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2" r:id="rId1"/>
    <p:sldMasterId id="2147483673" r:id="rId2"/>
  </p:sldMasterIdLst>
  <p:notesMasterIdLst>
    <p:notesMasterId r:id="rId84"/>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 id="322" r:id="rId69"/>
    <p:sldId id="323" r:id="rId70"/>
    <p:sldId id="324" r:id="rId71"/>
    <p:sldId id="325" r:id="rId72"/>
    <p:sldId id="326" r:id="rId73"/>
    <p:sldId id="327" r:id="rId74"/>
    <p:sldId id="328" r:id="rId75"/>
    <p:sldId id="329" r:id="rId76"/>
    <p:sldId id="330" r:id="rId77"/>
    <p:sldId id="331" r:id="rId78"/>
    <p:sldId id="332" r:id="rId79"/>
    <p:sldId id="333" r:id="rId80"/>
    <p:sldId id="334" r:id="rId81"/>
    <p:sldId id="335" r:id="rId82"/>
    <p:sldId id="336" r:id="rId83"/>
  </p:sldIdLst>
  <p:sldSz cx="12192000" cy="6858000"/>
  <p:notesSz cx="6858000" cy="90678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59"/>
  </p:normalViewPr>
  <p:slideViewPr>
    <p:cSldViewPr snapToGrid="0" snapToObjects="1">
      <p:cViewPr varScale="1">
        <p:scale>
          <a:sx n="87" d="100"/>
          <a:sy n="87" d="100"/>
        </p:scale>
        <p:origin x="208" y="6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notesMaster" Target="notesMasters/notesMaster1.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theme" Target="theme/theme1.xml"/><Relationship Id="rId61" Type="http://schemas.openxmlformats.org/officeDocument/2006/relationships/slide" Target="slides/slide59.xml"/><Relationship Id="rId82" Type="http://schemas.openxmlformats.org/officeDocument/2006/relationships/slide" Target="slides/slide8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4964"/>
          </a:xfrm>
          <a:prstGeom prst="rect">
            <a:avLst/>
          </a:prstGeom>
          <a:noFill/>
          <a:ln>
            <a:noFill/>
          </a:ln>
        </p:spPr>
        <p:txBody>
          <a:bodyPr spcFirstLastPara="1" wrap="square" lIns="91425" tIns="91425" rIns="91425" bIns="91425" anchor="t" anchorCtr="0"/>
          <a:lstStyle>
            <a:lvl1pPr marL="0" marR="0" lvl="0" indent="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4964"/>
          </a:xfrm>
          <a:prstGeom prst="rect">
            <a:avLst/>
          </a:prstGeom>
          <a:noFill/>
          <a:ln>
            <a:noFill/>
          </a:ln>
        </p:spPr>
        <p:txBody>
          <a:bodyPr spcFirstLastPara="1" wrap="square" lIns="91425" tIns="91425" rIns="91425" bIns="91425" anchor="t" anchorCtr="0"/>
          <a:lstStyle>
            <a:lvl1pPr marL="0" marR="0" lvl="0" indent="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09613" y="1133475"/>
            <a:ext cx="5438775" cy="30591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63878"/>
            <a:ext cx="5486400" cy="3570447"/>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12837"/>
            <a:ext cx="2971800" cy="454963"/>
          </a:xfrm>
          <a:prstGeom prst="rect">
            <a:avLst/>
          </a:prstGeom>
          <a:noFill/>
          <a:ln>
            <a:noFill/>
          </a:ln>
        </p:spPr>
        <p:txBody>
          <a:bodyPr spcFirstLastPara="1" wrap="square" lIns="91425" tIns="91425" rIns="91425" bIns="91425" anchor="b" anchorCtr="0"/>
          <a:lstStyle>
            <a:lvl1pPr marL="0" marR="0" lvl="0" indent="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12837"/>
            <a:ext cx="2971800" cy="454963"/>
          </a:xfrm>
          <a:prstGeom prst="rect">
            <a:avLst/>
          </a:prstGeom>
          <a:noFill/>
          <a:ln>
            <a:noFill/>
          </a:ln>
        </p:spPr>
        <p:txBody>
          <a:bodyPr spcFirstLastPara="1" wrap="square" lIns="90975" tIns="45475" rIns="90975" bIns="4547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2f38852f89_0_60:notes"/>
          <p:cNvSpPr>
            <a:spLocks noGrp="1" noRot="1" noChangeAspect="1"/>
          </p:cNvSpPr>
          <p:nvPr>
            <p:ph type="sldImg" idx="2"/>
          </p:nvPr>
        </p:nvSpPr>
        <p:spPr>
          <a:xfrm>
            <a:off x="709613" y="1133475"/>
            <a:ext cx="5438775" cy="30591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5" name="Google Shape;115;g2f38852f89_0_60:notes"/>
          <p:cNvSpPr txBox="1">
            <a:spLocks noGrp="1"/>
          </p:cNvSpPr>
          <p:nvPr>
            <p:ph type="body" idx="1"/>
          </p:nvPr>
        </p:nvSpPr>
        <p:spPr>
          <a:xfrm>
            <a:off x="685800" y="4363878"/>
            <a:ext cx="5486400" cy="3570300"/>
          </a:xfrm>
          <a:prstGeom prst="rect">
            <a:avLst/>
          </a:prstGeom>
          <a:noFill/>
          <a:ln>
            <a:noFill/>
          </a:ln>
        </p:spPr>
        <p:txBody>
          <a:bodyPr spcFirstLastPara="1" wrap="square" lIns="90975" tIns="45475" rIns="90975" bIns="45475"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16" name="Google Shape;116;g2f38852f89_0_60:notes"/>
          <p:cNvSpPr txBox="1">
            <a:spLocks noGrp="1"/>
          </p:cNvSpPr>
          <p:nvPr>
            <p:ph type="sldNum" idx="12"/>
          </p:nvPr>
        </p:nvSpPr>
        <p:spPr>
          <a:xfrm>
            <a:off x="3884613" y="8612837"/>
            <a:ext cx="2971800" cy="455100"/>
          </a:xfrm>
          <a:prstGeom prst="rect">
            <a:avLst/>
          </a:prstGeom>
          <a:noFill/>
          <a:ln>
            <a:noFill/>
          </a:ln>
        </p:spPr>
        <p:txBody>
          <a:bodyPr spcFirstLastPara="1" wrap="square" lIns="90975" tIns="45475" rIns="90975" bIns="4547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1c367ec445_0_6:notes"/>
          <p:cNvSpPr>
            <a:spLocks noGrp="1" noRot="1" noChangeAspect="1"/>
          </p:cNvSpPr>
          <p:nvPr>
            <p:ph type="sldImg" idx="2"/>
          </p:nvPr>
        </p:nvSpPr>
        <p:spPr>
          <a:xfrm>
            <a:off x="381300" y="680085"/>
            <a:ext cx="6096000" cy="34005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1c367ec445_0_6:notes"/>
          <p:cNvSpPr txBox="1">
            <a:spLocks noGrp="1"/>
          </p:cNvSpPr>
          <p:nvPr>
            <p:ph type="body" idx="1"/>
          </p:nvPr>
        </p:nvSpPr>
        <p:spPr>
          <a:xfrm>
            <a:off x="685800" y="4307205"/>
            <a:ext cx="5486400" cy="4080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1c367ec445_0_96:notes"/>
          <p:cNvSpPr>
            <a:spLocks noGrp="1" noRot="1" noChangeAspect="1"/>
          </p:cNvSpPr>
          <p:nvPr>
            <p:ph type="sldImg" idx="2"/>
          </p:nvPr>
        </p:nvSpPr>
        <p:spPr>
          <a:xfrm>
            <a:off x="381300" y="680085"/>
            <a:ext cx="6096000" cy="34005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1c367ec445_0_96:notes"/>
          <p:cNvSpPr txBox="1">
            <a:spLocks noGrp="1"/>
          </p:cNvSpPr>
          <p:nvPr>
            <p:ph type="body" idx="1"/>
          </p:nvPr>
        </p:nvSpPr>
        <p:spPr>
          <a:xfrm>
            <a:off x="685800" y="4307205"/>
            <a:ext cx="5486400" cy="4080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1c45ed99dc_0_3:notes"/>
          <p:cNvSpPr>
            <a:spLocks noGrp="1" noRot="1" noChangeAspect="1"/>
          </p:cNvSpPr>
          <p:nvPr>
            <p:ph type="sldImg" idx="2"/>
          </p:nvPr>
        </p:nvSpPr>
        <p:spPr>
          <a:xfrm>
            <a:off x="381300" y="680085"/>
            <a:ext cx="6096000" cy="34005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1c45ed99dc_0_3:notes"/>
          <p:cNvSpPr txBox="1">
            <a:spLocks noGrp="1"/>
          </p:cNvSpPr>
          <p:nvPr>
            <p:ph type="body" idx="1"/>
          </p:nvPr>
        </p:nvSpPr>
        <p:spPr>
          <a:xfrm>
            <a:off x="685800" y="4307205"/>
            <a:ext cx="5486400" cy="4080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1c4dc9561d_0_7:notes"/>
          <p:cNvSpPr txBox="1">
            <a:spLocks noGrp="1"/>
          </p:cNvSpPr>
          <p:nvPr>
            <p:ph type="body" idx="1"/>
          </p:nvPr>
        </p:nvSpPr>
        <p:spPr>
          <a:xfrm>
            <a:off x="685800" y="4363878"/>
            <a:ext cx="5486400" cy="3570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2" name="Google Shape;202;g1c4dc9561d_0_7:notes"/>
          <p:cNvSpPr>
            <a:spLocks noGrp="1" noRot="1" noChangeAspect="1"/>
          </p:cNvSpPr>
          <p:nvPr>
            <p:ph type="sldImg" idx="2"/>
          </p:nvPr>
        </p:nvSpPr>
        <p:spPr>
          <a:xfrm>
            <a:off x="709613" y="1133475"/>
            <a:ext cx="5438700" cy="3059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1c5b32a528_0_0:notes"/>
          <p:cNvSpPr>
            <a:spLocks noGrp="1" noRot="1" noChangeAspect="1"/>
          </p:cNvSpPr>
          <p:nvPr>
            <p:ph type="sldImg" idx="2"/>
          </p:nvPr>
        </p:nvSpPr>
        <p:spPr>
          <a:xfrm>
            <a:off x="709613" y="1133475"/>
            <a:ext cx="5438700" cy="3059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1c5b32a528_0_0:notes"/>
          <p:cNvSpPr txBox="1">
            <a:spLocks noGrp="1"/>
          </p:cNvSpPr>
          <p:nvPr>
            <p:ph type="body" idx="1"/>
          </p:nvPr>
        </p:nvSpPr>
        <p:spPr>
          <a:xfrm>
            <a:off x="685800" y="4363878"/>
            <a:ext cx="5486400" cy="3570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0" name="Google Shape;210;g1c5b32a528_0_0:notes"/>
          <p:cNvSpPr txBox="1">
            <a:spLocks noGrp="1"/>
          </p:cNvSpPr>
          <p:nvPr>
            <p:ph type="sldNum" idx="12"/>
          </p:nvPr>
        </p:nvSpPr>
        <p:spPr>
          <a:xfrm>
            <a:off x="3884613" y="8612837"/>
            <a:ext cx="2971800" cy="455100"/>
          </a:xfrm>
          <a:prstGeom prst="rect">
            <a:avLst/>
          </a:prstGeom>
        </p:spPr>
        <p:txBody>
          <a:bodyPr spcFirstLastPara="1" wrap="square" lIns="90975" tIns="45475" rIns="90975" bIns="454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1c5b32a528_0_16:notes"/>
          <p:cNvSpPr>
            <a:spLocks noGrp="1" noRot="1" noChangeAspect="1"/>
          </p:cNvSpPr>
          <p:nvPr>
            <p:ph type="sldImg" idx="2"/>
          </p:nvPr>
        </p:nvSpPr>
        <p:spPr>
          <a:xfrm>
            <a:off x="709613" y="1133475"/>
            <a:ext cx="5438700" cy="3059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1c5b32a528_0_16:notes"/>
          <p:cNvSpPr txBox="1">
            <a:spLocks noGrp="1"/>
          </p:cNvSpPr>
          <p:nvPr>
            <p:ph type="body" idx="1"/>
          </p:nvPr>
        </p:nvSpPr>
        <p:spPr>
          <a:xfrm>
            <a:off x="685800" y="4363878"/>
            <a:ext cx="5486400" cy="3570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9" name="Google Shape;219;g1c5b32a528_0_16:notes"/>
          <p:cNvSpPr txBox="1">
            <a:spLocks noGrp="1"/>
          </p:cNvSpPr>
          <p:nvPr>
            <p:ph type="sldNum" idx="12"/>
          </p:nvPr>
        </p:nvSpPr>
        <p:spPr>
          <a:xfrm>
            <a:off x="3884613" y="8612837"/>
            <a:ext cx="2971800" cy="455100"/>
          </a:xfrm>
          <a:prstGeom prst="rect">
            <a:avLst/>
          </a:prstGeom>
        </p:spPr>
        <p:txBody>
          <a:bodyPr spcFirstLastPara="1" wrap="square" lIns="90975" tIns="45475" rIns="90975" bIns="45475"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1c5b32a528_0_9:notes"/>
          <p:cNvSpPr>
            <a:spLocks noGrp="1" noRot="1" noChangeAspect="1"/>
          </p:cNvSpPr>
          <p:nvPr>
            <p:ph type="sldImg" idx="2"/>
          </p:nvPr>
        </p:nvSpPr>
        <p:spPr>
          <a:xfrm>
            <a:off x="709613" y="1133475"/>
            <a:ext cx="5438700" cy="3059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 name="Google Shape;226;g1c5b32a528_0_9:notes"/>
          <p:cNvSpPr txBox="1">
            <a:spLocks noGrp="1"/>
          </p:cNvSpPr>
          <p:nvPr>
            <p:ph type="body" idx="1"/>
          </p:nvPr>
        </p:nvSpPr>
        <p:spPr>
          <a:xfrm>
            <a:off x="685800" y="4363878"/>
            <a:ext cx="5486400" cy="3570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7" name="Google Shape;227;g1c5b32a528_0_9:notes"/>
          <p:cNvSpPr txBox="1">
            <a:spLocks noGrp="1"/>
          </p:cNvSpPr>
          <p:nvPr>
            <p:ph type="sldNum" idx="12"/>
          </p:nvPr>
        </p:nvSpPr>
        <p:spPr>
          <a:xfrm>
            <a:off x="3884613" y="8612837"/>
            <a:ext cx="2971800" cy="455100"/>
          </a:xfrm>
          <a:prstGeom prst="rect">
            <a:avLst/>
          </a:prstGeom>
        </p:spPr>
        <p:txBody>
          <a:bodyPr spcFirstLastPara="1" wrap="square" lIns="90975" tIns="45475" rIns="90975" bIns="454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1c9eae56b8_0_0:notes"/>
          <p:cNvSpPr>
            <a:spLocks noGrp="1" noRot="1" noChangeAspect="1"/>
          </p:cNvSpPr>
          <p:nvPr>
            <p:ph type="sldImg" idx="2"/>
          </p:nvPr>
        </p:nvSpPr>
        <p:spPr>
          <a:xfrm>
            <a:off x="709613" y="1133475"/>
            <a:ext cx="5438700" cy="3059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g1c9eae56b8_0_0:notes"/>
          <p:cNvSpPr txBox="1">
            <a:spLocks noGrp="1"/>
          </p:cNvSpPr>
          <p:nvPr>
            <p:ph type="body" idx="1"/>
          </p:nvPr>
        </p:nvSpPr>
        <p:spPr>
          <a:xfrm>
            <a:off x="685800" y="4363878"/>
            <a:ext cx="5486400" cy="3570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5" name="Google Shape;235;g1c9eae56b8_0_0:notes"/>
          <p:cNvSpPr txBox="1">
            <a:spLocks noGrp="1"/>
          </p:cNvSpPr>
          <p:nvPr>
            <p:ph type="sldNum" idx="12"/>
          </p:nvPr>
        </p:nvSpPr>
        <p:spPr>
          <a:xfrm>
            <a:off x="3884613" y="8612837"/>
            <a:ext cx="2971800" cy="455100"/>
          </a:xfrm>
          <a:prstGeom prst="rect">
            <a:avLst/>
          </a:prstGeom>
        </p:spPr>
        <p:txBody>
          <a:bodyPr spcFirstLastPara="1" wrap="square" lIns="90975" tIns="45475" rIns="90975" bIns="454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1c9eae56b8_0_15:notes"/>
          <p:cNvSpPr>
            <a:spLocks noGrp="1" noRot="1" noChangeAspect="1"/>
          </p:cNvSpPr>
          <p:nvPr>
            <p:ph type="sldImg" idx="2"/>
          </p:nvPr>
        </p:nvSpPr>
        <p:spPr>
          <a:xfrm>
            <a:off x="709613" y="1133475"/>
            <a:ext cx="5438700" cy="3059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1c9eae56b8_0_15:notes"/>
          <p:cNvSpPr txBox="1">
            <a:spLocks noGrp="1"/>
          </p:cNvSpPr>
          <p:nvPr>
            <p:ph type="body" idx="1"/>
          </p:nvPr>
        </p:nvSpPr>
        <p:spPr>
          <a:xfrm>
            <a:off x="685800" y="4363878"/>
            <a:ext cx="5486400" cy="3570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3" name="Google Shape;243;g1c9eae56b8_0_15:notes"/>
          <p:cNvSpPr txBox="1">
            <a:spLocks noGrp="1"/>
          </p:cNvSpPr>
          <p:nvPr>
            <p:ph type="sldNum" idx="12"/>
          </p:nvPr>
        </p:nvSpPr>
        <p:spPr>
          <a:xfrm>
            <a:off x="3884613" y="8612837"/>
            <a:ext cx="2971800" cy="455100"/>
          </a:xfrm>
          <a:prstGeom prst="rect">
            <a:avLst/>
          </a:prstGeom>
        </p:spPr>
        <p:txBody>
          <a:bodyPr spcFirstLastPara="1" wrap="square" lIns="90975" tIns="45475" rIns="90975" bIns="45475"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1ca405c069_0_6:notes"/>
          <p:cNvSpPr>
            <a:spLocks noGrp="1" noRot="1" noChangeAspect="1"/>
          </p:cNvSpPr>
          <p:nvPr>
            <p:ph type="sldImg" idx="2"/>
          </p:nvPr>
        </p:nvSpPr>
        <p:spPr>
          <a:xfrm>
            <a:off x="709613" y="1133475"/>
            <a:ext cx="5438700" cy="3059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0" name="Google Shape;250;g1ca405c069_0_6:notes"/>
          <p:cNvSpPr txBox="1">
            <a:spLocks noGrp="1"/>
          </p:cNvSpPr>
          <p:nvPr>
            <p:ph type="body" idx="1"/>
          </p:nvPr>
        </p:nvSpPr>
        <p:spPr>
          <a:xfrm>
            <a:off x="685800" y="4363878"/>
            <a:ext cx="5486400" cy="3570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1" name="Google Shape;251;g1ca405c069_0_6:notes"/>
          <p:cNvSpPr txBox="1">
            <a:spLocks noGrp="1"/>
          </p:cNvSpPr>
          <p:nvPr>
            <p:ph type="sldNum" idx="12"/>
          </p:nvPr>
        </p:nvSpPr>
        <p:spPr>
          <a:xfrm>
            <a:off x="3884613" y="8612837"/>
            <a:ext cx="2971800" cy="455100"/>
          </a:xfrm>
          <a:prstGeom prst="rect">
            <a:avLst/>
          </a:prstGeom>
        </p:spPr>
        <p:txBody>
          <a:bodyPr spcFirstLastPara="1" wrap="square" lIns="90975" tIns="45475" rIns="90975" bIns="454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2f38852f89_0_0:notes"/>
          <p:cNvSpPr>
            <a:spLocks noGrp="1" noRot="1" noChangeAspect="1"/>
          </p:cNvSpPr>
          <p:nvPr>
            <p:ph type="sldImg" idx="2"/>
          </p:nvPr>
        </p:nvSpPr>
        <p:spPr>
          <a:xfrm>
            <a:off x="709613" y="1133475"/>
            <a:ext cx="5438700" cy="3059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g2f38852f89_0_0:notes"/>
          <p:cNvSpPr txBox="1">
            <a:spLocks noGrp="1"/>
          </p:cNvSpPr>
          <p:nvPr>
            <p:ph type="body" idx="1"/>
          </p:nvPr>
        </p:nvSpPr>
        <p:spPr>
          <a:xfrm>
            <a:off x="685800" y="4363878"/>
            <a:ext cx="5486400" cy="3570300"/>
          </a:xfrm>
          <a:prstGeom prst="rect">
            <a:avLst/>
          </a:prstGeom>
          <a:noFill/>
          <a:ln>
            <a:noFill/>
          </a:ln>
        </p:spPr>
        <p:txBody>
          <a:bodyPr spcFirstLastPara="1" wrap="square" lIns="90975" tIns="45475" rIns="90975" bIns="45475"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24" name="Google Shape;124;g2f38852f89_0_0:notes"/>
          <p:cNvSpPr txBox="1">
            <a:spLocks noGrp="1"/>
          </p:cNvSpPr>
          <p:nvPr>
            <p:ph type="sldNum" idx="12"/>
          </p:nvPr>
        </p:nvSpPr>
        <p:spPr>
          <a:xfrm>
            <a:off x="3884613" y="8612837"/>
            <a:ext cx="2971800" cy="455100"/>
          </a:xfrm>
          <a:prstGeom prst="rect">
            <a:avLst/>
          </a:prstGeom>
          <a:noFill/>
          <a:ln>
            <a:noFill/>
          </a:ln>
        </p:spPr>
        <p:txBody>
          <a:bodyPr spcFirstLastPara="1" wrap="square" lIns="90975" tIns="45475" rIns="90975" bIns="4547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1ca405c069_0_13:notes"/>
          <p:cNvSpPr>
            <a:spLocks noGrp="1" noRot="1" noChangeAspect="1"/>
          </p:cNvSpPr>
          <p:nvPr>
            <p:ph type="sldImg" idx="2"/>
          </p:nvPr>
        </p:nvSpPr>
        <p:spPr>
          <a:xfrm>
            <a:off x="709613" y="1133475"/>
            <a:ext cx="5438700" cy="3059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 name="Google Shape;258;g1ca405c069_0_13:notes"/>
          <p:cNvSpPr txBox="1">
            <a:spLocks noGrp="1"/>
          </p:cNvSpPr>
          <p:nvPr>
            <p:ph type="body" idx="1"/>
          </p:nvPr>
        </p:nvSpPr>
        <p:spPr>
          <a:xfrm>
            <a:off x="685800" y="4363878"/>
            <a:ext cx="5486400" cy="3570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9" name="Google Shape;259;g1ca405c069_0_13:notes"/>
          <p:cNvSpPr txBox="1">
            <a:spLocks noGrp="1"/>
          </p:cNvSpPr>
          <p:nvPr>
            <p:ph type="sldNum" idx="12"/>
          </p:nvPr>
        </p:nvSpPr>
        <p:spPr>
          <a:xfrm>
            <a:off x="3884613" y="8612837"/>
            <a:ext cx="2971800" cy="455100"/>
          </a:xfrm>
          <a:prstGeom prst="rect">
            <a:avLst/>
          </a:prstGeom>
        </p:spPr>
        <p:txBody>
          <a:bodyPr spcFirstLastPara="1" wrap="square" lIns="90975" tIns="45475" rIns="90975" bIns="454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1cb74b38e9_0_0:notes"/>
          <p:cNvSpPr>
            <a:spLocks noGrp="1" noRot="1" noChangeAspect="1"/>
          </p:cNvSpPr>
          <p:nvPr>
            <p:ph type="sldImg" idx="2"/>
          </p:nvPr>
        </p:nvSpPr>
        <p:spPr>
          <a:xfrm>
            <a:off x="709613" y="1133475"/>
            <a:ext cx="5438700" cy="3059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 name="Google Shape;266;g1cb74b38e9_0_0:notes"/>
          <p:cNvSpPr txBox="1">
            <a:spLocks noGrp="1"/>
          </p:cNvSpPr>
          <p:nvPr>
            <p:ph type="body" idx="1"/>
          </p:nvPr>
        </p:nvSpPr>
        <p:spPr>
          <a:xfrm>
            <a:off x="685800" y="4363878"/>
            <a:ext cx="5486400" cy="3570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7" name="Google Shape;267;g1cb74b38e9_0_0:notes"/>
          <p:cNvSpPr txBox="1">
            <a:spLocks noGrp="1"/>
          </p:cNvSpPr>
          <p:nvPr>
            <p:ph type="sldNum" idx="12"/>
          </p:nvPr>
        </p:nvSpPr>
        <p:spPr>
          <a:xfrm>
            <a:off x="3884613" y="8612837"/>
            <a:ext cx="2971800" cy="455100"/>
          </a:xfrm>
          <a:prstGeom prst="rect">
            <a:avLst/>
          </a:prstGeom>
        </p:spPr>
        <p:txBody>
          <a:bodyPr spcFirstLastPara="1" wrap="square" lIns="90975" tIns="45475" rIns="90975" bIns="454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1eb2fa3903_0_0:notes"/>
          <p:cNvSpPr>
            <a:spLocks noGrp="1" noRot="1" noChangeAspect="1"/>
          </p:cNvSpPr>
          <p:nvPr>
            <p:ph type="sldImg" idx="2"/>
          </p:nvPr>
        </p:nvSpPr>
        <p:spPr>
          <a:xfrm>
            <a:off x="709613" y="1133475"/>
            <a:ext cx="5438700" cy="3059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 name="Google Shape;275;g1eb2fa3903_0_0:notes"/>
          <p:cNvSpPr txBox="1">
            <a:spLocks noGrp="1"/>
          </p:cNvSpPr>
          <p:nvPr>
            <p:ph type="body" idx="1"/>
          </p:nvPr>
        </p:nvSpPr>
        <p:spPr>
          <a:xfrm>
            <a:off x="685800" y="4363878"/>
            <a:ext cx="5486400" cy="3570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6" name="Google Shape;276;g1eb2fa3903_0_0:notes"/>
          <p:cNvSpPr txBox="1">
            <a:spLocks noGrp="1"/>
          </p:cNvSpPr>
          <p:nvPr>
            <p:ph type="sldNum" idx="12"/>
          </p:nvPr>
        </p:nvSpPr>
        <p:spPr>
          <a:xfrm>
            <a:off x="3884613" y="8612837"/>
            <a:ext cx="2971800" cy="455100"/>
          </a:xfrm>
          <a:prstGeom prst="rect">
            <a:avLst/>
          </a:prstGeom>
        </p:spPr>
        <p:txBody>
          <a:bodyPr spcFirstLastPara="1" wrap="square" lIns="90975" tIns="45475" rIns="90975" bIns="454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1eb2fa3903_0_6:notes"/>
          <p:cNvSpPr>
            <a:spLocks noGrp="1" noRot="1" noChangeAspect="1"/>
          </p:cNvSpPr>
          <p:nvPr>
            <p:ph type="sldImg" idx="2"/>
          </p:nvPr>
        </p:nvSpPr>
        <p:spPr>
          <a:xfrm>
            <a:off x="709613" y="1133475"/>
            <a:ext cx="5438700" cy="3059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 name="Google Shape;282;g1eb2fa3903_0_6:notes"/>
          <p:cNvSpPr txBox="1">
            <a:spLocks noGrp="1"/>
          </p:cNvSpPr>
          <p:nvPr>
            <p:ph type="body" idx="1"/>
          </p:nvPr>
        </p:nvSpPr>
        <p:spPr>
          <a:xfrm>
            <a:off x="685800" y="4363878"/>
            <a:ext cx="5486400" cy="3570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3" name="Google Shape;283;g1eb2fa3903_0_6:notes"/>
          <p:cNvSpPr txBox="1">
            <a:spLocks noGrp="1"/>
          </p:cNvSpPr>
          <p:nvPr>
            <p:ph type="sldNum" idx="12"/>
          </p:nvPr>
        </p:nvSpPr>
        <p:spPr>
          <a:xfrm>
            <a:off x="3884613" y="8612837"/>
            <a:ext cx="2971800" cy="455100"/>
          </a:xfrm>
          <a:prstGeom prst="rect">
            <a:avLst/>
          </a:prstGeom>
        </p:spPr>
        <p:txBody>
          <a:bodyPr spcFirstLastPara="1" wrap="square" lIns="90975" tIns="45475" rIns="90975" bIns="454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1eb2fa3903_0_98:notes"/>
          <p:cNvSpPr>
            <a:spLocks noGrp="1" noRot="1" noChangeAspect="1"/>
          </p:cNvSpPr>
          <p:nvPr>
            <p:ph type="sldImg" idx="2"/>
          </p:nvPr>
        </p:nvSpPr>
        <p:spPr>
          <a:xfrm>
            <a:off x="709613" y="1133475"/>
            <a:ext cx="5438700" cy="3059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9" name="Google Shape;289;g1eb2fa3903_0_98:notes"/>
          <p:cNvSpPr txBox="1">
            <a:spLocks noGrp="1"/>
          </p:cNvSpPr>
          <p:nvPr>
            <p:ph type="body" idx="1"/>
          </p:nvPr>
        </p:nvSpPr>
        <p:spPr>
          <a:xfrm>
            <a:off x="685800" y="4363878"/>
            <a:ext cx="5486400" cy="3570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0" name="Google Shape;290;g1eb2fa3903_0_98:notes"/>
          <p:cNvSpPr txBox="1">
            <a:spLocks noGrp="1"/>
          </p:cNvSpPr>
          <p:nvPr>
            <p:ph type="sldNum" idx="12"/>
          </p:nvPr>
        </p:nvSpPr>
        <p:spPr>
          <a:xfrm>
            <a:off x="3884613" y="8612837"/>
            <a:ext cx="2971800" cy="455100"/>
          </a:xfrm>
          <a:prstGeom prst="rect">
            <a:avLst/>
          </a:prstGeom>
        </p:spPr>
        <p:txBody>
          <a:bodyPr spcFirstLastPara="1" wrap="square" lIns="90975" tIns="45475" rIns="90975" bIns="454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1eb77ab71f_0_0:notes"/>
          <p:cNvSpPr>
            <a:spLocks noGrp="1" noRot="1" noChangeAspect="1"/>
          </p:cNvSpPr>
          <p:nvPr>
            <p:ph type="sldImg" idx="2"/>
          </p:nvPr>
        </p:nvSpPr>
        <p:spPr>
          <a:xfrm>
            <a:off x="709613" y="1133475"/>
            <a:ext cx="5438700" cy="3059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 name="Google Shape;298;g1eb77ab71f_0_0:notes"/>
          <p:cNvSpPr txBox="1">
            <a:spLocks noGrp="1"/>
          </p:cNvSpPr>
          <p:nvPr>
            <p:ph type="body" idx="1"/>
          </p:nvPr>
        </p:nvSpPr>
        <p:spPr>
          <a:xfrm>
            <a:off x="685800" y="4363878"/>
            <a:ext cx="5486400" cy="3570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9" name="Google Shape;299;g1eb77ab71f_0_0:notes"/>
          <p:cNvSpPr txBox="1">
            <a:spLocks noGrp="1"/>
          </p:cNvSpPr>
          <p:nvPr>
            <p:ph type="sldNum" idx="12"/>
          </p:nvPr>
        </p:nvSpPr>
        <p:spPr>
          <a:xfrm>
            <a:off x="3884613" y="8612837"/>
            <a:ext cx="2971800" cy="455100"/>
          </a:xfrm>
          <a:prstGeom prst="rect">
            <a:avLst/>
          </a:prstGeom>
        </p:spPr>
        <p:txBody>
          <a:bodyPr spcFirstLastPara="1" wrap="square" lIns="90975" tIns="45475" rIns="90975" bIns="454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g1eb77ab71f_0_21:notes"/>
          <p:cNvSpPr>
            <a:spLocks noGrp="1" noRot="1" noChangeAspect="1"/>
          </p:cNvSpPr>
          <p:nvPr>
            <p:ph type="sldImg" idx="2"/>
          </p:nvPr>
        </p:nvSpPr>
        <p:spPr>
          <a:xfrm>
            <a:off x="709613" y="1133475"/>
            <a:ext cx="5438700" cy="3059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0" name="Google Shape;310;g1eb77ab71f_0_21:notes"/>
          <p:cNvSpPr txBox="1">
            <a:spLocks noGrp="1"/>
          </p:cNvSpPr>
          <p:nvPr>
            <p:ph type="body" idx="1"/>
          </p:nvPr>
        </p:nvSpPr>
        <p:spPr>
          <a:xfrm>
            <a:off x="685800" y="4363878"/>
            <a:ext cx="5486400" cy="3570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1" name="Google Shape;311;g1eb77ab71f_0_21:notes"/>
          <p:cNvSpPr txBox="1">
            <a:spLocks noGrp="1"/>
          </p:cNvSpPr>
          <p:nvPr>
            <p:ph type="sldNum" idx="12"/>
          </p:nvPr>
        </p:nvSpPr>
        <p:spPr>
          <a:xfrm>
            <a:off x="3884613" y="8612837"/>
            <a:ext cx="2971800" cy="455100"/>
          </a:xfrm>
          <a:prstGeom prst="rect">
            <a:avLst/>
          </a:prstGeom>
        </p:spPr>
        <p:txBody>
          <a:bodyPr spcFirstLastPara="1" wrap="square" lIns="90975" tIns="45475" rIns="90975" bIns="454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g1ec1412f58_0_470:notes"/>
          <p:cNvSpPr>
            <a:spLocks noGrp="1" noRot="1" noChangeAspect="1"/>
          </p:cNvSpPr>
          <p:nvPr>
            <p:ph type="sldImg" idx="2"/>
          </p:nvPr>
        </p:nvSpPr>
        <p:spPr>
          <a:xfrm>
            <a:off x="709613" y="1133475"/>
            <a:ext cx="5438700" cy="3059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9" name="Google Shape;319;g1ec1412f58_0_470:notes"/>
          <p:cNvSpPr txBox="1">
            <a:spLocks noGrp="1"/>
          </p:cNvSpPr>
          <p:nvPr>
            <p:ph type="body" idx="1"/>
          </p:nvPr>
        </p:nvSpPr>
        <p:spPr>
          <a:xfrm>
            <a:off x="685800" y="4363878"/>
            <a:ext cx="5486400" cy="3570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0" name="Google Shape;320;g1ec1412f58_0_470:notes"/>
          <p:cNvSpPr txBox="1">
            <a:spLocks noGrp="1"/>
          </p:cNvSpPr>
          <p:nvPr>
            <p:ph type="sldNum" idx="12"/>
          </p:nvPr>
        </p:nvSpPr>
        <p:spPr>
          <a:xfrm>
            <a:off x="3884613" y="8612837"/>
            <a:ext cx="2971800" cy="455100"/>
          </a:xfrm>
          <a:prstGeom prst="rect">
            <a:avLst/>
          </a:prstGeom>
        </p:spPr>
        <p:txBody>
          <a:bodyPr spcFirstLastPara="1" wrap="square" lIns="90975" tIns="45475" rIns="90975" bIns="454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1ec1412f58_0_400:notes"/>
          <p:cNvSpPr>
            <a:spLocks noGrp="1" noRot="1" noChangeAspect="1"/>
          </p:cNvSpPr>
          <p:nvPr>
            <p:ph type="sldImg" idx="2"/>
          </p:nvPr>
        </p:nvSpPr>
        <p:spPr>
          <a:xfrm>
            <a:off x="709613" y="1133475"/>
            <a:ext cx="5438700" cy="3059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7" name="Google Shape;327;g1ec1412f58_0_400:notes"/>
          <p:cNvSpPr txBox="1">
            <a:spLocks noGrp="1"/>
          </p:cNvSpPr>
          <p:nvPr>
            <p:ph type="body" idx="1"/>
          </p:nvPr>
        </p:nvSpPr>
        <p:spPr>
          <a:xfrm>
            <a:off x="685800" y="4363878"/>
            <a:ext cx="5486400" cy="3570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8" name="Google Shape;328;g1ec1412f58_0_400:notes"/>
          <p:cNvSpPr txBox="1">
            <a:spLocks noGrp="1"/>
          </p:cNvSpPr>
          <p:nvPr>
            <p:ph type="sldNum" idx="12"/>
          </p:nvPr>
        </p:nvSpPr>
        <p:spPr>
          <a:xfrm>
            <a:off x="3884613" y="8612837"/>
            <a:ext cx="2971800" cy="455100"/>
          </a:xfrm>
          <a:prstGeom prst="rect">
            <a:avLst/>
          </a:prstGeom>
        </p:spPr>
        <p:txBody>
          <a:bodyPr spcFirstLastPara="1" wrap="square" lIns="90975" tIns="45475" rIns="90975" bIns="454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1ed86e5ead_0_0:notes"/>
          <p:cNvSpPr>
            <a:spLocks noGrp="1" noRot="1" noChangeAspect="1"/>
          </p:cNvSpPr>
          <p:nvPr>
            <p:ph type="sldImg" idx="2"/>
          </p:nvPr>
        </p:nvSpPr>
        <p:spPr>
          <a:xfrm>
            <a:off x="709613" y="1133475"/>
            <a:ext cx="5438700" cy="3059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5" name="Google Shape;335;g1ed86e5ead_0_0:notes"/>
          <p:cNvSpPr txBox="1">
            <a:spLocks noGrp="1"/>
          </p:cNvSpPr>
          <p:nvPr>
            <p:ph type="body" idx="1"/>
          </p:nvPr>
        </p:nvSpPr>
        <p:spPr>
          <a:xfrm>
            <a:off x="685800" y="4363878"/>
            <a:ext cx="5486400" cy="3570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6" name="Google Shape;336;g1ed86e5ead_0_0:notes"/>
          <p:cNvSpPr txBox="1">
            <a:spLocks noGrp="1"/>
          </p:cNvSpPr>
          <p:nvPr>
            <p:ph type="sldNum" idx="12"/>
          </p:nvPr>
        </p:nvSpPr>
        <p:spPr>
          <a:xfrm>
            <a:off x="3884613" y="8612837"/>
            <a:ext cx="2971800" cy="455100"/>
          </a:xfrm>
          <a:prstGeom prst="rect">
            <a:avLst/>
          </a:prstGeom>
        </p:spPr>
        <p:txBody>
          <a:bodyPr spcFirstLastPara="1" wrap="square" lIns="90975" tIns="45475" rIns="90975" bIns="454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13:notes"/>
          <p:cNvSpPr txBox="1">
            <a:spLocks noGrp="1"/>
          </p:cNvSpPr>
          <p:nvPr>
            <p:ph type="body" idx="1"/>
          </p:nvPr>
        </p:nvSpPr>
        <p:spPr>
          <a:xfrm>
            <a:off x="685800" y="4363878"/>
            <a:ext cx="5486400" cy="357044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1" name="Google Shape;131;p13:notes"/>
          <p:cNvSpPr>
            <a:spLocks noGrp="1" noRot="1" noChangeAspect="1"/>
          </p:cNvSpPr>
          <p:nvPr>
            <p:ph type="sldImg" idx="2"/>
          </p:nvPr>
        </p:nvSpPr>
        <p:spPr>
          <a:xfrm>
            <a:off x="709613" y="1133475"/>
            <a:ext cx="5438775" cy="30591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g307ba1854e_0_5:notes"/>
          <p:cNvSpPr>
            <a:spLocks noGrp="1" noRot="1" noChangeAspect="1"/>
          </p:cNvSpPr>
          <p:nvPr>
            <p:ph type="sldImg" idx="2"/>
          </p:nvPr>
        </p:nvSpPr>
        <p:spPr>
          <a:xfrm>
            <a:off x="709613" y="1133475"/>
            <a:ext cx="5438700" cy="3059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3" name="Google Shape;343;g307ba1854e_0_5:notes"/>
          <p:cNvSpPr txBox="1">
            <a:spLocks noGrp="1"/>
          </p:cNvSpPr>
          <p:nvPr>
            <p:ph type="body" idx="1"/>
          </p:nvPr>
        </p:nvSpPr>
        <p:spPr>
          <a:xfrm>
            <a:off x="685800" y="4363878"/>
            <a:ext cx="5486400" cy="3570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4" name="Google Shape;344;g307ba1854e_0_5:notes"/>
          <p:cNvSpPr txBox="1">
            <a:spLocks noGrp="1"/>
          </p:cNvSpPr>
          <p:nvPr>
            <p:ph type="sldNum" idx="12"/>
          </p:nvPr>
        </p:nvSpPr>
        <p:spPr>
          <a:xfrm>
            <a:off x="3884613" y="8612837"/>
            <a:ext cx="2971800" cy="455100"/>
          </a:xfrm>
          <a:prstGeom prst="rect">
            <a:avLst/>
          </a:prstGeom>
        </p:spPr>
        <p:txBody>
          <a:bodyPr spcFirstLastPara="1" wrap="square" lIns="90975" tIns="45475" rIns="90975" bIns="454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g1edd6a7e1a_0_7:notes"/>
          <p:cNvSpPr>
            <a:spLocks noGrp="1" noRot="1" noChangeAspect="1"/>
          </p:cNvSpPr>
          <p:nvPr>
            <p:ph type="sldImg" idx="2"/>
          </p:nvPr>
        </p:nvSpPr>
        <p:spPr>
          <a:xfrm>
            <a:off x="709613" y="1133475"/>
            <a:ext cx="5438700" cy="3059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0" name="Google Shape;350;g1edd6a7e1a_0_7:notes"/>
          <p:cNvSpPr txBox="1">
            <a:spLocks noGrp="1"/>
          </p:cNvSpPr>
          <p:nvPr>
            <p:ph type="body" idx="1"/>
          </p:nvPr>
        </p:nvSpPr>
        <p:spPr>
          <a:xfrm>
            <a:off x="685800" y="4363878"/>
            <a:ext cx="5486400" cy="3570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1" name="Google Shape;351;g1edd6a7e1a_0_7:notes"/>
          <p:cNvSpPr txBox="1">
            <a:spLocks noGrp="1"/>
          </p:cNvSpPr>
          <p:nvPr>
            <p:ph type="sldNum" idx="12"/>
          </p:nvPr>
        </p:nvSpPr>
        <p:spPr>
          <a:xfrm>
            <a:off x="3884613" y="8612837"/>
            <a:ext cx="2971800" cy="455100"/>
          </a:xfrm>
          <a:prstGeom prst="rect">
            <a:avLst/>
          </a:prstGeom>
        </p:spPr>
        <p:txBody>
          <a:bodyPr spcFirstLastPara="1" wrap="square" lIns="90975" tIns="45475" rIns="90975" bIns="45475" anchor="b" anchorCtr="0">
            <a:noAutofit/>
          </a:bodyPr>
          <a:lstStyle/>
          <a:p>
            <a:pPr marL="0" lvl="0" indent="0" algn="r" rtl="0">
              <a:spcBef>
                <a:spcPts val="0"/>
              </a:spcBef>
              <a:spcAft>
                <a:spcPts val="0"/>
              </a:spcAft>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g1edd6a7e1a_0_21:notes"/>
          <p:cNvSpPr>
            <a:spLocks noGrp="1" noRot="1" noChangeAspect="1"/>
          </p:cNvSpPr>
          <p:nvPr>
            <p:ph type="sldImg" idx="2"/>
          </p:nvPr>
        </p:nvSpPr>
        <p:spPr>
          <a:xfrm>
            <a:off x="709613" y="1133475"/>
            <a:ext cx="5438700" cy="3059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8" name="Google Shape;358;g1edd6a7e1a_0_21:notes"/>
          <p:cNvSpPr txBox="1">
            <a:spLocks noGrp="1"/>
          </p:cNvSpPr>
          <p:nvPr>
            <p:ph type="body" idx="1"/>
          </p:nvPr>
        </p:nvSpPr>
        <p:spPr>
          <a:xfrm>
            <a:off x="685800" y="4363878"/>
            <a:ext cx="5486400" cy="3570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9" name="Google Shape;359;g1edd6a7e1a_0_21:notes"/>
          <p:cNvSpPr txBox="1">
            <a:spLocks noGrp="1"/>
          </p:cNvSpPr>
          <p:nvPr>
            <p:ph type="sldNum" idx="12"/>
          </p:nvPr>
        </p:nvSpPr>
        <p:spPr>
          <a:xfrm>
            <a:off x="3884613" y="8612837"/>
            <a:ext cx="2971800" cy="455100"/>
          </a:xfrm>
          <a:prstGeom prst="rect">
            <a:avLst/>
          </a:prstGeom>
        </p:spPr>
        <p:txBody>
          <a:bodyPr spcFirstLastPara="1" wrap="square" lIns="90975" tIns="45475" rIns="90975" bIns="45475" anchor="b" anchorCtr="0">
            <a:noAutofit/>
          </a:bodyPr>
          <a:lstStyle/>
          <a:p>
            <a:pPr marL="0" lvl="0" indent="0" algn="r" rtl="0">
              <a:spcBef>
                <a:spcPts val="0"/>
              </a:spcBef>
              <a:spcAft>
                <a:spcPts val="0"/>
              </a:spcAft>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g1eddc4ca4b_0_0:notes"/>
          <p:cNvSpPr>
            <a:spLocks noGrp="1" noRot="1" noChangeAspect="1"/>
          </p:cNvSpPr>
          <p:nvPr>
            <p:ph type="sldImg" idx="2"/>
          </p:nvPr>
        </p:nvSpPr>
        <p:spPr>
          <a:xfrm>
            <a:off x="709613" y="1133475"/>
            <a:ext cx="5438700" cy="3059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6" name="Google Shape;366;g1eddc4ca4b_0_0:notes"/>
          <p:cNvSpPr txBox="1">
            <a:spLocks noGrp="1"/>
          </p:cNvSpPr>
          <p:nvPr>
            <p:ph type="body" idx="1"/>
          </p:nvPr>
        </p:nvSpPr>
        <p:spPr>
          <a:xfrm>
            <a:off x="685800" y="4363878"/>
            <a:ext cx="5486400" cy="3570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7" name="Google Shape;367;g1eddc4ca4b_0_0:notes"/>
          <p:cNvSpPr txBox="1">
            <a:spLocks noGrp="1"/>
          </p:cNvSpPr>
          <p:nvPr>
            <p:ph type="sldNum" idx="12"/>
          </p:nvPr>
        </p:nvSpPr>
        <p:spPr>
          <a:xfrm>
            <a:off x="3884613" y="8612837"/>
            <a:ext cx="2971800" cy="455100"/>
          </a:xfrm>
          <a:prstGeom prst="rect">
            <a:avLst/>
          </a:prstGeom>
        </p:spPr>
        <p:txBody>
          <a:bodyPr spcFirstLastPara="1" wrap="square" lIns="90975" tIns="45475" rIns="90975" bIns="454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g1ee512e0c1_0_0:notes"/>
          <p:cNvSpPr>
            <a:spLocks noGrp="1" noRot="1" noChangeAspect="1"/>
          </p:cNvSpPr>
          <p:nvPr>
            <p:ph type="sldImg" idx="2"/>
          </p:nvPr>
        </p:nvSpPr>
        <p:spPr>
          <a:xfrm>
            <a:off x="709613" y="1133475"/>
            <a:ext cx="5438700" cy="3059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4" name="Google Shape;374;g1ee512e0c1_0_0:notes"/>
          <p:cNvSpPr txBox="1">
            <a:spLocks noGrp="1"/>
          </p:cNvSpPr>
          <p:nvPr>
            <p:ph type="body" idx="1"/>
          </p:nvPr>
        </p:nvSpPr>
        <p:spPr>
          <a:xfrm>
            <a:off x="685800" y="4363878"/>
            <a:ext cx="5486400" cy="3570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5" name="Google Shape;375;g1ee512e0c1_0_0:notes"/>
          <p:cNvSpPr txBox="1">
            <a:spLocks noGrp="1"/>
          </p:cNvSpPr>
          <p:nvPr>
            <p:ph type="sldNum" idx="12"/>
          </p:nvPr>
        </p:nvSpPr>
        <p:spPr>
          <a:xfrm>
            <a:off x="3884613" y="8612837"/>
            <a:ext cx="2971800" cy="455100"/>
          </a:xfrm>
          <a:prstGeom prst="rect">
            <a:avLst/>
          </a:prstGeom>
        </p:spPr>
        <p:txBody>
          <a:bodyPr spcFirstLastPara="1" wrap="square" lIns="90975" tIns="45475" rIns="90975" bIns="454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g1f0ff7e255_0_0:notes"/>
          <p:cNvSpPr>
            <a:spLocks noGrp="1" noRot="1" noChangeAspect="1"/>
          </p:cNvSpPr>
          <p:nvPr>
            <p:ph type="sldImg" idx="2"/>
          </p:nvPr>
        </p:nvSpPr>
        <p:spPr>
          <a:xfrm>
            <a:off x="709613" y="1133475"/>
            <a:ext cx="5438700" cy="3059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2" name="Google Shape;382;g1f0ff7e255_0_0:notes"/>
          <p:cNvSpPr txBox="1">
            <a:spLocks noGrp="1"/>
          </p:cNvSpPr>
          <p:nvPr>
            <p:ph type="body" idx="1"/>
          </p:nvPr>
        </p:nvSpPr>
        <p:spPr>
          <a:xfrm>
            <a:off x="685800" y="4363878"/>
            <a:ext cx="5486400" cy="3570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3" name="Google Shape;383;g1f0ff7e255_0_0:notes"/>
          <p:cNvSpPr txBox="1">
            <a:spLocks noGrp="1"/>
          </p:cNvSpPr>
          <p:nvPr>
            <p:ph type="sldNum" idx="12"/>
          </p:nvPr>
        </p:nvSpPr>
        <p:spPr>
          <a:xfrm>
            <a:off x="3884613" y="8612837"/>
            <a:ext cx="2971800" cy="455100"/>
          </a:xfrm>
          <a:prstGeom prst="rect">
            <a:avLst/>
          </a:prstGeom>
        </p:spPr>
        <p:txBody>
          <a:bodyPr spcFirstLastPara="1" wrap="square" lIns="90975" tIns="45475" rIns="90975" bIns="454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g1f168e40bb_0_0:notes"/>
          <p:cNvSpPr>
            <a:spLocks noGrp="1" noRot="1" noChangeAspect="1"/>
          </p:cNvSpPr>
          <p:nvPr>
            <p:ph type="sldImg" idx="2"/>
          </p:nvPr>
        </p:nvSpPr>
        <p:spPr>
          <a:xfrm>
            <a:off x="709613" y="1133475"/>
            <a:ext cx="5438700" cy="3059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0" name="Google Shape;390;g1f168e40bb_0_0:notes"/>
          <p:cNvSpPr txBox="1">
            <a:spLocks noGrp="1"/>
          </p:cNvSpPr>
          <p:nvPr>
            <p:ph type="body" idx="1"/>
          </p:nvPr>
        </p:nvSpPr>
        <p:spPr>
          <a:xfrm>
            <a:off x="685800" y="4363878"/>
            <a:ext cx="5486400" cy="3570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1" name="Google Shape;391;g1f168e40bb_0_0:notes"/>
          <p:cNvSpPr txBox="1">
            <a:spLocks noGrp="1"/>
          </p:cNvSpPr>
          <p:nvPr>
            <p:ph type="sldNum" idx="12"/>
          </p:nvPr>
        </p:nvSpPr>
        <p:spPr>
          <a:xfrm>
            <a:off x="3884613" y="8612837"/>
            <a:ext cx="2971800" cy="455100"/>
          </a:xfrm>
          <a:prstGeom prst="rect">
            <a:avLst/>
          </a:prstGeom>
        </p:spPr>
        <p:txBody>
          <a:bodyPr spcFirstLastPara="1" wrap="square" lIns="90975" tIns="45475" rIns="90975" bIns="454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g1f168e40bb_0_7:notes"/>
          <p:cNvSpPr>
            <a:spLocks noGrp="1" noRot="1" noChangeAspect="1"/>
          </p:cNvSpPr>
          <p:nvPr>
            <p:ph type="sldImg" idx="2"/>
          </p:nvPr>
        </p:nvSpPr>
        <p:spPr>
          <a:xfrm>
            <a:off x="709613" y="1133475"/>
            <a:ext cx="5438700" cy="3059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8" name="Google Shape;398;g1f168e40bb_0_7:notes"/>
          <p:cNvSpPr txBox="1">
            <a:spLocks noGrp="1"/>
          </p:cNvSpPr>
          <p:nvPr>
            <p:ph type="body" idx="1"/>
          </p:nvPr>
        </p:nvSpPr>
        <p:spPr>
          <a:xfrm>
            <a:off x="685800" y="4363878"/>
            <a:ext cx="5486400" cy="3570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9" name="Google Shape;399;g1f168e40bb_0_7:notes"/>
          <p:cNvSpPr txBox="1">
            <a:spLocks noGrp="1"/>
          </p:cNvSpPr>
          <p:nvPr>
            <p:ph type="sldNum" idx="12"/>
          </p:nvPr>
        </p:nvSpPr>
        <p:spPr>
          <a:xfrm>
            <a:off x="3884613" y="8612837"/>
            <a:ext cx="2971800" cy="455100"/>
          </a:xfrm>
          <a:prstGeom prst="rect">
            <a:avLst/>
          </a:prstGeom>
        </p:spPr>
        <p:txBody>
          <a:bodyPr spcFirstLastPara="1" wrap="square" lIns="90975" tIns="45475" rIns="90975" bIns="454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g1f168e40bb_0_13:notes"/>
          <p:cNvSpPr>
            <a:spLocks noGrp="1" noRot="1" noChangeAspect="1"/>
          </p:cNvSpPr>
          <p:nvPr>
            <p:ph type="sldImg" idx="2"/>
          </p:nvPr>
        </p:nvSpPr>
        <p:spPr>
          <a:xfrm>
            <a:off x="709613" y="1133475"/>
            <a:ext cx="5438700" cy="3059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6" name="Google Shape;406;g1f168e40bb_0_13:notes"/>
          <p:cNvSpPr txBox="1">
            <a:spLocks noGrp="1"/>
          </p:cNvSpPr>
          <p:nvPr>
            <p:ph type="body" idx="1"/>
          </p:nvPr>
        </p:nvSpPr>
        <p:spPr>
          <a:xfrm>
            <a:off x="685800" y="4363878"/>
            <a:ext cx="5486400" cy="3570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07" name="Google Shape;407;g1f168e40bb_0_13:notes"/>
          <p:cNvSpPr txBox="1">
            <a:spLocks noGrp="1"/>
          </p:cNvSpPr>
          <p:nvPr>
            <p:ph type="sldNum" idx="12"/>
          </p:nvPr>
        </p:nvSpPr>
        <p:spPr>
          <a:xfrm>
            <a:off x="3884613" y="8612837"/>
            <a:ext cx="2971800" cy="455100"/>
          </a:xfrm>
          <a:prstGeom prst="rect">
            <a:avLst/>
          </a:prstGeom>
        </p:spPr>
        <p:txBody>
          <a:bodyPr spcFirstLastPara="1" wrap="square" lIns="90975" tIns="45475" rIns="90975" bIns="45475" anchor="b" anchorCtr="0">
            <a:noAutofit/>
          </a:bodyPr>
          <a:lstStyle/>
          <a:p>
            <a:pPr marL="0" lvl="0" indent="0" algn="r" rtl="0">
              <a:spcBef>
                <a:spcPts val="0"/>
              </a:spcBef>
              <a:spcAft>
                <a:spcPts val="0"/>
              </a:spcAft>
              <a:buNone/>
            </a:pPr>
            <a:fld id="{00000000-1234-1234-1234-123412341234}" type="slidenum">
              <a:rPr lang="en-US"/>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g1f1d353ed3_0_0:notes"/>
          <p:cNvSpPr>
            <a:spLocks noGrp="1" noRot="1" noChangeAspect="1"/>
          </p:cNvSpPr>
          <p:nvPr>
            <p:ph type="sldImg" idx="2"/>
          </p:nvPr>
        </p:nvSpPr>
        <p:spPr>
          <a:xfrm>
            <a:off x="709613" y="1133475"/>
            <a:ext cx="5438700" cy="3059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4" name="Google Shape;414;g1f1d353ed3_0_0:notes"/>
          <p:cNvSpPr txBox="1">
            <a:spLocks noGrp="1"/>
          </p:cNvSpPr>
          <p:nvPr>
            <p:ph type="body" idx="1"/>
          </p:nvPr>
        </p:nvSpPr>
        <p:spPr>
          <a:xfrm>
            <a:off x="685800" y="4363878"/>
            <a:ext cx="5486400" cy="3570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5" name="Google Shape;415;g1f1d353ed3_0_0:notes"/>
          <p:cNvSpPr txBox="1">
            <a:spLocks noGrp="1"/>
          </p:cNvSpPr>
          <p:nvPr>
            <p:ph type="sldNum" idx="12"/>
          </p:nvPr>
        </p:nvSpPr>
        <p:spPr>
          <a:xfrm>
            <a:off x="3884613" y="8612837"/>
            <a:ext cx="2971800" cy="455100"/>
          </a:xfrm>
          <a:prstGeom prst="rect">
            <a:avLst/>
          </a:prstGeom>
        </p:spPr>
        <p:txBody>
          <a:bodyPr spcFirstLastPara="1" wrap="square" lIns="90975" tIns="45475" rIns="90975" bIns="454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2f38852f89_0_120:notes"/>
          <p:cNvSpPr txBox="1">
            <a:spLocks noGrp="1"/>
          </p:cNvSpPr>
          <p:nvPr>
            <p:ph type="body" idx="1"/>
          </p:nvPr>
        </p:nvSpPr>
        <p:spPr>
          <a:xfrm>
            <a:off x="685800" y="4363878"/>
            <a:ext cx="5486400" cy="3570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8" name="Google Shape;138;g2f38852f89_0_120:notes"/>
          <p:cNvSpPr>
            <a:spLocks noGrp="1" noRot="1" noChangeAspect="1"/>
          </p:cNvSpPr>
          <p:nvPr>
            <p:ph type="sldImg" idx="2"/>
          </p:nvPr>
        </p:nvSpPr>
        <p:spPr>
          <a:xfrm>
            <a:off x="709613" y="1133475"/>
            <a:ext cx="5438700" cy="3059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g1f1d353ed3_0_13:notes"/>
          <p:cNvSpPr>
            <a:spLocks noGrp="1" noRot="1" noChangeAspect="1"/>
          </p:cNvSpPr>
          <p:nvPr>
            <p:ph type="sldImg" idx="2"/>
          </p:nvPr>
        </p:nvSpPr>
        <p:spPr>
          <a:xfrm>
            <a:off x="709613" y="1133475"/>
            <a:ext cx="5438700" cy="3059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2" name="Google Shape;422;g1f1d353ed3_0_13:notes"/>
          <p:cNvSpPr txBox="1">
            <a:spLocks noGrp="1"/>
          </p:cNvSpPr>
          <p:nvPr>
            <p:ph type="body" idx="1"/>
          </p:nvPr>
        </p:nvSpPr>
        <p:spPr>
          <a:xfrm>
            <a:off x="685800" y="4363878"/>
            <a:ext cx="5486400" cy="3570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23" name="Google Shape;423;g1f1d353ed3_0_13:notes"/>
          <p:cNvSpPr txBox="1">
            <a:spLocks noGrp="1"/>
          </p:cNvSpPr>
          <p:nvPr>
            <p:ph type="sldNum" idx="12"/>
          </p:nvPr>
        </p:nvSpPr>
        <p:spPr>
          <a:xfrm>
            <a:off x="3884613" y="8612837"/>
            <a:ext cx="2971800" cy="455100"/>
          </a:xfrm>
          <a:prstGeom prst="rect">
            <a:avLst/>
          </a:prstGeom>
        </p:spPr>
        <p:txBody>
          <a:bodyPr spcFirstLastPara="1" wrap="square" lIns="90975" tIns="45475" rIns="90975" bIns="45475" anchor="b" anchorCtr="0">
            <a:noAutofit/>
          </a:bodyPr>
          <a:lstStyle/>
          <a:p>
            <a:pPr marL="0" lvl="0" indent="0" algn="r" rtl="0">
              <a:spcBef>
                <a:spcPts val="0"/>
              </a:spcBef>
              <a:spcAft>
                <a:spcPts val="0"/>
              </a:spcAft>
              <a:buNone/>
            </a:pPr>
            <a:fld id="{00000000-1234-1234-1234-123412341234}" type="slidenum">
              <a:rPr lang="en-US"/>
              <a:t>40</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g1f1d353ed3_0_20:notes"/>
          <p:cNvSpPr>
            <a:spLocks noGrp="1" noRot="1" noChangeAspect="1"/>
          </p:cNvSpPr>
          <p:nvPr>
            <p:ph type="sldImg" idx="2"/>
          </p:nvPr>
        </p:nvSpPr>
        <p:spPr>
          <a:xfrm>
            <a:off x="709613" y="1133475"/>
            <a:ext cx="5438700" cy="3059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0" name="Google Shape;430;g1f1d353ed3_0_20:notes"/>
          <p:cNvSpPr txBox="1">
            <a:spLocks noGrp="1"/>
          </p:cNvSpPr>
          <p:nvPr>
            <p:ph type="body" idx="1"/>
          </p:nvPr>
        </p:nvSpPr>
        <p:spPr>
          <a:xfrm>
            <a:off x="685800" y="4363878"/>
            <a:ext cx="5486400" cy="3570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1" name="Google Shape;431;g1f1d353ed3_0_20:notes"/>
          <p:cNvSpPr txBox="1">
            <a:spLocks noGrp="1"/>
          </p:cNvSpPr>
          <p:nvPr>
            <p:ph type="sldNum" idx="12"/>
          </p:nvPr>
        </p:nvSpPr>
        <p:spPr>
          <a:xfrm>
            <a:off x="3884613" y="8612837"/>
            <a:ext cx="2971800" cy="455100"/>
          </a:xfrm>
          <a:prstGeom prst="rect">
            <a:avLst/>
          </a:prstGeom>
        </p:spPr>
        <p:txBody>
          <a:bodyPr spcFirstLastPara="1" wrap="square" lIns="90975" tIns="45475" rIns="90975" bIns="45475" anchor="b" anchorCtr="0">
            <a:noAutofit/>
          </a:bodyPr>
          <a:lstStyle/>
          <a:p>
            <a:pPr marL="0" lvl="0" indent="0" algn="r" rtl="0">
              <a:spcBef>
                <a:spcPts val="0"/>
              </a:spcBef>
              <a:spcAft>
                <a:spcPts val="0"/>
              </a:spcAft>
              <a:buNone/>
            </a:pPr>
            <a:fld id="{00000000-1234-1234-1234-123412341234}" type="slidenum">
              <a:rPr lang="en-US"/>
              <a:t>41</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g1f1d353ed3_0_27:notes"/>
          <p:cNvSpPr>
            <a:spLocks noGrp="1" noRot="1" noChangeAspect="1"/>
          </p:cNvSpPr>
          <p:nvPr>
            <p:ph type="sldImg" idx="2"/>
          </p:nvPr>
        </p:nvSpPr>
        <p:spPr>
          <a:xfrm>
            <a:off x="709613" y="1133475"/>
            <a:ext cx="5438700" cy="3059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8" name="Google Shape;438;g1f1d353ed3_0_27:notes"/>
          <p:cNvSpPr txBox="1">
            <a:spLocks noGrp="1"/>
          </p:cNvSpPr>
          <p:nvPr>
            <p:ph type="body" idx="1"/>
          </p:nvPr>
        </p:nvSpPr>
        <p:spPr>
          <a:xfrm>
            <a:off x="685800" y="4363878"/>
            <a:ext cx="5486400" cy="3570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9" name="Google Shape;439;g1f1d353ed3_0_27:notes"/>
          <p:cNvSpPr txBox="1">
            <a:spLocks noGrp="1"/>
          </p:cNvSpPr>
          <p:nvPr>
            <p:ph type="sldNum" idx="12"/>
          </p:nvPr>
        </p:nvSpPr>
        <p:spPr>
          <a:xfrm>
            <a:off x="3884613" y="8612837"/>
            <a:ext cx="2971800" cy="455100"/>
          </a:xfrm>
          <a:prstGeom prst="rect">
            <a:avLst/>
          </a:prstGeom>
        </p:spPr>
        <p:txBody>
          <a:bodyPr spcFirstLastPara="1" wrap="square" lIns="90975" tIns="45475" rIns="90975" bIns="45475" anchor="b" anchorCtr="0">
            <a:noAutofit/>
          </a:bodyPr>
          <a:lstStyle/>
          <a:p>
            <a:pPr marL="0" lvl="0" indent="0" algn="r" rtl="0">
              <a:spcBef>
                <a:spcPts val="0"/>
              </a:spcBef>
              <a:spcAft>
                <a:spcPts val="0"/>
              </a:spcAft>
              <a:buNone/>
            </a:pPr>
            <a:fld id="{00000000-1234-1234-1234-123412341234}" type="slidenum">
              <a:rPr lang="en-US"/>
              <a:t>42</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g2060526216_0_0:notes"/>
          <p:cNvSpPr>
            <a:spLocks noGrp="1" noRot="1" noChangeAspect="1"/>
          </p:cNvSpPr>
          <p:nvPr>
            <p:ph type="sldImg" idx="2"/>
          </p:nvPr>
        </p:nvSpPr>
        <p:spPr>
          <a:xfrm>
            <a:off x="709613" y="1133475"/>
            <a:ext cx="5438700" cy="3059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6" name="Google Shape;446;g2060526216_0_0:notes"/>
          <p:cNvSpPr txBox="1">
            <a:spLocks noGrp="1"/>
          </p:cNvSpPr>
          <p:nvPr>
            <p:ph type="body" idx="1"/>
          </p:nvPr>
        </p:nvSpPr>
        <p:spPr>
          <a:xfrm>
            <a:off x="685800" y="4363878"/>
            <a:ext cx="5486400" cy="3570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47" name="Google Shape;447;g2060526216_0_0:notes"/>
          <p:cNvSpPr txBox="1">
            <a:spLocks noGrp="1"/>
          </p:cNvSpPr>
          <p:nvPr>
            <p:ph type="sldNum" idx="12"/>
          </p:nvPr>
        </p:nvSpPr>
        <p:spPr>
          <a:xfrm>
            <a:off x="3884613" y="8612837"/>
            <a:ext cx="2971800" cy="455100"/>
          </a:xfrm>
          <a:prstGeom prst="rect">
            <a:avLst/>
          </a:prstGeom>
        </p:spPr>
        <p:txBody>
          <a:bodyPr spcFirstLastPara="1" wrap="square" lIns="90975" tIns="45475" rIns="90975" bIns="454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43</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g2060526216_0_6:notes"/>
          <p:cNvSpPr>
            <a:spLocks noGrp="1" noRot="1" noChangeAspect="1"/>
          </p:cNvSpPr>
          <p:nvPr>
            <p:ph type="sldImg" idx="2"/>
          </p:nvPr>
        </p:nvSpPr>
        <p:spPr>
          <a:xfrm>
            <a:off x="709613" y="1133475"/>
            <a:ext cx="5438775" cy="30591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5" name="Google Shape;455;g2060526216_0_6:notes"/>
          <p:cNvSpPr txBox="1">
            <a:spLocks noGrp="1"/>
          </p:cNvSpPr>
          <p:nvPr>
            <p:ph type="body" idx="1"/>
          </p:nvPr>
        </p:nvSpPr>
        <p:spPr>
          <a:xfrm>
            <a:off x="685800" y="4363878"/>
            <a:ext cx="5486400" cy="3570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56" name="Google Shape;456;g2060526216_0_6:notes"/>
          <p:cNvSpPr txBox="1">
            <a:spLocks noGrp="1"/>
          </p:cNvSpPr>
          <p:nvPr>
            <p:ph type="sldNum" idx="12"/>
          </p:nvPr>
        </p:nvSpPr>
        <p:spPr>
          <a:xfrm>
            <a:off x="3884613" y="8612837"/>
            <a:ext cx="2971800" cy="455100"/>
          </a:xfrm>
          <a:prstGeom prst="rect">
            <a:avLst/>
          </a:prstGeom>
        </p:spPr>
        <p:txBody>
          <a:bodyPr spcFirstLastPara="1" wrap="square" lIns="90975" tIns="45475" rIns="90975" bIns="45475" anchor="b" anchorCtr="0">
            <a:noAutofit/>
          </a:bodyPr>
          <a:lstStyle/>
          <a:p>
            <a:pPr marL="0" lvl="0" indent="0" algn="r" rtl="0">
              <a:spcBef>
                <a:spcPts val="0"/>
              </a:spcBef>
              <a:spcAft>
                <a:spcPts val="0"/>
              </a:spcAft>
              <a:buNone/>
            </a:pPr>
            <a:fld id="{00000000-1234-1234-1234-123412341234}" type="slidenum">
              <a:rPr lang="en-US"/>
              <a:t>44</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Google Shape;463;g20651abc37_0_0:notes"/>
          <p:cNvSpPr>
            <a:spLocks noGrp="1" noRot="1" noChangeAspect="1"/>
          </p:cNvSpPr>
          <p:nvPr>
            <p:ph type="sldImg" idx="2"/>
          </p:nvPr>
        </p:nvSpPr>
        <p:spPr>
          <a:xfrm>
            <a:off x="709613" y="1133475"/>
            <a:ext cx="5438700" cy="3059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4" name="Google Shape;464;g20651abc37_0_0:notes"/>
          <p:cNvSpPr txBox="1">
            <a:spLocks noGrp="1"/>
          </p:cNvSpPr>
          <p:nvPr>
            <p:ph type="body" idx="1"/>
          </p:nvPr>
        </p:nvSpPr>
        <p:spPr>
          <a:xfrm>
            <a:off x="685800" y="4363878"/>
            <a:ext cx="5486400" cy="3570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65" name="Google Shape;465;g20651abc37_0_0:notes"/>
          <p:cNvSpPr txBox="1">
            <a:spLocks noGrp="1"/>
          </p:cNvSpPr>
          <p:nvPr>
            <p:ph type="sldNum" idx="12"/>
          </p:nvPr>
        </p:nvSpPr>
        <p:spPr>
          <a:xfrm>
            <a:off x="3884613" y="8612837"/>
            <a:ext cx="2971800" cy="455100"/>
          </a:xfrm>
          <a:prstGeom prst="rect">
            <a:avLst/>
          </a:prstGeom>
        </p:spPr>
        <p:txBody>
          <a:bodyPr spcFirstLastPara="1" wrap="square" lIns="90975" tIns="45475" rIns="90975" bIns="454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45</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g20651abc37_0_7:notes"/>
          <p:cNvSpPr>
            <a:spLocks noGrp="1" noRot="1" noChangeAspect="1"/>
          </p:cNvSpPr>
          <p:nvPr>
            <p:ph type="sldImg" idx="2"/>
          </p:nvPr>
        </p:nvSpPr>
        <p:spPr>
          <a:xfrm>
            <a:off x="709613" y="1133475"/>
            <a:ext cx="5438700" cy="3059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2" name="Google Shape;472;g20651abc37_0_7:notes"/>
          <p:cNvSpPr txBox="1">
            <a:spLocks noGrp="1"/>
          </p:cNvSpPr>
          <p:nvPr>
            <p:ph type="body" idx="1"/>
          </p:nvPr>
        </p:nvSpPr>
        <p:spPr>
          <a:xfrm>
            <a:off x="685800" y="4363878"/>
            <a:ext cx="5486400" cy="3570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73" name="Google Shape;473;g20651abc37_0_7:notes"/>
          <p:cNvSpPr txBox="1">
            <a:spLocks noGrp="1"/>
          </p:cNvSpPr>
          <p:nvPr>
            <p:ph type="sldNum" idx="12"/>
          </p:nvPr>
        </p:nvSpPr>
        <p:spPr>
          <a:xfrm>
            <a:off x="3884613" y="8612837"/>
            <a:ext cx="2971800" cy="455100"/>
          </a:xfrm>
          <a:prstGeom prst="rect">
            <a:avLst/>
          </a:prstGeom>
        </p:spPr>
        <p:txBody>
          <a:bodyPr spcFirstLastPara="1" wrap="square" lIns="90975" tIns="45475" rIns="90975" bIns="454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46</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Google Shape;479;g20651abc37_0_22:notes"/>
          <p:cNvSpPr>
            <a:spLocks noGrp="1" noRot="1" noChangeAspect="1"/>
          </p:cNvSpPr>
          <p:nvPr>
            <p:ph type="sldImg" idx="2"/>
          </p:nvPr>
        </p:nvSpPr>
        <p:spPr>
          <a:xfrm>
            <a:off x="709613" y="1133475"/>
            <a:ext cx="5438700" cy="3059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0" name="Google Shape;480;g20651abc37_0_22:notes"/>
          <p:cNvSpPr txBox="1">
            <a:spLocks noGrp="1"/>
          </p:cNvSpPr>
          <p:nvPr>
            <p:ph type="body" idx="1"/>
          </p:nvPr>
        </p:nvSpPr>
        <p:spPr>
          <a:xfrm>
            <a:off x="685800" y="4363878"/>
            <a:ext cx="5486400" cy="3570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81" name="Google Shape;481;g20651abc37_0_22:notes"/>
          <p:cNvSpPr txBox="1">
            <a:spLocks noGrp="1"/>
          </p:cNvSpPr>
          <p:nvPr>
            <p:ph type="sldNum" idx="12"/>
          </p:nvPr>
        </p:nvSpPr>
        <p:spPr>
          <a:xfrm>
            <a:off x="3884613" y="8612837"/>
            <a:ext cx="2971800" cy="455100"/>
          </a:xfrm>
          <a:prstGeom prst="rect">
            <a:avLst/>
          </a:prstGeom>
        </p:spPr>
        <p:txBody>
          <a:bodyPr spcFirstLastPara="1" wrap="square" lIns="90975" tIns="45475" rIns="90975" bIns="45475" anchor="b" anchorCtr="0">
            <a:noAutofit/>
          </a:bodyPr>
          <a:lstStyle/>
          <a:p>
            <a:pPr marL="0" lvl="0" indent="0" algn="r" rtl="0">
              <a:spcBef>
                <a:spcPts val="0"/>
              </a:spcBef>
              <a:spcAft>
                <a:spcPts val="0"/>
              </a:spcAft>
              <a:buNone/>
            </a:pPr>
            <a:fld id="{00000000-1234-1234-1234-123412341234}" type="slidenum">
              <a:rPr lang="en-US"/>
              <a:t>47</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Google Shape;487;g2067001cd5_0_0:notes"/>
          <p:cNvSpPr>
            <a:spLocks noGrp="1" noRot="1" noChangeAspect="1"/>
          </p:cNvSpPr>
          <p:nvPr>
            <p:ph type="sldImg" idx="2"/>
          </p:nvPr>
        </p:nvSpPr>
        <p:spPr>
          <a:xfrm>
            <a:off x="709613" y="1133475"/>
            <a:ext cx="5438700" cy="3059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8" name="Google Shape;488;g2067001cd5_0_0:notes"/>
          <p:cNvSpPr txBox="1">
            <a:spLocks noGrp="1"/>
          </p:cNvSpPr>
          <p:nvPr>
            <p:ph type="body" idx="1"/>
          </p:nvPr>
        </p:nvSpPr>
        <p:spPr>
          <a:xfrm>
            <a:off x="685800" y="4363878"/>
            <a:ext cx="5486400" cy="3570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89" name="Google Shape;489;g2067001cd5_0_0:notes"/>
          <p:cNvSpPr txBox="1">
            <a:spLocks noGrp="1"/>
          </p:cNvSpPr>
          <p:nvPr>
            <p:ph type="sldNum" idx="12"/>
          </p:nvPr>
        </p:nvSpPr>
        <p:spPr>
          <a:xfrm>
            <a:off x="3884613" y="8612837"/>
            <a:ext cx="2971800" cy="455100"/>
          </a:xfrm>
          <a:prstGeom prst="rect">
            <a:avLst/>
          </a:prstGeom>
        </p:spPr>
        <p:txBody>
          <a:bodyPr spcFirstLastPara="1" wrap="square" lIns="90975" tIns="45475" rIns="90975" bIns="454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48</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Google Shape;495;g2067001cd5_0_7:notes"/>
          <p:cNvSpPr>
            <a:spLocks noGrp="1" noRot="1" noChangeAspect="1"/>
          </p:cNvSpPr>
          <p:nvPr>
            <p:ph type="sldImg" idx="2"/>
          </p:nvPr>
        </p:nvSpPr>
        <p:spPr>
          <a:xfrm>
            <a:off x="709613" y="1133475"/>
            <a:ext cx="5438700" cy="3059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6" name="Google Shape;496;g2067001cd5_0_7:notes"/>
          <p:cNvSpPr txBox="1">
            <a:spLocks noGrp="1"/>
          </p:cNvSpPr>
          <p:nvPr>
            <p:ph type="body" idx="1"/>
          </p:nvPr>
        </p:nvSpPr>
        <p:spPr>
          <a:xfrm>
            <a:off x="685800" y="4363878"/>
            <a:ext cx="5486400" cy="3570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97" name="Google Shape;497;g2067001cd5_0_7:notes"/>
          <p:cNvSpPr txBox="1">
            <a:spLocks noGrp="1"/>
          </p:cNvSpPr>
          <p:nvPr>
            <p:ph type="sldNum" idx="12"/>
          </p:nvPr>
        </p:nvSpPr>
        <p:spPr>
          <a:xfrm>
            <a:off x="3884613" y="8612837"/>
            <a:ext cx="2971800" cy="455100"/>
          </a:xfrm>
          <a:prstGeom prst="rect">
            <a:avLst/>
          </a:prstGeom>
        </p:spPr>
        <p:txBody>
          <a:bodyPr spcFirstLastPara="1" wrap="square" lIns="90975" tIns="45475" rIns="90975" bIns="45475" anchor="b" anchorCtr="0">
            <a:noAutofit/>
          </a:bodyPr>
          <a:lstStyle/>
          <a:p>
            <a:pPr marL="0" lvl="0" indent="0" algn="r" rtl="0">
              <a:spcBef>
                <a:spcPts val="0"/>
              </a:spcBef>
              <a:spcAft>
                <a:spcPts val="0"/>
              </a:spcAft>
              <a:buNone/>
            </a:pPr>
            <a:fld id="{00000000-1234-1234-1234-123412341234}" type="slidenum">
              <a:rPr lang="en-US"/>
              <a:t>49</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16:notes"/>
          <p:cNvSpPr txBox="1">
            <a:spLocks noGrp="1"/>
          </p:cNvSpPr>
          <p:nvPr>
            <p:ph type="body" idx="1"/>
          </p:nvPr>
        </p:nvSpPr>
        <p:spPr>
          <a:xfrm>
            <a:off x="685800" y="4363878"/>
            <a:ext cx="5486400" cy="357044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5" name="Google Shape;145;p16:notes"/>
          <p:cNvSpPr>
            <a:spLocks noGrp="1" noRot="1" noChangeAspect="1"/>
          </p:cNvSpPr>
          <p:nvPr>
            <p:ph type="sldImg" idx="2"/>
          </p:nvPr>
        </p:nvSpPr>
        <p:spPr>
          <a:xfrm>
            <a:off x="709613" y="1133475"/>
            <a:ext cx="5438775" cy="30591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g2067001cd5_0_14:notes"/>
          <p:cNvSpPr>
            <a:spLocks noGrp="1" noRot="1" noChangeAspect="1"/>
          </p:cNvSpPr>
          <p:nvPr>
            <p:ph type="sldImg" idx="2"/>
          </p:nvPr>
        </p:nvSpPr>
        <p:spPr>
          <a:xfrm>
            <a:off x="709613" y="1133475"/>
            <a:ext cx="5438700" cy="3059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4" name="Google Shape;504;g2067001cd5_0_14:notes"/>
          <p:cNvSpPr txBox="1">
            <a:spLocks noGrp="1"/>
          </p:cNvSpPr>
          <p:nvPr>
            <p:ph type="body" idx="1"/>
          </p:nvPr>
        </p:nvSpPr>
        <p:spPr>
          <a:xfrm>
            <a:off x="685800" y="4363878"/>
            <a:ext cx="5486400" cy="3570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05" name="Google Shape;505;g2067001cd5_0_14:notes"/>
          <p:cNvSpPr txBox="1">
            <a:spLocks noGrp="1"/>
          </p:cNvSpPr>
          <p:nvPr>
            <p:ph type="sldNum" idx="12"/>
          </p:nvPr>
        </p:nvSpPr>
        <p:spPr>
          <a:xfrm>
            <a:off x="3884613" y="8612837"/>
            <a:ext cx="2971800" cy="455100"/>
          </a:xfrm>
          <a:prstGeom prst="rect">
            <a:avLst/>
          </a:prstGeom>
        </p:spPr>
        <p:txBody>
          <a:bodyPr spcFirstLastPara="1" wrap="square" lIns="90975" tIns="45475" rIns="90975" bIns="454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50</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Google Shape;511;g2067001cd5_0_21:notes"/>
          <p:cNvSpPr>
            <a:spLocks noGrp="1" noRot="1" noChangeAspect="1"/>
          </p:cNvSpPr>
          <p:nvPr>
            <p:ph type="sldImg" idx="2"/>
          </p:nvPr>
        </p:nvSpPr>
        <p:spPr>
          <a:xfrm>
            <a:off x="709613" y="1133475"/>
            <a:ext cx="5438700" cy="3059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2" name="Google Shape;512;g2067001cd5_0_21:notes"/>
          <p:cNvSpPr txBox="1">
            <a:spLocks noGrp="1"/>
          </p:cNvSpPr>
          <p:nvPr>
            <p:ph type="body" idx="1"/>
          </p:nvPr>
        </p:nvSpPr>
        <p:spPr>
          <a:xfrm>
            <a:off x="685800" y="4363878"/>
            <a:ext cx="5486400" cy="3570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13" name="Google Shape;513;g2067001cd5_0_21:notes"/>
          <p:cNvSpPr txBox="1">
            <a:spLocks noGrp="1"/>
          </p:cNvSpPr>
          <p:nvPr>
            <p:ph type="sldNum" idx="12"/>
          </p:nvPr>
        </p:nvSpPr>
        <p:spPr>
          <a:xfrm>
            <a:off x="3884613" y="8612837"/>
            <a:ext cx="2971800" cy="455100"/>
          </a:xfrm>
          <a:prstGeom prst="rect">
            <a:avLst/>
          </a:prstGeom>
        </p:spPr>
        <p:txBody>
          <a:bodyPr spcFirstLastPara="1" wrap="square" lIns="90975" tIns="45475" rIns="90975" bIns="45475" anchor="b" anchorCtr="0">
            <a:noAutofit/>
          </a:bodyPr>
          <a:lstStyle/>
          <a:p>
            <a:pPr marL="0" lvl="0" indent="0" algn="r" rtl="0">
              <a:spcBef>
                <a:spcPts val="0"/>
              </a:spcBef>
              <a:spcAft>
                <a:spcPts val="0"/>
              </a:spcAft>
              <a:buNone/>
            </a:pPr>
            <a:fld id="{00000000-1234-1234-1234-123412341234}" type="slidenum">
              <a:rPr lang="en-US"/>
              <a:t>51</a:t>
            </a:fld>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8"/>
        <p:cNvGrpSpPr/>
        <p:nvPr/>
      </p:nvGrpSpPr>
      <p:grpSpPr>
        <a:xfrm>
          <a:off x="0" y="0"/>
          <a:ext cx="0" cy="0"/>
          <a:chOff x="0" y="0"/>
          <a:chExt cx="0" cy="0"/>
        </a:xfrm>
      </p:grpSpPr>
      <p:sp>
        <p:nvSpPr>
          <p:cNvPr id="519" name="Google Shape;519;g20672a0fb8_0_0:notes"/>
          <p:cNvSpPr>
            <a:spLocks noGrp="1" noRot="1" noChangeAspect="1"/>
          </p:cNvSpPr>
          <p:nvPr>
            <p:ph type="sldImg" idx="2"/>
          </p:nvPr>
        </p:nvSpPr>
        <p:spPr>
          <a:xfrm>
            <a:off x="709613" y="1133475"/>
            <a:ext cx="5438700" cy="3059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0" name="Google Shape;520;g20672a0fb8_0_0:notes"/>
          <p:cNvSpPr txBox="1">
            <a:spLocks noGrp="1"/>
          </p:cNvSpPr>
          <p:nvPr>
            <p:ph type="body" idx="1"/>
          </p:nvPr>
        </p:nvSpPr>
        <p:spPr>
          <a:xfrm>
            <a:off x="685800" y="4363878"/>
            <a:ext cx="5486400" cy="3570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21" name="Google Shape;521;g20672a0fb8_0_0:notes"/>
          <p:cNvSpPr txBox="1">
            <a:spLocks noGrp="1"/>
          </p:cNvSpPr>
          <p:nvPr>
            <p:ph type="sldNum" idx="12"/>
          </p:nvPr>
        </p:nvSpPr>
        <p:spPr>
          <a:xfrm>
            <a:off x="3884613" y="8612837"/>
            <a:ext cx="2971800" cy="455100"/>
          </a:xfrm>
          <a:prstGeom prst="rect">
            <a:avLst/>
          </a:prstGeom>
        </p:spPr>
        <p:txBody>
          <a:bodyPr spcFirstLastPara="1" wrap="square" lIns="90975" tIns="45475" rIns="90975" bIns="454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52</a:t>
            </a:fld>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g20672a0fb8_0_7:notes"/>
          <p:cNvSpPr>
            <a:spLocks noGrp="1" noRot="1" noChangeAspect="1"/>
          </p:cNvSpPr>
          <p:nvPr>
            <p:ph type="sldImg" idx="2"/>
          </p:nvPr>
        </p:nvSpPr>
        <p:spPr>
          <a:xfrm>
            <a:off x="709613" y="1133475"/>
            <a:ext cx="5438700" cy="3059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8" name="Google Shape;528;g20672a0fb8_0_7:notes"/>
          <p:cNvSpPr txBox="1">
            <a:spLocks noGrp="1"/>
          </p:cNvSpPr>
          <p:nvPr>
            <p:ph type="body" idx="1"/>
          </p:nvPr>
        </p:nvSpPr>
        <p:spPr>
          <a:xfrm>
            <a:off x="685800" y="4363878"/>
            <a:ext cx="5486400" cy="3570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29" name="Google Shape;529;g20672a0fb8_0_7:notes"/>
          <p:cNvSpPr txBox="1">
            <a:spLocks noGrp="1"/>
          </p:cNvSpPr>
          <p:nvPr>
            <p:ph type="sldNum" idx="12"/>
          </p:nvPr>
        </p:nvSpPr>
        <p:spPr>
          <a:xfrm>
            <a:off x="3884613" y="8612837"/>
            <a:ext cx="2971800" cy="455100"/>
          </a:xfrm>
          <a:prstGeom prst="rect">
            <a:avLst/>
          </a:prstGeom>
        </p:spPr>
        <p:txBody>
          <a:bodyPr spcFirstLastPara="1" wrap="square" lIns="90975" tIns="45475" rIns="90975" bIns="45475" anchor="b" anchorCtr="0">
            <a:noAutofit/>
          </a:bodyPr>
          <a:lstStyle/>
          <a:p>
            <a:pPr marL="0" lvl="0" indent="0" algn="r" rtl="0">
              <a:spcBef>
                <a:spcPts val="0"/>
              </a:spcBef>
              <a:spcAft>
                <a:spcPts val="0"/>
              </a:spcAft>
              <a:buNone/>
            </a:pPr>
            <a:fld id="{00000000-1234-1234-1234-123412341234}" type="slidenum">
              <a:rPr lang="en-US"/>
              <a:t>53</a:t>
            </a:fld>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Google Shape;535;g2067001cd5_0_28:notes"/>
          <p:cNvSpPr>
            <a:spLocks noGrp="1" noRot="1" noChangeAspect="1"/>
          </p:cNvSpPr>
          <p:nvPr>
            <p:ph type="sldImg" idx="2"/>
          </p:nvPr>
        </p:nvSpPr>
        <p:spPr>
          <a:xfrm>
            <a:off x="709613" y="1133475"/>
            <a:ext cx="5438700" cy="3059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6" name="Google Shape;536;g2067001cd5_0_28:notes"/>
          <p:cNvSpPr txBox="1">
            <a:spLocks noGrp="1"/>
          </p:cNvSpPr>
          <p:nvPr>
            <p:ph type="body" idx="1"/>
          </p:nvPr>
        </p:nvSpPr>
        <p:spPr>
          <a:xfrm>
            <a:off x="685800" y="4363878"/>
            <a:ext cx="5486400" cy="3570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37" name="Google Shape;537;g2067001cd5_0_28:notes"/>
          <p:cNvSpPr txBox="1">
            <a:spLocks noGrp="1"/>
          </p:cNvSpPr>
          <p:nvPr>
            <p:ph type="sldNum" idx="12"/>
          </p:nvPr>
        </p:nvSpPr>
        <p:spPr>
          <a:xfrm>
            <a:off x="3884613" y="8612837"/>
            <a:ext cx="2971800" cy="455100"/>
          </a:xfrm>
          <a:prstGeom prst="rect">
            <a:avLst/>
          </a:prstGeom>
        </p:spPr>
        <p:txBody>
          <a:bodyPr spcFirstLastPara="1" wrap="square" lIns="90975" tIns="45475" rIns="90975" bIns="454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54</a:t>
            </a:fld>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
        <p:cNvGrpSpPr/>
        <p:nvPr/>
      </p:nvGrpSpPr>
      <p:grpSpPr>
        <a:xfrm>
          <a:off x="0" y="0"/>
          <a:ext cx="0" cy="0"/>
          <a:chOff x="0" y="0"/>
          <a:chExt cx="0" cy="0"/>
        </a:xfrm>
      </p:grpSpPr>
      <p:sp>
        <p:nvSpPr>
          <p:cNvPr id="543" name="Google Shape;543;g2067001cd5_0_35:notes"/>
          <p:cNvSpPr>
            <a:spLocks noGrp="1" noRot="1" noChangeAspect="1"/>
          </p:cNvSpPr>
          <p:nvPr>
            <p:ph type="sldImg" idx="2"/>
          </p:nvPr>
        </p:nvSpPr>
        <p:spPr>
          <a:xfrm>
            <a:off x="709613" y="1133475"/>
            <a:ext cx="5438700" cy="3059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4" name="Google Shape;544;g2067001cd5_0_35:notes"/>
          <p:cNvSpPr txBox="1">
            <a:spLocks noGrp="1"/>
          </p:cNvSpPr>
          <p:nvPr>
            <p:ph type="body" idx="1"/>
          </p:nvPr>
        </p:nvSpPr>
        <p:spPr>
          <a:xfrm>
            <a:off x="685800" y="4363878"/>
            <a:ext cx="5486400" cy="3570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45" name="Google Shape;545;g2067001cd5_0_35:notes"/>
          <p:cNvSpPr txBox="1">
            <a:spLocks noGrp="1"/>
          </p:cNvSpPr>
          <p:nvPr>
            <p:ph type="sldNum" idx="12"/>
          </p:nvPr>
        </p:nvSpPr>
        <p:spPr>
          <a:xfrm>
            <a:off x="3884613" y="8612837"/>
            <a:ext cx="2971800" cy="455100"/>
          </a:xfrm>
          <a:prstGeom prst="rect">
            <a:avLst/>
          </a:prstGeom>
        </p:spPr>
        <p:txBody>
          <a:bodyPr spcFirstLastPara="1" wrap="square" lIns="90975" tIns="45475" rIns="90975" bIns="45475" anchor="b" anchorCtr="0">
            <a:noAutofit/>
          </a:bodyPr>
          <a:lstStyle/>
          <a:p>
            <a:pPr marL="0" lvl="0" indent="0" algn="r" rtl="0">
              <a:spcBef>
                <a:spcPts val="0"/>
              </a:spcBef>
              <a:spcAft>
                <a:spcPts val="0"/>
              </a:spcAft>
              <a:buNone/>
            </a:pPr>
            <a:fld id="{00000000-1234-1234-1234-123412341234}" type="slidenum">
              <a:rPr lang="en-US"/>
              <a:t>55</a:t>
            </a:fld>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0"/>
        <p:cNvGrpSpPr/>
        <p:nvPr/>
      </p:nvGrpSpPr>
      <p:grpSpPr>
        <a:xfrm>
          <a:off x="0" y="0"/>
          <a:ext cx="0" cy="0"/>
          <a:chOff x="0" y="0"/>
          <a:chExt cx="0" cy="0"/>
        </a:xfrm>
      </p:grpSpPr>
      <p:sp>
        <p:nvSpPr>
          <p:cNvPr id="551" name="Google Shape;551;g207eef4fd3_0_0:notes"/>
          <p:cNvSpPr>
            <a:spLocks noGrp="1" noRot="1" noChangeAspect="1"/>
          </p:cNvSpPr>
          <p:nvPr>
            <p:ph type="sldImg" idx="2"/>
          </p:nvPr>
        </p:nvSpPr>
        <p:spPr>
          <a:xfrm>
            <a:off x="709613" y="1133475"/>
            <a:ext cx="5438700" cy="3059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2" name="Google Shape;552;g207eef4fd3_0_0:notes"/>
          <p:cNvSpPr txBox="1">
            <a:spLocks noGrp="1"/>
          </p:cNvSpPr>
          <p:nvPr>
            <p:ph type="body" idx="1"/>
          </p:nvPr>
        </p:nvSpPr>
        <p:spPr>
          <a:xfrm>
            <a:off x="685800" y="4363878"/>
            <a:ext cx="5486400" cy="3570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53" name="Google Shape;553;g207eef4fd3_0_0:notes"/>
          <p:cNvSpPr txBox="1">
            <a:spLocks noGrp="1"/>
          </p:cNvSpPr>
          <p:nvPr>
            <p:ph type="sldNum" idx="12"/>
          </p:nvPr>
        </p:nvSpPr>
        <p:spPr>
          <a:xfrm>
            <a:off x="3884613" y="8612837"/>
            <a:ext cx="2971800" cy="455100"/>
          </a:xfrm>
          <a:prstGeom prst="rect">
            <a:avLst/>
          </a:prstGeom>
        </p:spPr>
        <p:txBody>
          <a:bodyPr spcFirstLastPara="1" wrap="square" lIns="90975" tIns="45475" rIns="90975" bIns="454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56</a:t>
            </a:fld>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8"/>
        <p:cNvGrpSpPr/>
        <p:nvPr/>
      </p:nvGrpSpPr>
      <p:grpSpPr>
        <a:xfrm>
          <a:off x="0" y="0"/>
          <a:ext cx="0" cy="0"/>
          <a:chOff x="0" y="0"/>
          <a:chExt cx="0" cy="0"/>
        </a:xfrm>
      </p:grpSpPr>
      <p:sp>
        <p:nvSpPr>
          <p:cNvPr id="559" name="Google Shape;559;g207eef4fd3_0_7:notes"/>
          <p:cNvSpPr>
            <a:spLocks noGrp="1" noRot="1" noChangeAspect="1"/>
          </p:cNvSpPr>
          <p:nvPr>
            <p:ph type="sldImg" idx="2"/>
          </p:nvPr>
        </p:nvSpPr>
        <p:spPr>
          <a:xfrm>
            <a:off x="709613" y="1133475"/>
            <a:ext cx="5438700" cy="3059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0" name="Google Shape;560;g207eef4fd3_0_7:notes"/>
          <p:cNvSpPr txBox="1">
            <a:spLocks noGrp="1"/>
          </p:cNvSpPr>
          <p:nvPr>
            <p:ph type="body" idx="1"/>
          </p:nvPr>
        </p:nvSpPr>
        <p:spPr>
          <a:xfrm>
            <a:off x="685800" y="4363878"/>
            <a:ext cx="5486400" cy="3570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61" name="Google Shape;561;g207eef4fd3_0_7:notes"/>
          <p:cNvSpPr txBox="1">
            <a:spLocks noGrp="1"/>
          </p:cNvSpPr>
          <p:nvPr>
            <p:ph type="sldNum" idx="12"/>
          </p:nvPr>
        </p:nvSpPr>
        <p:spPr>
          <a:xfrm>
            <a:off x="3884613" y="8612837"/>
            <a:ext cx="2971800" cy="455100"/>
          </a:xfrm>
          <a:prstGeom prst="rect">
            <a:avLst/>
          </a:prstGeom>
        </p:spPr>
        <p:txBody>
          <a:bodyPr spcFirstLastPara="1" wrap="square" lIns="90975" tIns="45475" rIns="90975" bIns="45475" anchor="b" anchorCtr="0">
            <a:noAutofit/>
          </a:bodyPr>
          <a:lstStyle/>
          <a:p>
            <a:pPr marL="0" lvl="0" indent="0" algn="r" rtl="0">
              <a:spcBef>
                <a:spcPts val="0"/>
              </a:spcBef>
              <a:spcAft>
                <a:spcPts val="0"/>
              </a:spcAft>
              <a:buNone/>
            </a:pPr>
            <a:fld id="{00000000-1234-1234-1234-123412341234}" type="slidenum">
              <a:rPr lang="en-US"/>
              <a:t>57</a:t>
            </a:fld>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6"/>
        <p:cNvGrpSpPr/>
        <p:nvPr/>
      </p:nvGrpSpPr>
      <p:grpSpPr>
        <a:xfrm>
          <a:off x="0" y="0"/>
          <a:ext cx="0" cy="0"/>
          <a:chOff x="0" y="0"/>
          <a:chExt cx="0" cy="0"/>
        </a:xfrm>
      </p:grpSpPr>
      <p:sp>
        <p:nvSpPr>
          <p:cNvPr id="567" name="Google Shape;567;g208d86e6ce_0_0:notes"/>
          <p:cNvSpPr>
            <a:spLocks noGrp="1" noRot="1" noChangeAspect="1"/>
          </p:cNvSpPr>
          <p:nvPr>
            <p:ph type="sldImg" idx="2"/>
          </p:nvPr>
        </p:nvSpPr>
        <p:spPr>
          <a:xfrm>
            <a:off x="709613" y="1133475"/>
            <a:ext cx="5438700" cy="3059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8" name="Google Shape;568;g208d86e6ce_0_0:notes"/>
          <p:cNvSpPr txBox="1">
            <a:spLocks noGrp="1"/>
          </p:cNvSpPr>
          <p:nvPr>
            <p:ph type="body" idx="1"/>
          </p:nvPr>
        </p:nvSpPr>
        <p:spPr>
          <a:xfrm>
            <a:off x="685800" y="4363878"/>
            <a:ext cx="5486400" cy="3570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69" name="Google Shape;569;g208d86e6ce_0_0:notes"/>
          <p:cNvSpPr txBox="1">
            <a:spLocks noGrp="1"/>
          </p:cNvSpPr>
          <p:nvPr>
            <p:ph type="sldNum" idx="12"/>
          </p:nvPr>
        </p:nvSpPr>
        <p:spPr>
          <a:xfrm>
            <a:off x="3884613" y="8612837"/>
            <a:ext cx="2971800" cy="455100"/>
          </a:xfrm>
          <a:prstGeom prst="rect">
            <a:avLst/>
          </a:prstGeom>
        </p:spPr>
        <p:txBody>
          <a:bodyPr spcFirstLastPara="1" wrap="square" lIns="90975" tIns="45475" rIns="90975" bIns="454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58</a:t>
            </a:fld>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4"/>
        <p:cNvGrpSpPr/>
        <p:nvPr/>
      </p:nvGrpSpPr>
      <p:grpSpPr>
        <a:xfrm>
          <a:off x="0" y="0"/>
          <a:ext cx="0" cy="0"/>
          <a:chOff x="0" y="0"/>
          <a:chExt cx="0" cy="0"/>
        </a:xfrm>
      </p:grpSpPr>
      <p:sp>
        <p:nvSpPr>
          <p:cNvPr id="575" name="Google Shape;575;g2158a00139_0_0:notes"/>
          <p:cNvSpPr>
            <a:spLocks noGrp="1" noRot="1" noChangeAspect="1"/>
          </p:cNvSpPr>
          <p:nvPr>
            <p:ph type="sldImg" idx="2"/>
          </p:nvPr>
        </p:nvSpPr>
        <p:spPr>
          <a:xfrm>
            <a:off x="709613" y="1133475"/>
            <a:ext cx="5438700" cy="3059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6" name="Google Shape;576;g2158a00139_0_0:notes"/>
          <p:cNvSpPr txBox="1">
            <a:spLocks noGrp="1"/>
          </p:cNvSpPr>
          <p:nvPr>
            <p:ph type="body" idx="1"/>
          </p:nvPr>
        </p:nvSpPr>
        <p:spPr>
          <a:xfrm>
            <a:off x="685800" y="4363878"/>
            <a:ext cx="5486400" cy="3570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77" name="Google Shape;577;g2158a00139_0_0:notes"/>
          <p:cNvSpPr txBox="1">
            <a:spLocks noGrp="1"/>
          </p:cNvSpPr>
          <p:nvPr>
            <p:ph type="sldNum" idx="12"/>
          </p:nvPr>
        </p:nvSpPr>
        <p:spPr>
          <a:xfrm>
            <a:off x="3884613" y="8612837"/>
            <a:ext cx="2971800" cy="455100"/>
          </a:xfrm>
          <a:prstGeom prst="rect">
            <a:avLst/>
          </a:prstGeom>
        </p:spPr>
        <p:txBody>
          <a:bodyPr spcFirstLastPara="1" wrap="square" lIns="90975" tIns="45475" rIns="90975" bIns="454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59</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1c2fcb3b99_0_24:notes"/>
          <p:cNvSpPr txBox="1">
            <a:spLocks noGrp="1"/>
          </p:cNvSpPr>
          <p:nvPr>
            <p:ph type="body" idx="1"/>
          </p:nvPr>
        </p:nvSpPr>
        <p:spPr>
          <a:xfrm>
            <a:off x="685800" y="4363878"/>
            <a:ext cx="5486400" cy="3570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2" name="Google Shape;152;g1c2fcb3b99_0_24:notes"/>
          <p:cNvSpPr>
            <a:spLocks noGrp="1" noRot="1" noChangeAspect="1"/>
          </p:cNvSpPr>
          <p:nvPr>
            <p:ph type="sldImg" idx="2"/>
          </p:nvPr>
        </p:nvSpPr>
        <p:spPr>
          <a:xfrm>
            <a:off x="709613" y="1133475"/>
            <a:ext cx="5438700" cy="3059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2"/>
        <p:cNvGrpSpPr/>
        <p:nvPr/>
      </p:nvGrpSpPr>
      <p:grpSpPr>
        <a:xfrm>
          <a:off x="0" y="0"/>
          <a:ext cx="0" cy="0"/>
          <a:chOff x="0" y="0"/>
          <a:chExt cx="0" cy="0"/>
        </a:xfrm>
      </p:grpSpPr>
      <p:sp>
        <p:nvSpPr>
          <p:cNvPr id="583" name="Google Shape;583;g2158a00139_0_14:notes"/>
          <p:cNvSpPr>
            <a:spLocks noGrp="1" noRot="1" noChangeAspect="1"/>
          </p:cNvSpPr>
          <p:nvPr>
            <p:ph type="sldImg" idx="2"/>
          </p:nvPr>
        </p:nvSpPr>
        <p:spPr>
          <a:xfrm>
            <a:off x="709613" y="1133475"/>
            <a:ext cx="5438700" cy="3059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4" name="Google Shape;584;g2158a00139_0_14:notes"/>
          <p:cNvSpPr txBox="1">
            <a:spLocks noGrp="1"/>
          </p:cNvSpPr>
          <p:nvPr>
            <p:ph type="body" idx="1"/>
          </p:nvPr>
        </p:nvSpPr>
        <p:spPr>
          <a:xfrm>
            <a:off x="685800" y="4363878"/>
            <a:ext cx="5486400" cy="3570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85" name="Google Shape;585;g2158a00139_0_14:notes"/>
          <p:cNvSpPr txBox="1">
            <a:spLocks noGrp="1"/>
          </p:cNvSpPr>
          <p:nvPr>
            <p:ph type="sldNum" idx="12"/>
          </p:nvPr>
        </p:nvSpPr>
        <p:spPr>
          <a:xfrm>
            <a:off x="3884613" y="8612837"/>
            <a:ext cx="2971800" cy="455100"/>
          </a:xfrm>
          <a:prstGeom prst="rect">
            <a:avLst/>
          </a:prstGeom>
        </p:spPr>
        <p:txBody>
          <a:bodyPr spcFirstLastPara="1" wrap="square" lIns="90975" tIns="45475" rIns="90975" bIns="454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60</a:t>
            </a:fld>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1"/>
        <p:cNvGrpSpPr/>
        <p:nvPr/>
      </p:nvGrpSpPr>
      <p:grpSpPr>
        <a:xfrm>
          <a:off x="0" y="0"/>
          <a:ext cx="0" cy="0"/>
          <a:chOff x="0" y="0"/>
          <a:chExt cx="0" cy="0"/>
        </a:xfrm>
      </p:grpSpPr>
      <p:sp>
        <p:nvSpPr>
          <p:cNvPr id="592" name="Google Shape;592;g215e4a206b_0_8:notes"/>
          <p:cNvSpPr>
            <a:spLocks noGrp="1" noRot="1" noChangeAspect="1"/>
          </p:cNvSpPr>
          <p:nvPr>
            <p:ph type="sldImg" idx="2"/>
          </p:nvPr>
        </p:nvSpPr>
        <p:spPr>
          <a:xfrm>
            <a:off x="709613" y="1133475"/>
            <a:ext cx="5438700" cy="3059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3" name="Google Shape;593;g215e4a206b_0_8:notes"/>
          <p:cNvSpPr txBox="1">
            <a:spLocks noGrp="1"/>
          </p:cNvSpPr>
          <p:nvPr>
            <p:ph type="body" idx="1"/>
          </p:nvPr>
        </p:nvSpPr>
        <p:spPr>
          <a:xfrm>
            <a:off x="685800" y="4363878"/>
            <a:ext cx="5486400" cy="3570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94" name="Google Shape;594;g215e4a206b_0_8:notes"/>
          <p:cNvSpPr txBox="1">
            <a:spLocks noGrp="1"/>
          </p:cNvSpPr>
          <p:nvPr>
            <p:ph type="sldNum" idx="12"/>
          </p:nvPr>
        </p:nvSpPr>
        <p:spPr>
          <a:xfrm>
            <a:off x="3884613" y="8612837"/>
            <a:ext cx="2971800" cy="455100"/>
          </a:xfrm>
          <a:prstGeom prst="rect">
            <a:avLst/>
          </a:prstGeom>
        </p:spPr>
        <p:txBody>
          <a:bodyPr spcFirstLastPara="1" wrap="square" lIns="90975" tIns="45475" rIns="90975" bIns="45475" anchor="b" anchorCtr="0">
            <a:noAutofit/>
          </a:bodyPr>
          <a:lstStyle/>
          <a:p>
            <a:pPr marL="0" lvl="0" indent="0" algn="r" rtl="0">
              <a:spcBef>
                <a:spcPts val="0"/>
              </a:spcBef>
              <a:spcAft>
                <a:spcPts val="0"/>
              </a:spcAft>
              <a:buNone/>
            </a:pPr>
            <a:fld id="{00000000-1234-1234-1234-123412341234}" type="slidenum">
              <a:rPr lang="en-US"/>
              <a:t>61</a:t>
            </a:fld>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2"/>
        <p:cNvGrpSpPr/>
        <p:nvPr/>
      </p:nvGrpSpPr>
      <p:grpSpPr>
        <a:xfrm>
          <a:off x="0" y="0"/>
          <a:ext cx="0" cy="0"/>
          <a:chOff x="0" y="0"/>
          <a:chExt cx="0" cy="0"/>
        </a:xfrm>
      </p:grpSpPr>
      <p:sp>
        <p:nvSpPr>
          <p:cNvPr id="603" name="Google Shape;603;g215e4a206b_0_19:notes"/>
          <p:cNvSpPr>
            <a:spLocks noGrp="1" noRot="1" noChangeAspect="1"/>
          </p:cNvSpPr>
          <p:nvPr>
            <p:ph type="sldImg" idx="2"/>
          </p:nvPr>
        </p:nvSpPr>
        <p:spPr>
          <a:xfrm>
            <a:off x="709613" y="1133475"/>
            <a:ext cx="5438700" cy="3059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4" name="Google Shape;604;g215e4a206b_0_19:notes"/>
          <p:cNvSpPr txBox="1">
            <a:spLocks noGrp="1"/>
          </p:cNvSpPr>
          <p:nvPr>
            <p:ph type="body" idx="1"/>
          </p:nvPr>
        </p:nvSpPr>
        <p:spPr>
          <a:xfrm>
            <a:off x="685800" y="4363878"/>
            <a:ext cx="5486400" cy="3570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05" name="Google Shape;605;g215e4a206b_0_19:notes"/>
          <p:cNvSpPr txBox="1">
            <a:spLocks noGrp="1"/>
          </p:cNvSpPr>
          <p:nvPr>
            <p:ph type="sldNum" idx="12"/>
          </p:nvPr>
        </p:nvSpPr>
        <p:spPr>
          <a:xfrm>
            <a:off x="3884613" y="8612837"/>
            <a:ext cx="2971800" cy="455100"/>
          </a:xfrm>
          <a:prstGeom prst="rect">
            <a:avLst/>
          </a:prstGeom>
        </p:spPr>
        <p:txBody>
          <a:bodyPr spcFirstLastPara="1" wrap="square" lIns="90975" tIns="45475" rIns="90975" bIns="45475" anchor="b" anchorCtr="0">
            <a:noAutofit/>
          </a:bodyPr>
          <a:lstStyle/>
          <a:p>
            <a:pPr marL="0" lvl="0" indent="0" algn="r" rtl="0">
              <a:spcBef>
                <a:spcPts val="0"/>
              </a:spcBef>
              <a:spcAft>
                <a:spcPts val="0"/>
              </a:spcAft>
              <a:buNone/>
            </a:pPr>
            <a:fld id="{00000000-1234-1234-1234-123412341234}" type="slidenum">
              <a:rPr lang="en-US"/>
              <a:t>62</a:t>
            </a:fld>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3"/>
        <p:cNvGrpSpPr/>
        <p:nvPr/>
      </p:nvGrpSpPr>
      <p:grpSpPr>
        <a:xfrm>
          <a:off x="0" y="0"/>
          <a:ext cx="0" cy="0"/>
          <a:chOff x="0" y="0"/>
          <a:chExt cx="0" cy="0"/>
        </a:xfrm>
      </p:grpSpPr>
      <p:sp>
        <p:nvSpPr>
          <p:cNvPr id="614" name="Google Shape;614;g2167e169fe_0_0:notes"/>
          <p:cNvSpPr>
            <a:spLocks noGrp="1" noRot="1" noChangeAspect="1"/>
          </p:cNvSpPr>
          <p:nvPr>
            <p:ph type="sldImg" idx="2"/>
          </p:nvPr>
        </p:nvSpPr>
        <p:spPr>
          <a:xfrm>
            <a:off x="709613" y="1133475"/>
            <a:ext cx="5438700" cy="3059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5" name="Google Shape;615;g2167e169fe_0_0:notes"/>
          <p:cNvSpPr txBox="1">
            <a:spLocks noGrp="1"/>
          </p:cNvSpPr>
          <p:nvPr>
            <p:ph type="body" idx="1"/>
          </p:nvPr>
        </p:nvSpPr>
        <p:spPr>
          <a:xfrm>
            <a:off x="685800" y="4363878"/>
            <a:ext cx="5486400" cy="3570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16" name="Google Shape;616;g2167e169fe_0_0:notes"/>
          <p:cNvSpPr txBox="1">
            <a:spLocks noGrp="1"/>
          </p:cNvSpPr>
          <p:nvPr>
            <p:ph type="sldNum" idx="12"/>
          </p:nvPr>
        </p:nvSpPr>
        <p:spPr>
          <a:xfrm>
            <a:off x="3884613" y="8612837"/>
            <a:ext cx="2971800" cy="455100"/>
          </a:xfrm>
          <a:prstGeom prst="rect">
            <a:avLst/>
          </a:prstGeom>
        </p:spPr>
        <p:txBody>
          <a:bodyPr spcFirstLastPara="1" wrap="square" lIns="90975" tIns="45475" rIns="90975" bIns="45475" anchor="b" anchorCtr="0">
            <a:noAutofit/>
          </a:bodyPr>
          <a:lstStyle/>
          <a:p>
            <a:pPr marL="0" lvl="0" indent="0" algn="r" rtl="0">
              <a:spcBef>
                <a:spcPts val="0"/>
              </a:spcBef>
              <a:spcAft>
                <a:spcPts val="0"/>
              </a:spcAft>
              <a:buNone/>
            </a:pPr>
            <a:fld id="{00000000-1234-1234-1234-123412341234}" type="slidenum">
              <a:rPr lang="en-US"/>
              <a:t>63</a:t>
            </a:fld>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4"/>
        <p:cNvGrpSpPr/>
        <p:nvPr/>
      </p:nvGrpSpPr>
      <p:grpSpPr>
        <a:xfrm>
          <a:off x="0" y="0"/>
          <a:ext cx="0" cy="0"/>
          <a:chOff x="0" y="0"/>
          <a:chExt cx="0" cy="0"/>
        </a:xfrm>
      </p:grpSpPr>
      <p:sp>
        <p:nvSpPr>
          <p:cNvPr id="625" name="Google Shape;625;g216a66bb6a_0_0:notes"/>
          <p:cNvSpPr>
            <a:spLocks noGrp="1" noRot="1" noChangeAspect="1"/>
          </p:cNvSpPr>
          <p:nvPr>
            <p:ph type="sldImg" idx="2"/>
          </p:nvPr>
        </p:nvSpPr>
        <p:spPr>
          <a:xfrm>
            <a:off x="709613" y="1133475"/>
            <a:ext cx="5438700" cy="3059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6" name="Google Shape;626;g216a66bb6a_0_0:notes"/>
          <p:cNvSpPr txBox="1">
            <a:spLocks noGrp="1"/>
          </p:cNvSpPr>
          <p:nvPr>
            <p:ph type="body" idx="1"/>
          </p:nvPr>
        </p:nvSpPr>
        <p:spPr>
          <a:xfrm>
            <a:off x="685800" y="4363878"/>
            <a:ext cx="5486400" cy="3570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27" name="Google Shape;627;g216a66bb6a_0_0:notes"/>
          <p:cNvSpPr txBox="1">
            <a:spLocks noGrp="1"/>
          </p:cNvSpPr>
          <p:nvPr>
            <p:ph type="sldNum" idx="12"/>
          </p:nvPr>
        </p:nvSpPr>
        <p:spPr>
          <a:xfrm>
            <a:off x="3884613" y="8612837"/>
            <a:ext cx="2971800" cy="455100"/>
          </a:xfrm>
          <a:prstGeom prst="rect">
            <a:avLst/>
          </a:prstGeom>
        </p:spPr>
        <p:txBody>
          <a:bodyPr spcFirstLastPara="1" wrap="square" lIns="90975" tIns="45475" rIns="90975" bIns="454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64</a:t>
            </a:fld>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1"/>
        <p:cNvGrpSpPr/>
        <p:nvPr/>
      </p:nvGrpSpPr>
      <p:grpSpPr>
        <a:xfrm>
          <a:off x="0" y="0"/>
          <a:ext cx="0" cy="0"/>
          <a:chOff x="0" y="0"/>
          <a:chExt cx="0" cy="0"/>
        </a:xfrm>
      </p:grpSpPr>
      <p:sp>
        <p:nvSpPr>
          <p:cNvPr id="632" name="Google Shape;632;g216a66bb6a_0_64:notes"/>
          <p:cNvSpPr>
            <a:spLocks noGrp="1" noRot="1" noChangeAspect="1"/>
          </p:cNvSpPr>
          <p:nvPr>
            <p:ph type="sldImg" idx="2"/>
          </p:nvPr>
        </p:nvSpPr>
        <p:spPr>
          <a:xfrm>
            <a:off x="709613" y="1133475"/>
            <a:ext cx="5438700" cy="3059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3" name="Google Shape;633;g216a66bb6a_0_64:notes"/>
          <p:cNvSpPr txBox="1">
            <a:spLocks noGrp="1"/>
          </p:cNvSpPr>
          <p:nvPr>
            <p:ph type="body" idx="1"/>
          </p:nvPr>
        </p:nvSpPr>
        <p:spPr>
          <a:xfrm>
            <a:off x="685800" y="4363878"/>
            <a:ext cx="5486400" cy="3570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34" name="Google Shape;634;g216a66bb6a_0_64:notes"/>
          <p:cNvSpPr txBox="1">
            <a:spLocks noGrp="1"/>
          </p:cNvSpPr>
          <p:nvPr>
            <p:ph type="sldNum" idx="12"/>
          </p:nvPr>
        </p:nvSpPr>
        <p:spPr>
          <a:xfrm>
            <a:off x="3884613" y="8612837"/>
            <a:ext cx="2971800" cy="455100"/>
          </a:xfrm>
          <a:prstGeom prst="rect">
            <a:avLst/>
          </a:prstGeom>
        </p:spPr>
        <p:txBody>
          <a:bodyPr spcFirstLastPara="1" wrap="square" lIns="90975" tIns="45475" rIns="90975" bIns="454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65</a:t>
            </a:fld>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8"/>
        <p:cNvGrpSpPr/>
        <p:nvPr/>
      </p:nvGrpSpPr>
      <p:grpSpPr>
        <a:xfrm>
          <a:off x="0" y="0"/>
          <a:ext cx="0" cy="0"/>
          <a:chOff x="0" y="0"/>
          <a:chExt cx="0" cy="0"/>
        </a:xfrm>
      </p:grpSpPr>
      <p:sp>
        <p:nvSpPr>
          <p:cNvPr id="639" name="Google Shape;639;g21750b09bf_0_0:notes"/>
          <p:cNvSpPr>
            <a:spLocks noGrp="1" noRot="1" noChangeAspect="1"/>
          </p:cNvSpPr>
          <p:nvPr>
            <p:ph type="sldImg" idx="2"/>
          </p:nvPr>
        </p:nvSpPr>
        <p:spPr>
          <a:xfrm>
            <a:off x="709613" y="1133475"/>
            <a:ext cx="5438700" cy="3059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0" name="Google Shape;640;g21750b09bf_0_0:notes"/>
          <p:cNvSpPr txBox="1">
            <a:spLocks noGrp="1"/>
          </p:cNvSpPr>
          <p:nvPr>
            <p:ph type="body" idx="1"/>
          </p:nvPr>
        </p:nvSpPr>
        <p:spPr>
          <a:xfrm>
            <a:off x="685800" y="4363878"/>
            <a:ext cx="5486400" cy="3570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41" name="Google Shape;641;g21750b09bf_0_0:notes"/>
          <p:cNvSpPr txBox="1">
            <a:spLocks noGrp="1"/>
          </p:cNvSpPr>
          <p:nvPr>
            <p:ph type="sldNum" idx="12"/>
          </p:nvPr>
        </p:nvSpPr>
        <p:spPr>
          <a:xfrm>
            <a:off x="3884613" y="8612837"/>
            <a:ext cx="2971800" cy="455100"/>
          </a:xfrm>
          <a:prstGeom prst="rect">
            <a:avLst/>
          </a:prstGeom>
        </p:spPr>
        <p:txBody>
          <a:bodyPr spcFirstLastPara="1" wrap="square" lIns="90975" tIns="45475" rIns="90975" bIns="454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66</a:t>
            </a:fld>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6"/>
        <p:cNvGrpSpPr/>
        <p:nvPr/>
      </p:nvGrpSpPr>
      <p:grpSpPr>
        <a:xfrm>
          <a:off x="0" y="0"/>
          <a:ext cx="0" cy="0"/>
          <a:chOff x="0" y="0"/>
          <a:chExt cx="0" cy="0"/>
        </a:xfrm>
      </p:grpSpPr>
      <p:sp>
        <p:nvSpPr>
          <p:cNvPr id="647" name="Google Shape;647;g217ab9e89c_0_0:notes"/>
          <p:cNvSpPr>
            <a:spLocks noGrp="1" noRot="1" noChangeAspect="1"/>
          </p:cNvSpPr>
          <p:nvPr>
            <p:ph type="sldImg" idx="2"/>
          </p:nvPr>
        </p:nvSpPr>
        <p:spPr>
          <a:xfrm>
            <a:off x="709613" y="1133475"/>
            <a:ext cx="5438700" cy="3059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8" name="Google Shape;648;g217ab9e89c_0_0:notes"/>
          <p:cNvSpPr txBox="1">
            <a:spLocks noGrp="1"/>
          </p:cNvSpPr>
          <p:nvPr>
            <p:ph type="body" idx="1"/>
          </p:nvPr>
        </p:nvSpPr>
        <p:spPr>
          <a:xfrm>
            <a:off x="685800" y="4363878"/>
            <a:ext cx="5486400" cy="3570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49" name="Google Shape;649;g217ab9e89c_0_0:notes"/>
          <p:cNvSpPr txBox="1">
            <a:spLocks noGrp="1"/>
          </p:cNvSpPr>
          <p:nvPr>
            <p:ph type="sldNum" idx="12"/>
          </p:nvPr>
        </p:nvSpPr>
        <p:spPr>
          <a:xfrm>
            <a:off x="3884613" y="8612837"/>
            <a:ext cx="2971800" cy="455100"/>
          </a:xfrm>
          <a:prstGeom prst="rect">
            <a:avLst/>
          </a:prstGeom>
        </p:spPr>
        <p:txBody>
          <a:bodyPr spcFirstLastPara="1" wrap="square" lIns="90975" tIns="45475" rIns="90975" bIns="454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67</a:t>
            </a:fld>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4"/>
        <p:cNvGrpSpPr/>
        <p:nvPr/>
      </p:nvGrpSpPr>
      <p:grpSpPr>
        <a:xfrm>
          <a:off x="0" y="0"/>
          <a:ext cx="0" cy="0"/>
          <a:chOff x="0" y="0"/>
          <a:chExt cx="0" cy="0"/>
        </a:xfrm>
      </p:grpSpPr>
      <p:sp>
        <p:nvSpPr>
          <p:cNvPr id="655" name="Google Shape;655;g217bb0d220_1_0:notes"/>
          <p:cNvSpPr>
            <a:spLocks noGrp="1" noRot="1" noChangeAspect="1"/>
          </p:cNvSpPr>
          <p:nvPr>
            <p:ph type="sldImg" idx="2"/>
          </p:nvPr>
        </p:nvSpPr>
        <p:spPr>
          <a:xfrm>
            <a:off x="709613" y="1133475"/>
            <a:ext cx="5438700" cy="3059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6" name="Google Shape;656;g217bb0d220_1_0:notes"/>
          <p:cNvSpPr txBox="1">
            <a:spLocks noGrp="1"/>
          </p:cNvSpPr>
          <p:nvPr>
            <p:ph type="body" idx="1"/>
          </p:nvPr>
        </p:nvSpPr>
        <p:spPr>
          <a:xfrm>
            <a:off x="685800" y="4363878"/>
            <a:ext cx="5486400" cy="3570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57" name="Google Shape;657;g217bb0d220_1_0:notes"/>
          <p:cNvSpPr txBox="1">
            <a:spLocks noGrp="1"/>
          </p:cNvSpPr>
          <p:nvPr>
            <p:ph type="sldNum" idx="12"/>
          </p:nvPr>
        </p:nvSpPr>
        <p:spPr>
          <a:xfrm>
            <a:off x="3884613" y="8612837"/>
            <a:ext cx="2971800" cy="455100"/>
          </a:xfrm>
          <a:prstGeom prst="rect">
            <a:avLst/>
          </a:prstGeom>
        </p:spPr>
        <p:txBody>
          <a:bodyPr spcFirstLastPara="1" wrap="square" lIns="90975" tIns="45475" rIns="90975" bIns="454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68</a:t>
            </a:fld>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2"/>
        <p:cNvGrpSpPr/>
        <p:nvPr/>
      </p:nvGrpSpPr>
      <p:grpSpPr>
        <a:xfrm>
          <a:off x="0" y="0"/>
          <a:ext cx="0" cy="0"/>
          <a:chOff x="0" y="0"/>
          <a:chExt cx="0" cy="0"/>
        </a:xfrm>
      </p:grpSpPr>
      <p:sp>
        <p:nvSpPr>
          <p:cNvPr id="663" name="Google Shape;663;g217bb0d220_1_7:notes"/>
          <p:cNvSpPr>
            <a:spLocks noGrp="1" noRot="1" noChangeAspect="1"/>
          </p:cNvSpPr>
          <p:nvPr>
            <p:ph type="sldImg" idx="2"/>
          </p:nvPr>
        </p:nvSpPr>
        <p:spPr>
          <a:xfrm>
            <a:off x="709613" y="1133475"/>
            <a:ext cx="5438700" cy="3059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4" name="Google Shape;664;g217bb0d220_1_7:notes"/>
          <p:cNvSpPr txBox="1">
            <a:spLocks noGrp="1"/>
          </p:cNvSpPr>
          <p:nvPr>
            <p:ph type="body" idx="1"/>
          </p:nvPr>
        </p:nvSpPr>
        <p:spPr>
          <a:xfrm>
            <a:off x="685800" y="4363878"/>
            <a:ext cx="5486400" cy="3570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65" name="Google Shape;665;g217bb0d220_1_7:notes"/>
          <p:cNvSpPr txBox="1">
            <a:spLocks noGrp="1"/>
          </p:cNvSpPr>
          <p:nvPr>
            <p:ph type="sldNum" idx="12"/>
          </p:nvPr>
        </p:nvSpPr>
        <p:spPr>
          <a:xfrm>
            <a:off x="3884613" y="8612837"/>
            <a:ext cx="2971800" cy="455100"/>
          </a:xfrm>
          <a:prstGeom prst="rect">
            <a:avLst/>
          </a:prstGeom>
        </p:spPr>
        <p:txBody>
          <a:bodyPr spcFirstLastPara="1" wrap="square" lIns="90975" tIns="45475" rIns="90975" bIns="454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69</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1c2fcb3b99_0_6:notes"/>
          <p:cNvSpPr txBox="1">
            <a:spLocks noGrp="1"/>
          </p:cNvSpPr>
          <p:nvPr>
            <p:ph type="body" idx="1"/>
          </p:nvPr>
        </p:nvSpPr>
        <p:spPr>
          <a:xfrm>
            <a:off x="685800" y="4363878"/>
            <a:ext cx="5486400" cy="3570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9" name="Google Shape;159;g1c2fcb3b99_0_6:notes"/>
          <p:cNvSpPr>
            <a:spLocks noGrp="1" noRot="1" noChangeAspect="1"/>
          </p:cNvSpPr>
          <p:nvPr>
            <p:ph type="sldImg" idx="2"/>
          </p:nvPr>
        </p:nvSpPr>
        <p:spPr>
          <a:xfrm>
            <a:off x="709613" y="1133475"/>
            <a:ext cx="5438700" cy="3059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5"/>
        <p:cNvGrpSpPr/>
        <p:nvPr/>
      </p:nvGrpSpPr>
      <p:grpSpPr>
        <a:xfrm>
          <a:off x="0" y="0"/>
          <a:ext cx="0" cy="0"/>
          <a:chOff x="0" y="0"/>
          <a:chExt cx="0" cy="0"/>
        </a:xfrm>
      </p:grpSpPr>
      <p:sp>
        <p:nvSpPr>
          <p:cNvPr id="676" name="Google Shape;676;g2180fdee92_0_0:notes"/>
          <p:cNvSpPr>
            <a:spLocks noGrp="1" noRot="1" noChangeAspect="1"/>
          </p:cNvSpPr>
          <p:nvPr>
            <p:ph type="sldImg" idx="2"/>
          </p:nvPr>
        </p:nvSpPr>
        <p:spPr>
          <a:xfrm>
            <a:off x="709613" y="1133475"/>
            <a:ext cx="5438700" cy="3059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7" name="Google Shape;677;g2180fdee92_0_0:notes"/>
          <p:cNvSpPr txBox="1">
            <a:spLocks noGrp="1"/>
          </p:cNvSpPr>
          <p:nvPr>
            <p:ph type="body" idx="1"/>
          </p:nvPr>
        </p:nvSpPr>
        <p:spPr>
          <a:xfrm>
            <a:off x="685800" y="4363878"/>
            <a:ext cx="5486400" cy="3570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78" name="Google Shape;678;g2180fdee92_0_0:notes"/>
          <p:cNvSpPr txBox="1">
            <a:spLocks noGrp="1"/>
          </p:cNvSpPr>
          <p:nvPr>
            <p:ph type="sldNum" idx="12"/>
          </p:nvPr>
        </p:nvSpPr>
        <p:spPr>
          <a:xfrm>
            <a:off x="3884613" y="8612837"/>
            <a:ext cx="2971800" cy="455100"/>
          </a:xfrm>
          <a:prstGeom prst="rect">
            <a:avLst/>
          </a:prstGeom>
        </p:spPr>
        <p:txBody>
          <a:bodyPr spcFirstLastPara="1" wrap="square" lIns="90975" tIns="45475" rIns="90975" bIns="454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70</a:t>
            </a:fld>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3"/>
        <p:cNvGrpSpPr/>
        <p:nvPr/>
      </p:nvGrpSpPr>
      <p:grpSpPr>
        <a:xfrm>
          <a:off x="0" y="0"/>
          <a:ext cx="0" cy="0"/>
          <a:chOff x="0" y="0"/>
          <a:chExt cx="0" cy="0"/>
        </a:xfrm>
      </p:grpSpPr>
      <p:sp>
        <p:nvSpPr>
          <p:cNvPr id="684" name="Google Shape;684;g2189b48c44_0_0:notes"/>
          <p:cNvSpPr>
            <a:spLocks noGrp="1" noRot="1" noChangeAspect="1"/>
          </p:cNvSpPr>
          <p:nvPr>
            <p:ph type="sldImg" idx="2"/>
          </p:nvPr>
        </p:nvSpPr>
        <p:spPr>
          <a:xfrm>
            <a:off x="709613" y="1133475"/>
            <a:ext cx="5438700" cy="3059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5" name="Google Shape;685;g2189b48c44_0_0:notes"/>
          <p:cNvSpPr txBox="1">
            <a:spLocks noGrp="1"/>
          </p:cNvSpPr>
          <p:nvPr>
            <p:ph type="body" idx="1"/>
          </p:nvPr>
        </p:nvSpPr>
        <p:spPr>
          <a:xfrm>
            <a:off x="685800" y="4363878"/>
            <a:ext cx="5486400" cy="3570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86" name="Google Shape;686;g2189b48c44_0_0:notes"/>
          <p:cNvSpPr txBox="1">
            <a:spLocks noGrp="1"/>
          </p:cNvSpPr>
          <p:nvPr>
            <p:ph type="sldNum" idx="12"/>
          </p:nvPr>
        </p:nvSpPr>
        <p:spPr>
          <a:xfrm>
            <a:off x="3884613" y="8612837"/>
            <a:ext cx="2971800" cy="455100"/>
          </a:xfrm>
          <a:prstGeom prst="rect">
            <a:avLst/>
          </a:prstGeom>
        </p:spPr>
        <p:txBody>
          <a:bodyPr spcFirstLastPara="1" wrap="square" lIns="90975" tIns="45475" rIns="90975" bIns="454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71</a:t>
            </a:fld>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1"/>
        <p:cNvGrpSpPr/>
        <p:nvPr/>
      </p:nvGrpSpPr>
      <p:grpSpPr>
        <a:xfrm>
          <a:off x="0" y="0"/>
          <a:ext cx="0" cy="0"/>
          <a:chOff x="0" y="0"/>
          <a:chExt cx="0" cy="0"/>
        </a:xfrm>
      </p:grpSpPr>
      <p:sp>
        <p:nvSpPr>
          <p:cNvPr id="692" name="Google Shape;692;g21925155bd_0_0:notes"/>
          <p:cNvSpPr>
            <a:spLocks noGrp="1" noRot="1" noChangeAspect="1"/>
          </p:cNvSpPr>
          <p:nvPr>
            <p:ph type="sldImg" idx="2"/>
          </p:nvPr>
        </p:nvSpPr>
        <p:spPr>
          <a:xfrm>
            <a:off x="709613" y="1133475"/>
            <a:ext cx="5438700" cy="3059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3" name="Google Shape;693;g21925155bd_0_0:notes"/>
          <p:cNvSpPr txBox="1">
            <a:spLocks noGrp="1"/>
          </p:cNvSpPr>
          <p:nvPr>
            <p:ph type="body" idx="1"/>
          </p:nvPr>
        </p:nvSpPr>
        <p:spPr>
          <a:xfrm>
            <a:off x="685800" y="4363878"/>
            <a:ext cx="5486400" cy="3570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94" name="Google Shape;694;g21925155bd_0_0:notes"/>
          <p:cNvSpPr txBox="1">
            <a:spLocks noGrp="1"/>
          </p:cNvSpPr>
          <p:nvPr>
            <p:ph type="sldNum" idx="12"/>
          </p:nvPr>
        </p:nvSpPr>
        <p:spPr>
          <a:xfrm>
            <a:off x="3884613" y="8612837"/>
            <a:ext cx="2971800" cy="455100"/>
          </a:xfrm>
          <a:prstGeom prst="rect">
            <a:avLst/>
          </a:prstGeom>
        </p:spPr>
        <p:txBody>
          <a:bodyPr spcFirstLastPara="1" wrap="square" lIns="90975" tIns="45475" rIns="90975" bIns="454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72</a:t>
            </a:fld>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1"/>
        <p:cNvGrpSpPr/>
        <p:nvPr/>
      </p:nvGrpSpPr>
      <p:grpSpPr>
        <a:xfrm>
          <a:off x="0" y="0"/>
          <a:ext cx="0" cy="0"/>
          <a:chOff x="0" y="0"/>
          <a:chExt cx="0" cy="0"/>
        </a:xfrm>
      </p:grpSpPr>
      <p:sp>
        <p:nvSpPr>
          <p:cNvPr id="722" name="Google Shape;722;g21986498f7_0_0:notes"/>
          <p:cNvSpPr>
            <a:spLocks noGrp="1" noRot="1" noChangeAspect="1"/>
          </p:cNvSpPr>
          <p:nvPr>
            <p:ph type="sldImg" idx="2"/>
          </p:nvPr>
        </p:nvSpPr>
        <p:spPr>
          <a:xfrm>
            <a:off x="709613" y="1133475"/>
            <a:ext cx="5438700" cy="3059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3" name="Google Shape;723;g21986498f7_0_0:notes"/>
          <p:cNvSpPr txBox="1">
            <a:spLocks noGrp="1"/>
          </p:cNvSpPr>
          <p:nvPr>
            <p:ph type="body" idx="1"/>
          </p:nvPr>
        </p:nvSpPr>
        <p:spPr>
          <a:xfrm>
            <a:off x="685800" y="4363878"/>
            <a:ext cx="5486400" cy="3570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24" name="Google Shape;724;g21986498f7_0_0:notes"/>
          <p:cNvSpPr txBox="1">
            <a:spLocks noGrp="1"/>
          </p:cNvSpPr>
          <p:nvPr>
            <p:ph type="sldNum" idx="12"/>
          </p:nvPr>
        </p:nvSpPr>
        <p:spPr>
          <a:xfrm>
            <a:off x="3884613" y="8612837"/>
            <a:ext cx="2971800" cy="455100"/>
          </a:xfrm>
          <a:prstGeom prst="rect">
            <a:avLst/>
          </a:prstGeom>
        </p:spPr>
        <p:txBody>
          <a:bodyPr spcFirstLastPara="1" wrap="square" lIns="90975" tIns="45475" rIns="90975" bIns="454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73</a:t>
            </a:fld>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9"/>
        <p:cNvGrpSpPr/>
        <p:nvPr/>
      </p:nvGrpSpPr>
      <p:grpSpPr>
        <a:xfrm>
          <a:off x="0" y="0"/>
          <a:ext cx="0" cy="0"/>
          <a:chOff x="0" y="0"/>
          <a:chExt cx="0" cy="0"/>
        </a:xfrm>
      </p:grpSpPr>
      <p:sp>
        <p:nvSpPr>
          <p:cNvPr id="730" name="Google Shape;730;g21986498f7_0_6:notes"/>
          <p:cNvSpPr>
            <a:spLocks noGrp="1" noRot="1" noChangeAspect="1"/>
          </p:cNvSpPr>
          <p:nvPr>
            <p:ph type="sldImg" idx="2"/>
          </p:nvPr>
        </p:nvSpPr>
        <p:spPr>
          <a:xfrm>
            <a:off x="709613" y="1133475"/>
            <a:ext cx="5438700" cy="3059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1" name="Google Shape;731;g21986498f7_0_6:notes"/>
          <p:cNvSpPr txBox="1">
            <a:spLocks noGrp="1"/>
          </p:cNvSpPr>
          <p:nvPr>
            <p:ph type="body" idx="1"/>
          </p:nvPr>
        </p:nvSpPr>
        <p:spPr>
          <a:xfrm>
            <a:off x="685800" y="4363878"/>
            <a:ext cx="5486400" cy="3570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32" name="Google Shape;732;g21986498f7_0_6:notes"/>
          <p:cNvSpPr txBox="1">
            <a:spLocks noGrp="1"/>
          </p:cNvSpPr>
          <p:nvPr>
            <p:ph type="sldNum" idx="12"/>
          </p:nvPr>
        </p:nvSpPr>
        <p:spPr>
          <a:xfrm>
            <a:off x="3884613" y="8612837"/>
            <a:ext cx="2971800" cy="455100"/>
          </a:xfrm>
          <a:prstGeom prst="rect">
            <a:avLst/>
          </a:prstGeom>
        </p:spPr>
        <p:txBody>
          <a:bodyPr spcFirstLastPara="1" wrap="square" lIns="90975" tIns="45475" rIns="90975" bIns="454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74</a:t>
            </a:fld>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7"/>
        <p:cNvGrpSpPr/>
        <p:nvPr/>
      </p:nvGrpSpPr>
      <p:grpSpPr>
        <a:xfrm>
          <a:off x="0" y="0"/>
          <a:ext cx="0" cy="0"/>
          <a:chOff x="0" y="0"/>
          <a:chExt cx="0" cy="0"/>
        </a:xfrm>
      </p:grpSpPr>
      <p:sp>
        <p:nvSpPr>
          <p:cNvPr id="738" name="Google Shape;738;g219c73ecf6_0_0:notes"/>
          <p:cNvSpPr>
            <a:spLocks noGrp="1" noRot="1" noChangeAspect="1"/>
          </p:cNvSpPr>
          <p:nvPr>
            <p:ph type="sldImg" idx="2"/>
          </p:nvPr>
        </p:nvSpPr>
        <p:spPr>
          <a:xfrm>
            <a:off x="709613" y="1133475"/>
            <a:ext cx="5438700" cy="3059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9" name="Google Shape;739;g219c73ecf6_0_0:notes"/>
          <p:cNvSpPr txBox="1">
            <a:spLocks noGrp="1"/>
          </p:cNvSpPr>
          <p:nvPr>
            <p:ph type="body" idx="1"/>
          </p:nvPr>
        </p:nvSpPr>
        <p:spPr>
          <a:xfrm>
            <a:off x="685800" y="4363878"/>
            <a:ext cx="5486400" cy="3570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40" name="Google Shape;740;g219c73ecf6_0_0:notes"/>
          <p:cNvSpPr txBox="1">
            <a:spLocks noGrp="1"/>
          </p:cNvSpPr>
          <p:nvPr>
            <p:ph type="sldNum" idx="12"/>
          </p:nvPr>
        </p:nvSpPr>
        <p:spPr>
          <a:xfrm>
            <a:off x="3884613" y="8612837"/>
            <a:ext cx="2971800" cy="455100"/>
          </a:xfrm>
          <a:prstGeom prst="rect">
            <a:avLst/>
          </a:prstGeom>
        </p:spPr>
        <p:txBody>
          <a:bodyPr spcFirstLastPara="1" wrap="square" lIns="90975" tIns="45475" rIns="90975" bIns="454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75</a:t>
            </a:fld>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5"/>
        <p:cNvGrpSpPr/>
        <p:nvPr/>
      </p:nvGrpSpPr>
      <p:grpSpPr>
        <a:xfrm>
          <a:off x="0" y="0"/>
          <a:ext cx="0" cy="0"/>
          <a:chOff x="0" y="0"/>
          <a:chExt cx="0" cy="0"/>
        </a:xfrm>
      </p:grpSpPr>
      <p:sp>
        <p:nvSpPr>
          <p:cNvPr id="746" name="Google Shape;746;g21b220ae83_0_0:notes"/>
          <p:cNvSpPr>
            <a:spLocks noGrp="1" noRot="1" noChangeAspect="1"/>
          </p:cNvSpPr>
          <p:nvPr>
            <p:ph type="sldImg" idx="2"/>
          </p:nvPr>
        </p:nvSpPr>
        <p:spPr>
          <a:xfrm>
            <a:off x="709613" y="1133475"/>
            <a:ext cx="5438700" cy="3059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7" name="Google Shape;747;g21b220ae83_0_0:notes"/>
          <p:cNvSpPr txBox="1">
            <a:spLocks noGrp="1"/>
          </p:cNvSpPr>
          <p:nvPr>
            <p:ph type="body" idx="1"/>
          </p:nvPr>
        </p:nvSpPr>
        <p:spPr>
          <a:xfrm>
            <a:off x="685800" y="4363878"/>
            <a:ext cx="5486400" cy="3570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48" name="Google Shape;748;g21b220ae83_0_0:notes"/>
          <p:cNvSpPr txBox="1">
            <a:spLocks noGrp="1"/>
          </p:cNvSpPr>
          <p:nvPr>
            <p:ph type="sldNum" idx="12"/>
          </p:nvPr>
        </p:nvSpPr>
        <p:spPr>
          <a:xfrm>
            <a:off x="3884613" y="8612837"/>
            <a:ext cx="2971800" cy="455100"/>
          </a:xfrm>
          <a:prstGeom prst="rect">
            <a:avLst/>
          </a:prstGeom>
        </p:spPr>
        <p:txBody>
          <a:bodyPr spcFirstLastPara="1" wrap="square" lIns="90975" tIns="45475" rIns="90975" bIns="454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76</a:t>
            </a:fld>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3"/>
        <p:cNvGrpSpPr/>
        <p:nvPr/>
      </p:nvGrpSpPr>
      <p:grpSpPr>
        <a:xfrm>
          <a:off x="0" y="0"/>
          <a:ext cx="0" cy="0"/>
          <a:chOff x="0" y="0"/>
          <a:chExt cx="0" cy="0"/>
        </a:xfrm>
      </p:grpSpPr>
      <p:sp>
        <p:nvSpPr>
          <p:cNvPr id="754" name="Google Shape;754;g21b220ae83_0_7:notes"/>
          <p:cNvSpPr>
            <a:spLocks noGrp="1" noRot="1" noChangeAspect="1"/>
          </p:cNvSpPr>
          <p:nvPr>
            <p:ph type="sldImg" idx="2"/>
          </p:nvPr>
        </p:nvSpPr>
        <p:spPr>
          <a:xfrm>
            <a:off x="709613" y="1133475"/>
            <a:ext cx="5438700" cy="3059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5" name="Google Shape;755;g21b220ae83_0_7:notes"/>
          <p:cNvSpPr txBox="1">
            <a:spLocks noGrp="1"/>
          </p:cNvSpPr>
          <p:nvPr>
            <p:ph type="body" idx="1"/>
          </p:nvPr>
        </p:nvSpPr>
        <p:spPr>
          <a:xfrm>
            <a:off x="685800" y="4363878"/>
            <a:ext cx="5486400" cy="3570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56" name="Google Shape;756;g21b220ae83_0_7:notes"/>
          <p:cNvSpPr txBox="1">
            <a:spLocks noGrp="1"/>
          </p:cNvSpPr>
          <p:nvPr>
            <p:ph type="sldNum" idx="12"/>
          </p:nvPr>
        </p:nvSpPr>
        <p:spPr>
          <a:xfrm>
            <a:off x="3884613" y="8612837"/>
            <a:ext cx="2971800" cy="455100"/>
          </a:xfrm>
          <a:prstGeom prst="rect">
            <a:avLst/>
          </a:prstGeom>
        </p:spPr>
        <p:txBody>
          <a:bodyPr spcFirstLastPara="1" wrap="square" lIns="90975" tIns="45475" rIns="90975" bIns="454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77</a:t>
            </a:fld>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0"/>
        <p:cNvGrpSpPr/>
        <p:nvPr/>
      </p:nvGrpSpPr>
      <p:grpSpPr>
        <a:xfrm>
          <a:off x="0" y="0"/>
          <a:ext cx="0" cy="0"/>
          <a:chOff x="0" y="0"/>
          <a:chExt cx="0" cy="0"/>
        </a:xfrm>
      </p:grpSpPr>
      <p:sp>
        <p:nvSpPr>
          <p:cNvPr id="761" name="Google Shape;761;g21b5237642_0_0:notes"/>
          <p:cNvSpPr>
            <a:spLocks noGrp="1" noRot="1" noChangeAspect="1"/>
          </p:cNvSpPr>
          <p:nvPr>
            <p:ph type="sldImg" idx="2"/>
          </p:nvPr>
        </p:nvSpPr>
        <p:spPr>
          <a:xfrm>
            <a:off x="709613" y="1133475"/>
            <a:ext cx="5438700" cy="3059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2" name="Google Shape;762;g21b5237642_0_0:notes"/>
          <p:cNvSpPr txBox="1">
            <a:spLocks noGrp="1"/>
          </p:cNvSpPr>
          <p:nvPr>
            <p:ph type="body" idx="1"/>
          </p:nvPr>
        </p:nvSpPr>
        <p:spPr>
          <a:xfrm>
            <a:off x="685800" y="4363878"/>
            <a:ext cx="5486400" cy="3570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63" name="Google Shape;763;g21b5237642_0_0:notes"/>
          <p:cNvSpPr txBox="1">
            <a:spLocks noGrp="1"/>
          </p:cNvSpPr>
          <p:nvPr>
            <p:ph type="sldNum" idx="12"/>
          </p:nvPr>
        </p:nvSpPr>
        <p:spPr>
          <a:xfrm>
            <a:off x="3884613" y="8612837"/>
            <a:ext cx="2971800" cy="455100"/>
          </a:xfrm>
          <a:prstGeom prst="rect">
            <a:avLst/>
          </a:prstGeom>
        </p:spPr>
        <p:txBody>
          <a:bodyPr spcFirstLastPara="1" wrap="square" lIns="90975" tIns="45475" rIns="90975" bIns="454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78</a:t>
            </a:fld>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9"/>
        <p:cNvGrpSpPr/>
        <p:nvPr/>
      </p:nvGrpSpPr>
      <p:grpSpPr>
        <a:xfrm>
          <a:off x="0" y="0"/>
          <a:ext cx="0" cy="0"/>
          <a:chOff x="0" y="0"/>
          <a:chExt cx="0" cy="0"/>
        </a:xfrm>
      </p:grpSpPr>
      <p:sp>
        <p:nvSpPr>
          <p:cNvPr id="780" name="Google Shape;780;g21bb141cc9_0_0:notes"/>
          <p:cNvSpPr>
            <a:spLocks noGrp="1" noRot="1" noChangeAspect="1"/>
          </p:cNvSpPr>
          <p:nvPr>
            <p:ph type="sldImg" idx="2"/>
          </p:nvPr>
        </p:nvSpPr>
        <p:spPr>
          <a:xfrm>
            <a:off x="709613" y="1133475"/>
            <a:ext cx="5438700" cy="3059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1" name="Google Shape;781;g21bb141cc9_0_0:notes"/>
          <p:cNvSpPr txBox="1">
            <a:spLocks noGrp="1"/>
          </p:cNvSpPr>
          <p:nvPr>
            <p:ph type="body" idx="1"/>
          </p:nvPr>
        </p:nvSpPr>
        <p:spPr>
          <a:xfrm>
            <a:off x="685800" y="4363878"/>
            <a:ext cx="5486400" cy="3570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82" name="Google Shape;782;g21bb141cc9_0_0:notes"/>
          <p:cNvSpPr txBox="1">
            <a:spLocks noGrp="1"/>
          </p:cNvSpPr>
          <p:nvPr>
            <p:ph type="sldNum" idx="12"/>
          </p:nvPr>
        </p:nvSpPr>
        <p:spPr>
          <a:xfrm>
            <a:off x="3884613" y="8612837"/>
            <a:ext cx="2971800" cy="455100"/>
          </a:xfrm>
          <a:prstGeom prst="rect">
            <a:avLst/>
          </a:prstGeom>
        </p:spPr>
        <p:txBody>
          <a:bodyPr spcFirstLastPara="1" wrap="square" lIns="90975" tIns="45475" rIns="90975" bIns="454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79</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1c2fcb3b99_1_0:notes"/>
          <p:cNvSpPr>
            <a:spLocks noGrp="1" noRot="1" noChangeAspect="1"/>
          </p:cNvSpPr>
          <p:nvPr>
            <p:ph type="sldImg" idx="2"/>
          </p:nvPr>
        </p:nvSpPr>
        <p:spPr>
          <a:xfrm>
            <a:off x="709613" y="1133475"/>
            <a:ext cx="5438700" cy="3059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1c2fcb3b99_1_0:notes"/>
          <p:cNvSpPr txBox="1">
            <a:spLocks noGrp="1"/>
          </p:cNvSpPr>
          <p:nvPr>
            <p:ph type="body" idx="1"/>
          </p:nvPr>
        </p:nvSpPr>
        <p:spPr>
          <a:xfrm>
            <a:off x="685800" y="4363878"/>
            <a:ext cx="5486400" cy="3570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9" name="Google Shape;169;g1c2fcb3b99_1_0:notes"/>
          <p:cNvSpPr txBox="1">
            <a:spLocks noGrp="1"/>
          </p:cNvSpPr>
          <p:nvPr>
            <p:ph type="sldNum" idx="12"/>
          </p:nvPr>
        </p:nvSpPr>
        <p:spPr>
          <a:xfrm>
            <a:off x="3884613" y="8612837"/>
            <a:ext cx="2971800" cy="455100"/>
          </a:xfrm>
          <a:prstGeom prst="rect">
            <a:avLst/>
          </a:prstGeom>
        </p:spPr>
        <p:txBody>
          <a:bodyPr spcFirstLastPara="1" wrap="square" lIns="90975" tIns="45475" rIns="90975" bIns="454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8</a:t>
            </a:fld>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7"/>
        <p:cNvGrpSpPr/>
        <p:nvPr/>
      </p:nvGrpSpPr>
      <p:grpSpPr>
        <a:xfrm>
          <a:off x="0" y="0"/>
          <a:ext cx="0" cy="0"/>
          <a:chOff x="0" y="0"/>
          <a:chExt cx="0" cy="0"/>
        </a:xfrm>
      </p:grpSpPr>
      <p:sp>
        <p:nvSpPr>
          <p:cNvPr id="788" name="Google Shape;788;g21c3db877a_0_6:notes"/>
          <p:cNvSpPr>
            <a:spLocks noGrp="1" noRot="1" noChangeAspect="1"/>
          </p:cNvSpPr>
          <p:nvPr>
            <p:ph type="sldImg" idx="2"/>
          </p:nvPr>
        </p:nvSpPr>
        <p:spPr>
          <a:xfrm>
            <a:off x="709613" y="1133475"/>
            <a:ext cx="5438700" cy="3059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9" name="Google Shape;789;g21c3db877a_0_6:notes"/>
          <p:cNvSpPr txBox="1">
            <a:spLocks noGrp="1"/>
          </p:cNvSpPr>
          <p:nvPr>
            <p:ph type="body" idx="1"/>
          </p:nvPr>
        </p:nvSpPr>
        <p:spPr>
          <a:xfrm>
            <a:off x="685800" y="4363878"/>
            <a:ext cx="5486400" cy="3570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90" name="Google Shape;790;g21c3db877a_0_6:notes"/>
          <p:cNvSpPr txBox="1">
            <a:spLocks noGrp="1"/>
          </p:cNvSpPr>
          <p:nvPr>
            <p:ph type="sldNum" idx="12"/>
          </p:nvPr>
        </p:nvSpPr>
        <p:spPr>
          <a:xfrm>
            <a:off x="3884613" y="8612837"/>
            <a:ext cx="2971800" cy="455100"/>
          </a:xfrm>
          <a:prstGeom prst="rect">
            <a:avLst/>
          </a:prstGeom>
        </p:spPr>
        <p:txBody>
          <a:bodyPr spcFirstLastPara="1" wrap="square" lIns="90975" tIns="45475" rIns="90975" bIns="454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80</a:t>
            </a:fld>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6"/>
        <p:cNvGrpSpPr/>
        <p:nvPr/>
      </p:nvGrpSpPr>
      <p:grpSpPr>
        <a:xfrm>
          <a:off x="0" y="0"/>
          <a:ext cx="0" cy="0"/>
          <a:chOff x="0" y="0"/>
          <a:chExt cx="0" cy="0"/>
        </a:xfrm>
      </p:grpSpPr>
      <p:sp>
        <p:nvSpPr>
          <p:cNvPr id="797" name="Google Shape;797;g21c3db877a_0_15:notes"/>
          <p:cNvSpPr>
            <a:spLocks noGrp="1" noRot="1" noChangeAspect="1"/>
          </p:cNvSpPr>
          <p:nvPr>
            <p:ph type="sldImg" idx="2"/>
          </p:nvPr>
        </p:nvSpPr>
        <p:spPr>
          <a:xfrm>
            <a:off x="709613" y="1133475"/>
            <a:ext cx="5438700" cy="3059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8" name="Google Shape;798;g21c3db877a_0_15:notes"/>
          <p:cNvSpPr txBox="1">
            <a:spLocks noGrp="1"/>
          </p:cNvSpPr>
          <p:nvPr>
            <p:ph type="body" idx="1"/>
          </p:nvPr>
        </p:nvSpPr>
        <p:spPr>
          <a:xfrm>
            <a:off x="685800" y="4363878"/>
            <a:ext cx="5486400" cy="3570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99" name="Google Shape;799;g21c3db877a_0_15:notes"/>
          <p:cNvSpPr txBox="1">
            <a:spLocks noGrp="1"/>
          </p:cNvSpPr>
          <p:nvPr>
            <p:ph type="sldNum" idx="12"/>
          </p:nvPr>
        </p:nvSpPr>
        <p:spPr>
          <a:xfrm>
            <a:off x="3884613" y="8612837"/>
            <a:ext cx="2971800" cy="455100"/>
          </a:xfrm>
          <a:prstGeom prst="rect">
            <a:avLst/>
          </a:prstGeom>
        </p:spPr>
        <p:txBody>
          <a:bodyPr spcFirstLastPara="1" wrap="square" lIns="90975" tIns="45475" rIns="90975" bIns="454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81</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1c30424dad_0_6:notes"/>
          <p:cNvSpPr>
            <a:spLocks noGrp="1" noRot="1" noChangeAspect="1"/>
          </p:cNvSpPr>
          <p:nvPr>
            <p:ph type="sldImg" idx="2"/>
          </p:nvPr>
        </p:nvSpPr>
        <p:spPr>
          <a:xfrm>
            <a:off x="709613" y="1133475"/>
            <a:ext cx="5438700" cy="3059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1c30424dad_0_6:notes"/>
          <p:cNvSpPr txBox="1">
            <a:spLocks noGrp="1"/>
          </p:cNvSpPr>
          <p:nvPr>
            <p:ph type="body" idx="1"/>
          </p:nvPr>
        </p:nvSpPr>
        <p:spPr>
          <a:xfrm>
            <a:off x="685800" y="4363878"/>
            <a:ext cx="5486400" cy="3570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7" name="Google Shape;177;g1c30424dad_0_6:notes"/>
          <p:cNvSpPr txBox="1">
            <a:spLocks noGrp="1"/>
          </p:cNvSpPr>
          <p:nvPr>
            <p:ph type="sldNum" idx="12"/>
          </p:nvPr>
        </p:nvSpPr>
        <p:spPr>
          <a:xfrm>
            <a:off x="3884613" y="8612837"/>
            <a:ext cx="2971800" cy="455100"/>
          </a:xfrm>
          <a:prstGeom prst="rect">
            <a:avLst/>
          </a:prstGeom>
        </p:spPr>
        <p:txBody>
          <a:bodyPr spcFirstLastPara="1" wrap="square" lIns="90975" tIns="45475" rIns="90975" bIns="4547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p2"/>
          <p:cNvSpPr txBox="1">
            <a:spLocks noGrp="1"/>
          </p:cNvSpPr>
          <p:nvPr>
            <p:ph type="ctrTitle"/>
          </p:nvPr>
        </p:nvSpPr>
        <p:spPr>
          <a:xfrm>
            <a:off x="415611" y="992767"/>
            <a:ext cx="11360700" cy="2736900"/>
          </a:xfrm>
          <a:prstGeom prst="rect">
            <a:avLst/>
          </a:prstGeom>
        </p:spPr>
        <p:txBody>
          <a:bodyPr spcFirstLastPara="1" wrap="square" lIns="121900" tIns="121900" rIns="121900" bIns="121900" anchor="b" anchorCtr="0"/>
          <a:lstStyle>
            <a:lvl1pPr lvl="0" algn="ctr">
              <a:spcBef>
                <a:spcPts val="0"/>
              </a:spcBef>
              <a:spcAft>
                <a:spcPts val="0"/>
              </a:spcAft>
              <a:buSzPts val="6900"/>
              <a:buNone/>
              <a:defRPr sz="6900"/>
            </a:lvl1pPr>
            <a:lvl2pPr lvl="1" algn="ctr">
              <a:spcBef>
                <a:spcPts val="0"/>
              </a:spcBef>
              <a:spcAft>
                <a:spcPts val="0"/>
              </a:spcAft>
              <a:buSzPts val="6900"/>
              <a:buNone/>
              <a:defRPr sz="6900"/>
            </a:lvl2pPr>
            <a:lvl3pPr lvl="2" algn="ctr">
              <a:spcBef>
                <a:spcPts val="0"/>
              </a:spcBef>
              <a:spcAft>
                <a:spcPts val="0"/>
              </a:spcAft>
              <a:buSzPts val="6900"/>
              <a:buNone/>
              <a:defRPr sz="6900"/>
            </a:lvl3pPr>
            <a:lvl4pPr lvl="3" algn="ctr">
              <a:spcBef>
                <a:spcPts val="0"/>
              </a:spcBef>
              <a:spcAft>
                <a:spcPts val="0"/>
              </a:spcAft>
              <a:buSzPts val="6900"/>
              <a:buNone/>
              <a:defRPr sz="6900"/>
            </a:lvl4pPr>
            <a:lvl5pPr lvl="4" algn="ctr">
              <a:spcBef>
                <a:spcPts val="0"/>
              </a:spcBef>
              <a:spcAft>
                <a:spcPts val="0"/>
              </a:spcAft>
              <a:buSzPts val="6900"/>
              <a:buNone/>
              <a:defRPr sz="6900"/>
            </a:lvl5pPr>
            <a:lvl6pPr lvl="5" algn="ctr">
              <a:spcBef>
                <a:spcPts val="0"/>
              </a:spcBef>
              <a:spcAft>
                <a:spcPts val="0"/>
              </a:spcAft>
              <a:buSzPts val="6900"/>
              <a:buNone/>
              <a:defRPr sz="6900"/>
            </a:lvl6pPr>
            <a:lvl7pPr lvl="6" algn="ctr">
              <a:spcBef>
                <a:spcPts val="0"/>
              </a:spcBef>
              <a:spcAft>
                <a:spcPts val="0"/>
              </a:spcAft>
              <a:buSzPts val="6900"/>
              <a:buNone/>
              <a:defRPr sz="6900"/>
            </a:lvl7pPr>
            <a:lvl8pPr lvl="7" algn="ctr">
              <a:spcBef>
                <a:spcPts val="0"/>
              </a:spcBef>
              <a:spcAft>
                <a:spcPts val="0"/>
              </a:spcAft>
              <a:buSzPts val="6900"/>
              <a:buNone/>
              <a:defRPr sz="6900"/>
            </a:lvl8pPr>
            <a:lvl9pPr lvl="8" algn="ctr">
              <a:spcBef>
                <a:spcPts val="0"/>
              </a:spcBef>
              <a:spcAft>
                <a:spcPts val="0"/>
              </a:spcAft>
              <a:buSzPts val="6900"/>
              <a:buNone/>
              <a:defRPr sz="6900"/>
            </a:lvl9pPr>
          </a:lstStyle>
          <a:p>
            <a:endParaRPr/>
          </a:p>
        </p:txBody>
      </p:sp>
      <p:sp>
        <p:nvSpPr>
          <p:cNvPr id="15" name="Google Shape;15;p2"/>
          <p:cNvSpPr txBox="1">
            <a:spLocks noGrp="1"/>
          </p:cNvSpPr>
          <p:nvPr>
            <p:ph type="subTitle" idx="1"/>
          </p:nvPr>
        </p:nvSpPr>
        <p:spPr>
          <a:xfrm>
            <a:off x="415600" y="3778833"/>
            <a:ext cx="11360700" cy="1056900"/>
          </a:xfrm>
          <a:prstGeom prst="rect">
            <a:avLst/>
          </a:prstGeom>
        </p:spPr>
        <p:txBody>
          <a:bodyPr spcFirstLastPara="1" wrap="square" lIns="121900" tIns="121900" rIns="121900" bIns="121900" anchor="t" anchorCtr="0"/>
          <a:lstStyle>
            <a:lvl1pPr lvl="0" algn="ctr">
              <a:lnSpc>
                <a:spcPct val="100000"/>
              </a:lnSpc>
              <a:spcBef>
                <a:spcPts val="0"/>
              </a:spcBef>
              <a:spcAft>
                <a:spcPts val="0"/>
              </a:spcAft>
              <a:buSzPts val="3700"/>
              <a:buNone/>
              <a:defRPr sz="3700"/>
            </a:lvl1pPr>
            <a:lvl2pPr lvl="1" algn="ctr">
              <a:lnSpc>
                <a:spcPct val="100000"/>
              </a:lnSpc>
              <a:spcBef>
                <a:spcPts val="0"/>
              </a:spcBef>
              <a:spcAft>
                <a:spcPts val="0"/>
              </a:spcAft>
              <a:buSzPts val="3700"/>
              <a:buNone/>
              <a:defRPr sz="3700"/>
            </a:lvl2pPr>
            <a:lvl3pPr lvl="2" algn="ctr">
              <a:lnSpc>
                <a:spcPct val="100000"/>
              </a:lnSpc>
              <a:spcBef>
                <a:spcPts val="0"/>
              </a:spcBef>
              <a:spcAft>
                <a:spcPts val="0"/>
              </a:spcAft>
              <a:buSzPts val="3700"/>
              <a:buNone/>
              <a:defRPr sz="3700"/>
            </a:lvl3pPr>
            <a:lvl4pPr lvl="3" algn="ctr">
              <a:lnSpc>
                <a:spcPct val="100000"/>
              </a:lnSpc>
              <a:spcBef>
                <a:spcPts val="0"/>
              </a:spcBef>
              <a:spcAft>
                <a:spcPts val="0"/>
              </a:spcAft>
              <a:buSzPts val="3700"/>
              <a:buNone/>
              <a:defRPr sz="3700"/>
            </a:lvl4pPr>
            <a:lvl5pPr lvl="4" algn="ctr">
              <a:lnSpc>
                <a:spcPct val="100000"/>
              </a:lnSpc>
              <a:spcBef>
                <a:spcPts val="0"/>
              </a:spcBef>
              <a:spcAft>
                <a:spcPts val="0"/>
              </a:spcAft>
              <a:buSzPts val="3700"/>
              <a:buNone/>
              <a:defRPr sz="3700"/>
            </a:lvl5pPr>
            <a:lvl6pPr lvl="5" algn="ctr">
              <a:lnSpc>
                <a:spcPct val="100000"/>
              </a:lnSpc>
              <a:spcBef>
                <a:spcPts val="0"/>
              </a:spcBef>
              <a:spcAft>
                <a:spcPts val="0"/>
              </a:spcAft>
              <a:buSzPts val="3700"/>
              <a:buNone/>
              <a:defRPr sz="3700"/>
            </a:lvl6pPr>
            <a:lvl7pPr lvl="6" algn="ctr">
              <a:lnSpc>
                <a:spcPct val="100000"/>
              </a:lnSpc>
              <a:spcBef>
                <a:spcPts val="0"/>
              </a:spcBef>
              <a:spcAft>
                <a:spcPts val="0"/>
              </a:spcAft>
              <a:buSzPts val="3700"/>
              <a:buNone/>
              <a:defRPr sz="3700"/>
            </a:lvl7pPr>
            <a:lvl8pPr lvl="7" algn="ctr">
              <a:lnSpc>
                <a:spcPct val="100000"/>
              </a:lnSpc>
              <a:spcBef>
                <a:spcPts val="0"/>
              </a:spcBef>
              <a:spcAft>
                <a:spcPts val="0"/>
              </a:spcAft>
              <a:buSzPts val="3700"/>
              <a:buNone/>
              <a:defRPr sz="3700"/>
            </a:lvl8pPr>
            <a:lvl9pPr lvl="8" algn="ctr">
              <a:lnSpc>
                <a:spcPct val="100000"/>
              </a:lnSpc>
              <a:spcBef>
                <a:spcPts val="0"/>
              </a:spcBef>
              <a:spcAft>
                <a:spcPts val="0"/>
              </a:spcAft>
              <a:buSzPts val="3700"/>
              <a:buNone/>
              <a:defRPr sz="3700"/>
            </a:lvl9pPr>
          </a:lstStyle>
          <a:p>
            <a:endParaRPr/>
          </a:p>
        </p:txBody>
      </p:sp>
      <p:sp>
        <p:nvSpPr>
          <p:cNvPr id="16" name="Google Shape;16;p2"/>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8"/>
        <p:cNvGrpSpPr/>
        <p:nvPr/>
      </p:nvGrpSpPr>
      <p:grpSpPr>
        <a:xfrm>
          <a:off x="0" y="0"/>
          <a:ext cx="0" cy="0"/>
          <a:chOff x="0" y="0"/>
          <a:chExt cx="0" cy="0"/>
        </a:xfrm>
      </p:grpSpPr>
      <p:sp>
        <p:nvSpPr>
          <p:cNvPr id="49" name="Google Shape;49;p11"/>
          <p:cNvSpPr txBox="1">
            <a:spLocks noGrp="1"/>
          </p:cNvSpPr>
          <p:nvPr>
            <p:ph type="title" hasCustomPrompt="1"/>
          </p:nvPr>
        </p:nvSpPr>
        <p:spPr>
          <a:xfrm>
            <a:off x="415600" y="1474833"/>
            <a:ext cx="11360700" cy="2618100"/>
          </a:xfrm>
          <a:prstGeom prst="rect">
            <a:avLst/>
          </a:prstGeom>
        </p:spPr>
        <p:txBody>
          <a:bodyPr spcFirstLastPara="1" wrap="square" lIns="121900" tIns="121900" rIns="121900" bIns="121900" anchor="b" anchorCtr="0"/>
          <a:lstStyle>
            <a:lvl1pPr lvl="0" algn="ctr">
              <a:spcBef>
                <a:spcPts val="0"/>
              </a:spcBef>
              <a:spcAft>
                <a:spcPts val="0"/>
              </a:spcAft>
              <a:buSzPts val="16000"/>
              <a:buNone/>
              <a:defRPr sz="16000"/>
            </a:lvl1pPr>
            <a:lvl2pPr lvl="1" algn="ctr">
              <a:spcBef>
                <a:spcPts val="0"/>
              </a:spcBef>
              <a:spcAft>
                <a:spcPts val="0"/>
              </a:spcAft>
              <a:buSzPts val="16000"/>
              <a:buNone/>
              <a:defRPr sz="16000"/>
            </a:lvl2pPr>
            <a:lvl3pPr lvl="2" algn="ctr">
              <a:spcBef>
                <a:spcPts val="0"/>
              </a:spcBef>
              <a:spcAft>
                <a:spcPts val="0"/>
              </a:spcAft>
              <a:buSzPts val="16000"/>
              <a:buNone/>
              <a:defRPr sz="16000"/>
            </a:lvl3pPr>
            <a:lvl4pPr lvl="3" algn="ctr">
              <a:spcBef>
                <a:spcPts val="0"/>
              </a:spcBef>
              <a:spcAft>
                <a:spcPts val="0"/>
              </a:spcAft>
              <a:buSzPts val="16000"/>
              <a:buNone/>
              <a:defRPr sz="16000"/>
            </a:lvl4pPr>
            <a:lvl5pPr lvl="4" algn="ctr">
              <a:spcBef>
                <a:spcPts val="0"/>
              </a:spcBef>
              <a:spcAft>
                <a:spcPts val="0"/>
              </a:spcAft>
              <a:buSzPts val="16000"/>
              <a:buNone/>
              <a:defRPr sz="16000"/>
            </a:lvl5pPr>
            <a:lvl6pPr lvl="5" algn="ctr">
              <a:spcBef>
                <a:spcPts val="0"/>
              </a:spcBef>
              <a:spcAft>
                <a:spcPts val="0"/>
              </a:spcAft>
              <a:buSzPts val="16000"/>
              <a:buNone/>
              <a:defRPr sz="16000"/>
            </a:lvl6pPr>
            <a:lvl7pPr lvl="6" algn="ctr">
              <a:spcBef>
                <a:spcPts val="0"/>
              </a:spcBef>
              <a:spcAft>
                <a:spcPts val="0"/>
              </a:spcAft>
              <a:buSzPts val="16000"/>
              <a:buNone/>
              <a:defRPr sz="16000"/>
            </a:lvl7pPr>
            <a:lvl8pPr lvl="7" algn="ctr">
              <a:spcBef>
                <a:spcPts val="0"/>
              </a:spcBef>
              <a:spcAft>
                <a:spcPts val="0"/>
              </a:spcAft>
              <a:buSzPts val="16000"/>
              <a:buNone/>
              <a:defRPr sz="16000"/>
            </a:lvl8pPr>
            <a:lvl9pPr lvl="8" algn="ctr">
              <a:spcBef>
                <a:spcPts val="0"/>
              </a:spcBef>
              <a:spcAft>
                <a:spcPts val="0"/>
              </a:spcAft>
              <a:buSzPts val="16000"/>
              <a:buNone/>
              <a:defRPr sz="16000"/>
            </a:lvl9pPr>
          </a:lstStyle>
          <a:p>
            <a:r>
              <a:t>xx%</a:t>
            </a:r>
          </a:p>
        </p:txBody>
      </p:sp>
      <p:sp>
        <p:nvSpPr>
          <p:cNvPr id="50" name="Google Shape;50;p11"/>
          <p:cNvSpPr txBox="1">
            <a:spLocks noGrp="1"/>
          </p:cNvSpPr>
          <p:nvPr>
            <p:ph type="body" idx="1"/>
          </p:nvPr>
        </p:nvSpPr>
        <p:spPr>
          <a:xfrm>
            <a:off x="415600" y="4202967"/>
            <a:ext cx="11360700" cy="1734300"/>
          </a:xfrm>
          <a:prstGeom prst="rect">
            <a:avLst/>
          </a:prstGeom>
        </p:spPr>
        <p:txBody>
          <a:bodyPr spcFirstLastPara="1" wrap="square" lIns="121900" tIns="121900" rIns="121900" bIns="121900" anchor="t" anchorCtr="0"/>
          <a:lstStyle>
            <a:lvl1pPr marL="457200" lvl="0" indent="-381000" algn="ctr">
              <a:spcBef>
                <a:spcPts val="0"/>
              </a:spcBef>
              <a:spcAft>
                <a:spcPts val="0"/>
              </a:spcAft>
              <a:buSzPts val="2400"/>
              <a:buChar char="●"/>
              <a:defRPr/>
            </a:lvl1pPr>
            <a:lvl2pPr marL="914400" lvl="1" indent="-349250" algn="ctr">
              <a:spcBef>
                <a:spcPts val="2100"/>
              </a:spcBef>
              <a:spcAft>
                <a:spcPts val="0"/>
              </a:spcAft>
              <a:buSzPts val="1900"/>
              <a:buChar char="○"/>
              <a:defRPr/>
            </a:lvl2pPr>
            <a:lvl3pPr marL="1371600" lvl="2" indent="-349250" algn="ctr">
              <a:spcBef>
                <a:spcPts val="2100"/>
              </a:spcBef>
              <a:spcAft>
                <a:spcPts val="0"/>
              </a:spcAft>
              <a:buSzPts val="1900"/>
              <a:buChar char="■"/>
              <a:defRPr/>
            </a:lvl3pPr>
            <a:lvl4pPr marL="1828800" lvl="3" indent="-349250" algn="ctr">
              <a:spcBef>
                <a:spcPts val="2100"/>
              </a:spcBef>
              <a:spcAft>
                <a:spcPts val="0"/>
              </a:spcAft>
              <a:buSzPts val="1900"/>
              <a:buChar char="●"/>
              <a:defRPr/>
            </a:lvl4pPr>
            <a:lvl5pPr marL="2286000" lvl="4" indent="-349250" algn="ctr">
              <a:spcBef>
                <a:spcPts val="2100"/>
              </a:spcBef>
              <a:spcAft>
                <a:spcPts val="0"/>
              </a:spcAft>
              <a:buSzPts val="1900"/>
              <a:buChar char="○"/>
              <a:defRPr/>
            </a:lvl5pPr>
            <a:lvl6pPr marL="2743200" lvl="5" indent="-349250" algn="ctr">
              <a:spcBef>
                <a:spcPts val="2100"/>
              </a:spcBef>
              <a:spcAft>
                <a:spcPts val="0"/>
              </a:spcAft>
              <a:buSzPts val="1900"/>
              <a:buChar char="■"/>
              <a:defRPr/>
            </a:lvl6pPr>
            <a:lvl7pPr marL="3200400" lvl="6" indent="-349250" algn="ctr">
              <a:spcBef>
                <a:spcPts val="2100"/>
              </a:spcBef>
              <a:spcAft>
                <a:spcPts val="0"/>
              </a:spcAft>
              <a:buSzPts val="1900"/>
              <a:buChar char="●"/>
              <a:defRPr/>
            </a:lvl7pPr>
            <a:lvl8pPr marL="3657600" lvl="7" indent="-349250" algn="ctr">
              <a:spcBef>
                <a:spcPts val="2100"/>
              </a:spcBef>
              <a:spcAft>
                <a:spcPts val="0"/>
              </a:spcAft>
              <a:buSzPts val="1900"/>
              <a:buChar char="○"/>
              <a:defRPr/>
            </a:lvl8pPr>
            <a:lvl9pPr marL="4114800" lvl="8" indent="-349250" algn="ctr">
              <a:spcBef>
                <a:spcPts val="2100"/>
              </a:spcBef>
              <a:spcAft>
                <a:spcPts val="2100"/>
              </a:spcAft>
              <a:buSzPts val="1900"/>
              <a:buChar char="■"/>
              <a:defRPr/>
            </a:lvl9pPr>
          </a:lstStyle>
          <a:p>
            <a:endParaRPr/>
          </a:p>
        </p:txBody>
      </p:sp>
      <p:sp>
        <p:nvSpPr>
          <p:cNvPr id="51" name="Google Shape;51;p11"/>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2"/>
        <p:cNvGrpSpPr/>
        <p:nvPr/>
      </p:nvGrpSpPr>
      <p:grpSpPr>
        <a:xfrm>
          <a:off x="0" y="0"/>
          <a:ext cx="0" cy="0"/>
          <a:chOff x="0" y="0"/>
          <a:chExt cx="0" cy="0"/>
        </a:xfrm>
      </p:grpSpPr>
      <p:sp>
        <p:nvSpPr>
          <p:cNvPr id="53" name="Google Shape;53;p12"/>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4"/>
        <p:cNvGrpSpPr/>
        <p:nvPr/>
      </p:nvGrpSpPr>
      <p:grpSpPr>
        <a:xfrm>
          <a:off x="0" y="0"/>
          <a:ext cx="0" cy="0"/>
          <a:chOff x="0" y="0"/>
          <a:chExt cx="0" cy="0"/>
        </a:xfrm>
      </p:grpSpPr>
      <p:sp>
        <p:nvSpPr>
          <p:cNvPr id="55" name="Google Shape;55;p13"/>
          <p:cNvSpPr txBox="1">
            <a:spLocks noGrp="1"/>
          </p:cNvSpPr>
          <p:nvPr>
            <p:ph type="title"/>
          </p:nvPr>
        </p:nvSpPr>
        <p:spPr>
          <a:xfrm>
            <a:off x="1251678" y="382385"/>
            <a:ext cx="10178400" cy="1492200"/>
          </a:xfrm>
          <a:prstGeom prst="rect">
            <a:avLst/>
          </a:prstGeom>
          <a:noFill/>
          <a:ln>
            <a:noFill/>
          </a:ln>
        </p:spPr>
        <p:txBody>
          <a:bodyPr spcFirstLastPara="1" wrap="square" lIns="121900" tIns="121900" rIns="121900" bIns="121900" anchor="t" anchorCtr="0"/>
          <a:lstStyle>
            <a:lvl1pPr marL="0" marR="0" lvl="0" indent="0" algn="l" rtl="0">
              <a:lnSpc>
                <a:spcPct val="90000"/>
              </a:lnSpc>
              <a:spcBef>
                <a:spcPts val="0"/>
              </a:spcBef>
              <a:spcAft>
                <a:spcPts val="0"/>
              </a:spcAft>
              <a:buClr>
                <a:schemeClr val="dk2"/>
              </a:buClr>
              <a:buSzPts val="3700"/>
              <a:buFont typeface="Impact"/>
              <a:buNone/>
              <a:defRPr sz="5100" b="0" i="0" u="none" strike="noStrike" cap="none">
                <a:solidFill>
                  <a:schemeClr val="dk2"/>
                </a:solidFill>
                <a:latin typeface="Impact"/>
                <a:ea typeface="Impact"/>
                <a:cs typeface="Impact"/>
                <a:sym typeface="Impact"/>
              </a:defRPr>
            </a:lvl1pPr>
            <a:lvl2pPr lvl="1" indent="0" rtl="0">
              <a:spcBef>
                <a:spcPts val="0"/>
              </a:spcBef>
              <a:spcAft>
                <a:spcPts val="0"/>
              </a:spcAft>
              <a:buSzPts val="3700"/>
              <a:buNone/>
              <a:defRPr sz="1800"/>
            </a:lvl2pPr>
            <a:lvl3pPr lvl="2" indent="0" rtl="0">
              <a:spcBef>
                <a:spcPts val="0"/>
              </a:spcBef>
              <a:spcAft>
                <a:spcPts val="0"/>
              </a:spcAft>
              <a:buSzPts val="3700"/>
              <a:buNone/>
              <a:defRPr sz="1800"/>
            </a:lvl3pPr>
            <a:lvl4pPr lvl="3" indent="0" rtl="0">
              <a:spcBef>
                <a:spcPts val="0"/>
              </a:spcBef>
              <a:spcAft>
                <a:spcPts val="0"/>
              </a:spcAft>
              <a:buSzPts val="3700"/>
              <a:buNone/>
              <a:defRPr sz="1800"/>
            </a:lvl4pPr>
            <a:lvl5pPr lvl="4" indent="0" rtl="0">
              <a:spcBef>
                <a:spcPts val="0"/>
              </a:spcBef>
              <a:spcAft>
                <a:spcPts val="0"/>
              </a:spcAft>
              <a:buSzPts val="3700"/>
              <a:buNone/>
              <a:defRPr sz="1800"/>
            </a:lvl5pPr>
            <a:lvl6pPr lvl="5" indent="0" rtl="0">
              <a:spcBef>
                <a:spcPts val="0"/>
              </a:spcBef>
              <a:spcAft>
                <a:spcPts val="0"/>
              </a:spcAft>
              <a:buSzPts val="3700"/>
              <a:buNone/>
              <a:defRPr sz="1800"/>
            </a:lvl6pPr>
            <a:lvl7pPr lvl="6" indent="0" rtl="0">
              <a:spcBef>
                <a:spcPts val="0"/>
              </a:spcBef>
              <a:spcAft>
                <a:spcPts val="0"/>
              </a:spcAft>
              <a:buSzPts val="3700"/>
              <a:buNone/>
              <a:defRPr sz="1800"/>
            </a:lvl7pPr>
            <a:lvl8pPr lvl="7" indent="0" rtl="0">
              <a:spcBef>
                <a:spcPts val="0"/>
              </a:spcBef>
              <a:spcAft>
                <a:spcPts val="0"/>
              </a:spcAft>
              <a:buSzPts val="3700"/>
              <a:buNone/>
              <a:defRPr sz="1800"/>
            </a:lvl8pPr>
            <a:lvl9pPr lvl="8" indent="0" rtl="0">
              <a:spcBef>
                <a:spcPts val="0"/>
              </a:spcBef>
              <a:spcAft>
                <a:spcPts val="0"/>
              </a:spcAft>
              <a:buSzPts val="3700"/>
              <a:buNone/>
              <a:defRPr sz="1800"/>
            </a:lvl9pPr>
          </a:lstStyle>
          <a:p>
            <a:endParaRPr/>
          </a:p>
        </p:txBody>
      </p:sp>
      <p:sp>
        <p:nvSpPr>
          <p:cNvPr id="56" name="Google Shape;56;p13"/>
          <p:cNvSpPr txBox="1">
            <a:spLocks noGrp="1"/>
          </p:cNvSpPr>
          <p:nvPr>
            <p:ph type="body" idx="1"/>
          </p:nvPr>
        </p:nvSpPr>
        <p:spPr>
          <a:xfrm>
            <a:off x="1251678" y="2286001"/>
            <a:ext cx="10178400" cy="3593700"/>
          </a:xfrm>
          <a:prstGeom prst="rect">
            <a:avLst/>
          </a:prstGeom>
          <a:noFill/>
          <a:ln>
            <a:noFill/>
          </a:ln>
        </p:spPr>
        <p:txBody>
          <a:bodyPr spcFirstLastPara="1" wrap="square" lIns="121900" tIns="121900" rIns="121900" bIns="121900" anchor="t" anchorCtr="0"/>
          <a:lstStyle>
            <a:lvl1pPr marL="457200" marR="0" lvl="0" indent="-355600" algn="l" rtl="0">
              <a:lnSpc>
                <a:spcPct val="110000"/>
              </a:lnSpc>
              <a:spcBef>
                <a:spcPts val="700"/>
              </a:spcBef>
              <a:spcAft>
                <a:spcPts val="0"/>
              </a:spcAft>
              <a:buClr>
                <a:schemeClr val="dk2"/>
              </a:buClr>
              <a:buSzPts val="2000"/>
              <a:buFont typeface="Arial"/>
              <a:buChar char="•"/>
              <a:defRPr sz="2000" b="0" i="0" u="none" strike="noStrike" cap="none">
                <a:solidFill>
                  <a:srgbClr val="595959"/>
                </a:solidFill>
                <a:latin typeface="Cabin"/>
                <a:ea typeface="Cabin"/>
                <a:cs typeface="Cabin"/>
                <a:sym typeface="Cabin"/>
              </a:defRPr>
            </a:lvl1pPr>
            <a:lvl2pPr marL="914400" marR="0" lvl="1" indent="-342900" algn="l" rtl="0">
              <a:lnSpc>
                <a:spcPct val="110000"/>
              </a:lnSpc>
              <a:spcBef>
                <a:spcPts val="2100"/>
              </a:spcBef>
              <a:spcAft>
                <a:spcPts val="0"/>
              </a:spcAft>
              <a:buClr>
                <a:schemeClr val="dk2"/>
              </a:buClr>
              <a:buSzPts val="1800"/>
              <a:buFont typeface="Cabin"/>
              <a:buChar char="–"/>
              <a:defRPr sz="1800" b="0" i="0" u="none" strike="noStrike" cap="none">
                <a:solidFill>
                  <a:srgbClr val="595959"/>
                </a:solidFill>
                <a:latin typeface="Cabin"/>
                <a:ea typeface="Cabin"/>
                <a:cs typeface="Cabin"/>
                <a:sym typeface="Cabin"/>
              </a:defRPr>
            </a:lvl2pPr>
            <a:lvl3pPr marL="1371600" marR="0" lvl="2" indent="-330200" algn="l" rtl="0">
              <a:lnSpc>
                <a:spcPct val="110000"/>
              </a:lnSpc>
              <a:spcBef>
                <a:spcPts val="2100"/>
              </a:spcBef>
              <a:spcAft>
                <a:spcPts val="0"/>
              </a:spcAft>
              <a:buClr>
                <a:schemeClr val="dk2"/>
              </a:buClr>
              <a:buSzPts val="1600"/>
              <a:buFont typeface="Arial"/>
              <a:buChar char="•"/>
              <a:defRPr sz="1600" b="0" i="0" u="none" strike="noStrike" cap="none">
                <a:solidFill>
                  <a:srgbClr val="595959"/>
                </a:solidFill>
                <a:latin typeface="Cabin"/>
                <a:ea typeface="Cabin"/>
                <a:cs typeface="Cabin"/>
                <a:sym typeface="Cabin"/>
              </a:defRPr>
            </a:lvl3pPr>
            <a:lvl4pPr marL="1828800" marR="0" lvl="3" indent="-317500" algn="l" rtl="0">
              <a:lnSpc>
                <a:spcPct val="110000"/>
              </a:lnSpc>
              <a:spcBef>
                <a:spcPts val="2100"/>
              </a:spcBef>
              <a:spcAft>
                <a:spcPts val="0"/>
              </a:spcAft>
              <a:buClr>
                <a:schemeClr val="dk2"/>
              </a:buClr>
              <a:buSzPts val="1400"/>
              <a:buFont typeface="Cabin"/>
              <a:buChar char="–"/>
              <a:defRPr sz="1400" b="0" i="0" u="none" strike="noStrike" cap="none">
                <a:solidFill>
                  <a:srgbClr val="595959"/>
                </a:solidFill>
                <a:latin typeface="Cabin"/>
                <a:ea typeface="Cabin"/>
                <a:cs typeface="Cabin"/>
                <a:sym typeface="Cabin"/>
              </a:defRPr>
            </a:lvl4pPr>
            <a:lvl5pPr marL="2286000" marR="0" lvl="4" indent="-317500" algn="l" rtl="0">
              <a:lnSpc>
                <a:spcPct val="110000"/>
              </a:lnSpc>
              <a:spcBef>
                <a:spcPts val="2100"/>
              </a:spcBef>
              <a:spcAft>
                <a:spcPts val="0"/>
              </a:spcAft>
              <a:buClr>
                <a:schemeClr val="dk2"/>
              </a:buClr>
              <a:buSzPts val="1400"/>
              <a:buFont typeface="Arial"/>
              <a:buChar char="•"/>
              <a:defRPr sz="1400" b="0" i="0" u="none" strike="noStrike" cap="none">
                <a:solidFill>
                  <a:srgbClr val="595959"/>
                </a:solidFill>
                <a:latin typeface="Cabin"/>
                <a:ea typeface="Cabin"/>
                <a:cs typeface="Cabin"/>
                <a:sym typeface="Cabin"/>
              </a:defRPr>
            </a:lvl5pPr>
            <a:lvl6pPr marL="2743200" marR="0" lvl="5" indent="-317500" algn="l" rtl="0">
              <a:lnSpc>
                <a:spcPct val="110000"/>
              </a:lnSpc>
              <a:spcBef>
                <a:spcPts val="2100"/>
              </a:spcBef>
              <a:spcAft>
                <a:spcPts val="0"/>
              </a:spcAft>
              <a:buClr>
                <a:schemeClr val="dk2"/>
              </a:buClr>
              <a:buSzPts val="1400"/>
              <a:buFont typeface="Cabin"/>
              <a:buChar char="–"/>
              <a:defRPr sz="1400" b="0" i="0" u="none" strike="noStrike" cap="none">
                <a:solidFill>
                  <a:srgbClr val="595959"/>
                </a:solidFill>
                <a:latin typeface="Cabin"/>
                <a:ea typeface="Cabin"/>
                <a:cs typeface="Cabin"/>
                <a:sym typeface="Cabin"/>
              </a:defRPr>
            </a:lvl6pPr>
            <a:lvl7pPr marL="3200400" marR="0" lvl="6" indent="-317500" algn="l" rtl="0">
              <a:lnSpc>
                <a:spcPct val="110000"/>
              </a:lnSpc>
              <a:spcBef>
                <a:spcPts val="2100"/>
              </a:spcBef>
              <a:spcAft>
                <a:spcPts val="0"/>
              </a:spcAft>
              <a:buClr>
                <a:schemeClr val="dk2"/>
              </a:buClr>
              <a:buSzPts val="1400"/>
              <a:buFont typeface="Arial"/>
              <a:buChar char="•"/>
              <a:defRPr sz="1400" b="0" i="0" u="none" strike="noStrike" cap="none">
                <a:solidFill>
                  <a:srgbClr val="595959"/>
                </a:solidFill>
                <a:latin typeface="Cabin"/>
                <a:ea typeface="Cabin"/>
                <a:cs typeface="Cabin"/>
                <a:sym typeface="Cabin"/>
              </a:defRPr>
            </a:lvl7pPr>
            <a:lvl8pPr marL="3657600" marR="0" lvl="7" indent="-317500" algn="l" rtl="0">
              <a:lnSpc>
                <a:spcPct val="110000"/>
              </a:lnSpc>
              <a:spcBef>
                <a:spcPts val="2100"/>
              </a:spcBef>
              <a:spcAft>
                <a:spcPts val="0"/>
              </a:spcAft>
              <a:buClr>
                <a:schemeClr val="dk2"/>
              </a:buClr>
              <a:buSzPts val="1400"/>
              <a:buFont typeface="Cabin"/>
              <a:buChar char="–"/>
              <a:defRPr sz="1400" b="0" i="0" u="none" strike="noStrike" cap="none">
                <a:solidFill>
                  <a:srgbClr val="595959"/>
                </a:solidFill>
                <a:latin typeface="Cabin"/>
                <a:ea typeface="Cabin"/>
                <a:cs typeface="Cabin"/>
                <a:sym typeface="Cabin"/>
              </a:defRPr>
            </a:lvl8pPr>
            <a:lvl9pPr marL="4114800" marR="0" lvl="8" indent="-317500" algn="l" rtl="0">
              <a:lnSpc>
                <a:spcPct val="110000"/>
              </a:lnSpc>
              <a:spcBef>
                <a:spcPts val="2100"/>
              </a:spcBef>
              <a:spcAft>
                <a:spcPts val="2100"/>
              </a:spcAft>
              <a:buClr>
                <a:schemeClr val="dk2"/>
              </a:buClr>
              <a:buSzPts val="1400"/>
              <a:buFont typeface="Arial"/>
              <a:buChar char="•"/>
              <a:defRPr sz="1400" b="0" i="0" u="none" strike="noStrike" cap="none">
                <a:solidFill>
                  <a:srgbClr val="595959"/>
                </a:solidFill>
                <a:latin typeface="Cabin"/>
                <a:ea typeface="Cabin"/>
                <a:cs typeface="Cabin"/>
                <a:sym typeface="Cabin"/>
              </a:defRPr>
            </a:lvl9pPr>
          </a:lstStyle>
          <a:p>
            <a:endParaRPr/>
          </a:p>
        </p:txBody>
      </p:sp>
      <p:sp>
        <p:nvSpPr>
          <p:cNvPr id="57" name="Google Shape;57;p13"/>
          <p:cNvSpPr txBox="1">
            <a:spLocks noGrp="1"/>
          </p:cNvSpPr>
          <p:nvPr>
            <p:ph type="dt" idx="10"/>
          </p:nvPr>
        </p:nvSpPr>
        <p:spPr>
          <a:xfrm>
            <a:off x="1251678" y="6375679"/>
            <a:ext cx="2329800" cy="3486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b="0" i="0" u="none" strike="noStrike" cap="none">
                <a:solidFill>
                  <a:srgbClr val="595959"/>
                </a:solidFill>
                <a:latin typeface="Cabin"/>
                <a:ea typeface="Cabin"/>
                <a:cs typeface="Cabin"/>
                <a:sym typeface="Cabin"/>
              </a:defRPr>
            </a:lvl1pPr>
            <a:lvl2pPr marL="457200" marR="0" lvl="1"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L="914400" marR="0" lvl="2"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L="1371600" marR="0" lvl="3"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L="1828800" marR="0" lvl="4"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L="2286000" marR="0" lvl="5"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L="2743200" marR="0" lvl="6"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L="3200400" marR="0" lvl="7"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L="3657600" marR="0" lvl="8"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58" name="Google Shape;58;p13"/>
          <p:cNvSpPr txBox="1">
            <a:spLocks noGrp="1"/>
          </p:cNvSpPr>
          <p:nvPr>
            <p:ph type="ftr" idx="11"/>
          </p:nvPr>
        </p:nvSpPr>
        <p:spPr>
          <a:xfrm>
            <a:off x="4038600" y="6375679"/>
            <a:ext cx="4114800" cy="3459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b="0" i="0" u="none" strike="noStrike" cap="none">
                <a:solidFill>
                  <a:srgbClr val="595959"/>
                </a:solidFill>
                <a:latin typeface="Cabin"/>
                <a:ea typeface="Cabin"/>
                <a:cs typeface="Cabin"/>
                <a:sym typeface="Cabin"/>
              </a:defRPr>
            </a:lvl1pPr>
            <a:lvl2pPr marL="457200" marR="0" lvl="1"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L="914400" marR="0" lvl="2"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L="1371600" marR="0" lvl="3"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L="1828800" marR="0" lvl="4"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L="2286000" marR="0" lvl="5"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L="2743200" marR="0" lvl="6"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L="3200400" marR="0" lvl="7"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L="3657600" marR="0" lvl="8"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59" name="Google Shape;59;p13"/>
          <p:cNvSpPr txBox="1">
            <a:spLocks noGrp="1"/>
          </p:cNvSpPr>
          <p:nvPr>
            <p:ph type="sldNum" idx="12"/>
          </p:nvPr>
        </p:nvSpPr>
        <p:spPr>
          <a:xfrm>
            <a:off x="8610601" y="6375679"/>
            <a:ext cx="2819400" cy="3459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595959"/>
                </a:solidFill>
                <a:latin typeface="Cabin"/>
                <a:ea typeface="Cabin"/>
                <a:cs typeface="Cabin"/>
                <a:sym typeface="Cabin"/>
              </a:defRPr>
            </a:lvl1pPr>
            <a:lvl2pPr marL="0" marR="0" lvl="1" indent="0" algn="r" rtl="0">
              <a:spcBef>
                <a:spcPts val="0"/>
              </a:spcBef>
              <a:buNone/>
              <a:defRPr sz="1200" b="0" i="0" u="none" strike="noStrike" cap="none">
                <a:solidFill>
                  <a:srgbClr val="595959"/>
                </a:solidFill>
                <a:latin typeface="Cabin"/>
                <a:ea typeface="Cabin"/>
                <a:cs typeface="Cabin"/>
                <a:sym typeface="Cabin"/>
              </a:defRPr>
            </a:lvl2pPr>
            <a:lvl3pPr marL="0" marR="0" lvl="2" indent="0" algn="r" rtl="0">
              <a:spcBef>
                <a:spcPts val="0"/>
              </a:spcBef>
              <a:buNone/>
              <a:defRPr sz="1200" b="0" i="0" u="none" strike="noStrike" cap="none">
                <a:solidFill>
                  <a:srgbClr val="595959"/>
                </a:solidFill>
                <a:latin typeface="Cabin"/>
                <a:ea typeface="Cabin"/>
                <a:cs typeface="Cabin"/>
                <a:sym typeface="Cabin"/>
              </a:defRPr>
            </a:lvl3pPr>
            <a:lvl4pPr marL="0" marR="0" lvl="3" indent="0" algn="r" rtl="0">
              <a:spcBef>
                <a:spcPts val="0"/>
              </a:spcBef>
              <a:buNone/>
              <a:defRPr sz="1200" b="0" i="0" u="none" strike="noStrike" cap="none">
                <a:solidFill>
                  <a:srgbClr val="595959"/>
                </a:solidFill>
                <a:latin typeface="Cabin"/>
                <a:ea typeface="Cabin"/>
                <a:cs typeface="Cabin"/>
                <a:sym typeface="Cabin"/>
              </a:defRPr>
            </a:lvl4pPr>
            <a:lvl5pPr marL="0" marR="0" lvl="4" indent="0" algn="r" rtl="0">
              <a:spcBef>
                <a:spcPts val="0"/>
              </a:spcBef>
              <a:buNone/>
              <a:defRPr sz="1200" b="0" i="0" u="none" strike="noStrike" cap="none">
                <a:solidFill>
                  <a:srgbClr val="595959"/>
                </a:solidFill>
                <a:latin typeface="Cabin"/>
                <a:ea typeface="Cabin"/>
                <a:cs typeface="Cabin"/>
                <a:sym typeface="Cabin"/>
              </a:defRPr>
            </a:lvl5pPr>
            <a:lvl6pPr marL="0" marR="0" lvl="5" indent="0" algn="r" rtl="0">
              <a:spcBef>
                <a:spcPts val="0"/>
              </a:spcBef>
              <a:buNone/>
              <a:defRPr sz="1200" b="0" i="0" u="none" strike="noStrike" cap="none">
                <a:solidFill>
                  <a:srgbClr val="595959"/>
                </a:solidFill>
                <a:latin typeface="Cabin"/>
                <a:ea typeface="Cabin"/>
                <a:cs typeface="Cabin"/>
                <a:sym typeface="Cabin"/>
              </a:defRPr>
            </a:lvl6pPr>
            <a:lvl7pPr marL="0" marR="0" lvl="6" indent="0" algn="r" rtl="0">
              <a:spcBef>
                <a:spcPts val="0"/>
              </a:spcBef>
              <a:buNone/>
              <a:defRPr sz="1200" b="0" i="0" u="none" strike="noStrike" cap="none">
                <a:solidFill>
                  <a:srgbClr val="595959"/>
                </a:solidFill>
                <a:latin typeface="Cabin"/>
                <a:ea typeface="Cabin"/>
                <a:cs typeface="Cabin"/>
                <a:sym typeface="Cabin"/>
              </a:defRPr>
            </a:lvl7pPr>
            <a:lvl8pPr marL="0" marR="0" lvl="7" indent="0" algn="r" rtl="0">
              <a:spcBef>
                <a:spcPts val="0"/>
              </a:spcBef>
              <a:buNone/>
              <a:defRPr sz="1200" b="0" i="0" u="none" strike="noStrike" cap="none">
                <a:solidFill>
                  <a:srgbClr val="595959"/>
                </a:solidFill>
                <a:latin typeface="Cabin"/>
                <a:ea typeface="Cabin"/>
                <a:cs typeface="Cabin"/>
                <a:sym typeface="Cabin"/>
              </a:defRPr>
            </a:lvl8pPr>
            <a:lvl9pPr marL="0" marR="0" lvl="8" indent="0" algn="r" rtl="0">
              <a:spcBef>
                <a:spcPts val="0"/>
              </a:spcBef>
              <a:buNone/>
              <a:defRPr sz="1200" b="0" i="0" u="none" strike="noStrike" cap="none">
                <a:solidFill>
                  <a:srgbClr val="595959"/>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64"/>
        <p:cNvGrpSpPr/>
        <p:nvPr/>
      </p:nvGrpSpPr>
      <p:grpSpPr>
        <a:xfrm>
          <a:off x="0" y="0"/>
          <a:ext cx="0" cy="0"/>
          <a:chOff x="0" y="0"/>
          <a:chExt cx="0" cy="0"/>
        </a:xfrm>
      </p:grpSpPr>
      <p:sp>
        <p:nvSpPr>
          <p:cNvPr id="65" name="Google Shape;65;p15"/>
          <p:cNvSpPr/>
          <p:nvPr/>
        </p:nvSpPr>
        <p:spPr>
          <a:xfrm>
            <a:off x="0" y="0"/>
            <a:ext cx="12192000" cy="4572000"/>
          </a:xfrm>
          <a:prstGeom prst="rect">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66" name="Google Shape;66;p15"/>
          <p:cNvSpPr txBox="1">
            <a:spLocks noGrp="1"/>
          </p:cNvSpPr>
          <p:nvPr>
            <p:ph type="ctrTitle"/>
          </p:nvPr>
        </p:nvSpPr>
        <p:spPr>
          <a:xfrm>
            <a:off x="415600" y="522867"/>
            <a:ext cx="11360700" cy="3587100"/>
          </a:xfrm>
          <a:prstGeom prst="rect">
            <a:avLst/>
          </a:prstGeom>
        </p:spPr>
        <p:txBody>
          <a:bodyPr spcFirstLastPara="1" wrap="square" lIns="121900" tIns="121900" rIns="121900" bIns="121900" anchor="ctr" anchorCtr="0"/>
          <a:lstStyle>
            <a:lvl1pPr lvl="0" algn="ctr" rtl="0">
              <a:spcBef>
                <a:spcPts val="0"/>
              </a:spcBef>
              <a:spcAft>
                <a:spcPts val="0"/>
              </a:spcAft>
              <a:buSzPts val="10700"/>
              <a:buNone/>
              <a:defRPr sz="10700"/>
            </a:lvl1pPr>
            <a:lvl2pPr lvl="1" algn="ctr" rtl="0">
              <a:spcBef>
                <a:spcPts val="0"/>
              </a:spcBef>
              <a:spcAft>
                <a:spcPts val="0"/>
              </a:spcAft>
              <a:buSzPts val="10700"/>
              <a:buNone/>
              <a:defRPr sz="10700"/>
            </a:lvl2pPr>
            <a:lvl3pPr lvl="2" algn="ctr" rtl="0">
              <a:spcBef>
                <a:spcPts val="0"/>
              </a:spcBef>
              <a:spcAft>
                <a:spcPts val="0"/>
              </a:spcAft>
              <a:buSzPts val="10700"/>
              <a:buNone/>
              <a:defRPr sz="10700"/>
            </a:lvl3pPr>
            <a:lvl4pPr lvl="3" algn="ctr" rtl="0">
              <a:spcBef>
                <a:spcPts val="0"/>
              </a:spcBef>
              <a:spcAft>
                <a:spcPts val="0"/>
              </a:spcAft>
              <a:buSzPts val="10700"/>
              <a:buNone/>
              <a:defRPr sz="10700"/>
            </a:lvl4pPr>
            <a:lvl5pPr lvl="4" algn="ctr" rtl="0">
              <a:spcBef>
                <a:spcPts val="0"/>
              </a:spcBef>
              <a:spcAft>
                <a:spcPts val="0"/>
              </a:spcAft>
              <a:buSzPts val="10700"/>
              <a:buNone/>
              <a:defRPr sz="10700"/>
            </a:lvl5pPr>
            <a:lvl6pPr lvl="5" algn="ctr" rtl="0">
              <a:spcBef>
                <a:spcPts val="0"/>
              </a:spcBef>
              <a:spcAft>
                <a:spcPts val="0"/>
              </a:spcAft>
              <a:buSzPts val="10700"/>
              <a:buNone/>
              <a:defRPr sz="10700"/>
            </a:lvl6pPr>
            <a:lvl7pPr lvl="6" algn="ctr" rtl="0">
              <a:spcBef>
                <a:spcPts val="0"/>
              </a:spcBef>
              <a:spcAft>
                <a:spcPts val="0"/>
              </a:spcAft>
              <a:buSzPts val="10700"/>
              <a:buNone/>
              <a:defRPr sz="10700"/>
            </a:lvl7pPr>
            <a:lvl8pPr lvl="7" algn="ctr" rtl="0">
              <a:spcBef>
                <a:spcPts val="0"/>
              </a:spcBef>
              <a:spcAft>
                <a:spcPts val="0"/>
              </a:spcAft>
              <a:buSzPts val="10700"/>
              <a:buNone/>
              <a:defRPr sz="10700"/>
            </a:lvl8pPr>
            <a:lvl9pPr lvl="8" algn="ctr" rtl="0">
              <a:spcBef>
                <a:spcPts val="0"/>
              </a:spcBef>
              <a:spcAft>
                <a:spcPts val="0"/>
              </a:spcAft>
              <a:buSzPts val="10700"/>
              <a:buNone/>
              <a:defRPr sz="10700"/>
            </a:lvl9pPr>
          </a:lstStyle>
          <a:p>
            <a:endParaRPr/>
          </a:p>
        </p:txBody>
      </p:sp>
      <p:sp>
        <p:nvSpPr>
          <p:cNvPr id="67" name="Google Shape;67;p15"/>
          <p:cNvSpPr txBox="1">
            <a:spLocks noGrp="1"/>
          </p:cNvSpPr>
          <p:nvPr>
            <p:ph type="subTitle" idx="1"/>
          </p:nvPr>
        </p:nvSpPr>
        <p:spPr>
          <a:xfrm>
            <a:off x="415600" y="5187200"/>
            <a:ext cx="11360700" cy="941700"/>
          </a:xfrm>
          <a:prstGeom prst="rect">
            <a:avLst/>
          </a:prstGeom>
        </p:spPr>
        <p:txBody>
          <a:bodyPr spcFirstLastPara="1" wrap="square" lIns="121900" tIns="121900" rIns="121900" bIns="121900" anchor="ctr" anchorCtr="0"/>
          <a:lstStyle>
            <a:lvl1pPr lvl="0" algn="ctr" rtl="0">
              <a:lnSpc>
                <a:spcPct val="100000"/>
              </a:lnSpc>
              <a:spcBef>
                <a:spcPts val="0"/>
              </a:spcBef>
              <a:spcAft>
                <a:spcPts val="0"/>
              </a:spcAft>
              <a:buClr>
                <a:schemeClr val="accent1"/>
              </a:buClr>
              <a:buSzPts val="2800"/>
              <a:buNone/>
              <a:defRPr sz="2800" b="1">
                <a:solidFill>
                  <a:schemeClr val="accent1"/>
                </a:solidFill>
              </a:defRPr>
            </a:lvl1pPr>
            <a:lvl2pPr lvl="1" algn="ctr" rtl="0">
              <a:lnSpc>
                <a:spcPct val="100000"/>
              </a:lnSpc>
              <a:spcBef>
                <a:spcPts val="0"/>
              </a:spcBef>
              <a:spcAft>
                <a:spcPts val="0"/>
              </a:spcAft>
              <a:buClr>
                <a:schemeClr val="accent1"/>
              </a:buClr>
              <a:buSzPts val="2800"/>
              <a:buNone/>
              <a:defRPr sz="2800" b="1">
                <a:solidFill>
                  <a:schemeClr val="accent1"/>
                </a:solidFill>
              </a:defRPr>
            </a:lvl2pPr>
            <a:lvl3pPr lvl="2" algn="ctr" rtl="0">
              <a:lnSpc>
                <a:spcPct val="100000"/>
              </a:lnSpc>
              <a:spcBef>
                <a:spcPts val="0"/>
              </a:spcBef>
              <a:spcAft>
                <a:spcPts val="0"/>
              </a:spcAft>
              <a:buClr>
                <a:schemeClr val="accent1"/>
              </a:buClr>
              <a:buSzPts val="2800"/>
              <a:buNone/>
              <a:defRPr sz="2800" b="1">
                <a:solidFill>
                  <a:schemeClr val="accent1"/>
                </a:solidFill>
              </a:defRPr>
            </a:lvl3pPr>
            <a:lvl4pPr lvl="3" algn="ctr" rtl="0">
              <a:lnSpc>
                <a:spcPct val="100000"/>
              </a:lnSpc>
              <a:spcBef>
                <a:spcPts val="0"/>
              </a:spcBef>
              <a:spcAft>
                <a:spcPts val="0"/>
              </a:spcAft>
              <a:buClr>
                <a:schemeClr val="accent1"/>
              </a:buClr>
              <a:buSzPts val="2800"/>
              <a:buNone/>
              <a:defRPr sz="2800" b="1">
                <a:solidFill>
                  <a:schemeClr val="accent1"/>
                </a:solidFill>
              </a:defRPr>
            </a:lvl4pPr>
            <a:lvl5pPr lvl="4" algn="ctr" rtl="0">
              <a:lnSpc>
                <a:spcPct val="100000"/>
              </a:lnSpc>
              <a:spcBef>
                <a:spcPts val="0"/>
              </a:spcBef>
              <a:spcAft>
                <a:spcPts val="0"/>
              </a:spcAft>
              <a:buClr>
                <a:schemeClr val="accent1"/>
              </a:buClr>
              <a:buSzPts val="2800"/>
              <a:buNone/>
              <a:defRPr sz="2800" b="1">
                <a:solidFill>
                  <a:schemeClr val="accent1"/>
                </a:solidFill>
              </a:defRPr>
            </a:lvl5pPr>
            <a:lvl6pPr lvl="5" algn="ctr" rtl="0">
              <a:lnSpc>
                <a:spcPct val="100000"/>
              </a:lnSpc>
              <a:spcBef>
                <a:spcPts val="0"/>
              </a:spcBef>
              <a:spcAft>
                <a:spcPts val="0"/>
              </a:spcAft>
              <a:buClr>
                <a:schemeClr val="accent1"/>
              </a:buClr>
              <a:buSzPts val="2800"/>
              <a:buNone/>
              <a:defRPr sz="2800" b="1">
                <a:solidFill>
                  <a:schemeClr val="accent1"/>
                </a:solidFill>
              </a:defRPr>
            </a:lvl6pPr>
            <a:lvl7pPr lvl="6" algn="ctr" rtl="0">
              <a:lnSpc>
                <a:spcPct val="100000"/>
              </a:lnSpc>
              <a:spcBef>
                <a:spcPts val="0"/>
              </a:spcBef>
              <a:spcAft>
                <a:spcPts val="0"/>
              </a:spcAft>
              <a:buClr>
                <a:schemeClr val="accent1"/>
              </a:buClr>
              <a:buSzPts val="2800"/>
              <a:buNone/>
              <a:defRPr sz="2800" b="1">
                <a:solidFill>
                  <a:schemeClr val="accent1"/>
                </a:solidFill>
              </a:defRPr>
            </a:lvl7pPr>
            <a:lvl8pPr lvl="7" algn="ctr" rtl="0">
              <a:lnSpc>
                <a:spcPct val="100000"/>
              </a:lnSpc>
              <a:spcBef>
                <a:spcPts val="0"/>
              </a:spcBef>
              <a:spcAft>
                <a:spcPts val="0"/>
              </a:spcAft>
              <a:buClr>
                <a:schemeClr val="accent1"/>
              </a:buClr>
              <a:buSzPts val="2800"/>
              <a:buNone/>
              <a:defRPr sz="2800" b="1">
                <a:solidFill>
                  <a:schemeClr val="accent1"/>
                </a:solidFill>
              </a:defRPr>
            </a:lvl8pPr>
            <a:lvl9pPr lvl="8" algn="ctr" rtl="0">
              <a:lnSpc>
                <a:spcPct val="100000"/>
              </a:lnSpc>
              <a:spcBef>
                <a:spcPts val="0"/>
              </a:spcBef>
              <a:spcAft>
                <a:spcPts val="0"/>
              </a:spcAft>
              <a:buClr>
                <a:schemeClr val="accent1"/>
              </a:buClr>
              <a:buSzPts val="2800"/>
              <a:buNone/>
              <a:defRPr sz="2800" b="1">
                <a:solidFill>
                  <a:schemeClr val="accent1"/>
                </a:solidFill>
              </a:defRPr>
            </a:lvl9pPr>
          </a:lstStyle>
          <a:p>
            <a:endParaRPr/>
          </a:p>
        </p:txBody>
      </p:sp>
      <p:sp>
        <p:nvSpPr>
          <p:cNvPr id="68" name="Google Shape;68;p15"/>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69"/>
        <p:cNvGrpSpPr/>
        <p:nvPr/>
      </p:nvGrpSpPr>
      <p:grpSpPr>
        <a:xfrm>
          <a:off x="0" y="0"/>
          <a:ext cx="0" cy="0"/>
          <a:chOff x="0" y="0"/>
          <a:chExt cx="0" cy="0"/>
        </a:xfrm>
      </p:grpSpPr>
      <p:sp>
        <p:nvSpPr>
          <p:cNvPr id="70" name="Google Shape;70;p16"/>
          <p:cNvSpPr txBox="1">
            <a:spLocks noGrp="1"/>
          </p:cNvSpPr>
          <p:nvPr>
            <p:ph type="title"/>
          </p:nvPr>
        </p:nvSpPr>
        <p:spPr>
          <a:xfrm>
            <a:off x="3737000" y="1070000"/>
            <a:ext cx="4718100" cy="4718100"/>
          </a:xfrm>
          <a:prstGeom prst="rect">
            <a:avLst/>
          </a:prstGeom>
          <a:solidFill>
            <a:srgbClr val="FFFFFF"/>
          </a:solidFill>
        </p:spPr>
        <p:txBody>
          <a:bodyPr spcFirstLastPara="1" wrap="square" lIns="121900" tIns="121900" rIns="121900" bIns="121900" anchor="ctr" anchorCtr="0"/>
          <a:lstStyle>
            <a:lvl1pPr lvl="0" algn="ctr" rtl="0">
              <a:spcBef>
                <a:spcPts val="0"/>
              </a:spcBef>
              <a:spcAft>
                <a:spcPts val="0"/>
              </a:spcAft>
              <a:buSzPts val="6400"/>
              <a:buNone/>
              <a:defRPr sz="6400"/>
            </a:lvl1pPr>
            <a:lvl2pPr lvl="1" algn="ctr" rtl="0">
              <a:spcBef>
                <a:spcPts val="0"/>
              </a:spcBef>
              <a:spcAft>
                <a:spcPts val="0"/>
              </a:spcAft>
              <a:buSzPts val="6400"/>
              <a:buNone/>
              <a:defRPr sz="6400"/>
            </a:lvl2pPr>
            <a:lvl3pPr lvl="2" algn="ctr" rtl="0">
              <a:spcBef>
                <a:spcPts val="0"/>
              </a:spcBef>
              <a:spcAft>
                <a:spcPts val="0"/>
              </a:spcAft>
              <a:buSzPts val="6400"/>
              <a:buNone/>
              <a:defRPr sz="6400"/>
            </a:lvl3pPr>
            <a:lvl4pPr lvl="3" algn="ctr" rtl="0">
              <a:spcBef>
                <a:spcPts val="0"/>
              </a:spcBef>
              <a:spcAft>
                <a:spcPts val="0"/>
              </a:spcAft>
              <a:buSzPts val="6400"/>
              <a:buNone/>
              <a:defRPr sz="6400"/>
            </a:lvl4pPr>
            <a:lvl5pPr lvl="4" algn="ctr" rtl="0">
              <a:spcBef>
                <a:spcPts val="0"/>
              </a:spcBef>
              <a:spcAft>
                <a:spcPts val="0"/>
              </a:spcAft>
              <a:buSzPts val="6400"/>
              <a:buNone/>
              <a:defRPr sz="6400"/>
            </a:lvl5pPr>
            <a:lvl6pPr lvl="5" algn="ctr" rtl="0">
              <a:spcBef>
                <a:spcPts val="0"/>
              </a:spcBef>
              <a:spcAft>
                <a:spcPts val="0"/>
              </a:spcAft>
              <a:buSzPts val="6400"/>
              <a:buNone/>
              <a:defRPr sz="6400"/>
            </a:lvl6pPr>
            <a:lvl7pPr lvl="6" algn="ctr" rtl="0">
              <a:spcBef>
                <a:spcPts val="0"/>
              </a:spcBef>
              <a:spcAft>
                <a:spcPts val="0"/>
              </a:spcAft>
              <a:buSzPts val="6400"/>
              <a:buNone/>
              <a:defRPr sz="6400"/>
            </a:lvl7pPr>
            <a:lvl8pPr lvl="7" algn="ctr" rtl="0">
              <a:spcBef>
                <a:spcPts val="0"/>
              </a:spcBef>
              <a:spcAft>
                <a:spcPts val="0"/>
              </a:spcAft>
              <a:buSzPts val="6400"/>
              <a:buNone/>
              <a:defRPr sz="6400"/>
            </a:lvl8pPr>
            <a:lvl9pPr lvl="8" algn="ctr" rtl="0">
              <a:spcBef>
                <a:spcPts val="0"/>
              </a:spcBef>
              <a:spcAft>
                <a:spcPts val="0"/>
              </a:spcAft>
              <a:buSzPts val="6400"/>
              <a:buNone/>
              <a:defRPr sz="6400"/>
            </a:lvl9pPr>
          </a:lstStyle>
          <a:p>
            <a:endParaRPr/>
          </a:p>
        </p:txBody>
      </p:sp>
      <p:sp>
        <p:nvSpPr>
          <p:cNvPr id="71" name="Google Shape;71;p16"/>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72"/>
        <p:cNvGrpSpPr/>
        <p:nvPr/>
      </p:nvGrpSpPr>
      <p:grpSpPr>
        <a:xfrm>
          <a:off x="0" y="0"/>
          <a:ext cx="0" cy="0"/>
          <a:chOff x="0" y="0"/>
          <a:chExt cx="0" cy="0"/>
        </a:xfrm>
      </p:grpSpPr>
      <p:sp>
        <p:nvSpPr>
          <p:cNvPr id="73" name="Google Shape;73;p17"/>
          <p:cNvSpPr txBox="1">
            <a:spLocks noGrp="1"/>
          </p:cNvSpPr>
          <p:nvPr>
            <p:ph type="title"/>
          </p:nvPr>
        </p:nvSpPr>
        <p:spPr>
          <a:xfrm>
            <a:off x="415600" y="390467"/>
            <a:ext cx="11360700" cy="1068000"/>
          </a:xfrm>
          <a:prstGeom prst="rect">
            <a:avLst/>
          </a:prstGeom>
        </p:spPr>
        <p:txBody>
          <a:bodyPr spcFirstLastPara="1" wrap="square" lIns="121900" tIns="121900" rIns="121900" bIns="121900" anchor="t" anchorCtr="0"/>
          <a:lstStyle>
            <a:lvl1pPr lvl="0" rtl="0">
              <a:spcBef>
                <a:spcPts val="0"/>
              </a:spcBef>
              <a:spcAft>
                <a:spcPts val="0"/>
              </a:spcAft>
              <a:buSzPts val="5600"/>
              <a:buNone/>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a:endParaRPr/>
          </a:p>
        </p:txBody>
      </p:sp>
      <p:sp>
        <p:nvSpPr>
          <p:cNvPr id="74" name="Google Shape;74;p17"/>
          <p:cNvSpPr txBox="1">
            <a:spLocks noGrp="1"/>
          </p:cNvSpPr>
          <p:nvPr>
            <p:ph type="body" idx="1"/>
          </p:nvPr>
        </p:nvSpPr>
        <p:spPr>
          <a:xfrm>
            <a:off x="415600" y="1638233"/>
            <a:ext cx="11360700" cy="4453500"/>
          </a:xfrm>
          <a:prstGeom prst="rect">
            <a:avLst/>
          </a:prstGeom>
        </p:spPr>
        <p:txBody>
          <a:bodyPr spcFirstLastPara="1" wrap="square" lIns="121900" tIns="121900" rIns="121900" bIns="121900" anchor="t" anchorCtr="0"/>
          <a:lstStyle>
            <a:lvl1pPr marL="457200" lvl="0" indent="-381000" rtl="0">
              <a:spcBef>
                <a:spcPts val="0"/>
              </a:spcBef>
              <a:spcAft>
                <a:spcPts val="0"/>
              </a:spcAft>
              <a:buSzPts val="2400"/>
              <a:buChar char="●"/>
              <a:defRPr/>
            </a:lvl1pPr>
            <a:lvl2pPr marL="914400" lvl="1" indent="-349250" rtl="0">
              <a:spcBef>
                <a:spcPts val="2100"/>
              </a:spcBef>
              <a:spcAft>
                <a:spcPts val="0"/>
              </a:spcAft>
              <a:buSzPts val="1900"/>
              <a:buChar char="○"/>
              <a:defRPr/>
            </a:lvl2pPr>
            <a:lvl3pPr marL="1371600" lvl="2" indent="-349250" rtl="0">
              <a:spcBef>
                <a:spcPts val="2100"/>
              </a:spcBef>
              <a:spcAft>
                <a:spcPts val="0"/>
              </a:spcAft>
              <a:buSzPts val="1900"/>
              <a:buChar char="■"/>
              <a:defRPr/>
            </a:lvl3pPr>
            <a:lvl4pPr marL="1828800" lvl="3" indent="-349250" rtl="0">
              <a:spcBef>
                <a:spcPts val="2100"/>
              </a:spcBef>
              <a:spcAft>
                <a:spcPts val="0"/>
              </a:spcAft>
              <a:buSzPts val="1900"/>
              <a:buChar char="●"/>
              <a:defRPr/>
            </a:lvl4pPr>
            <a:lvl5pPr marL="2286000" lvl="4" indent="-349250" rtl="0">
              <a:spcBef>
                <a:spcPts val="2100"/>
              </a:spcBef>
              <a:spcAft>
                <a:spcPts val="0"/>
              </a:spcAft>
              <a:buSzPts val="1900"/>
              <a:buChar char="○"/>
              <a:defRPr/>
            </a:lvl5pPr>
            <a:lvl6pPr marL="2743200" lvl="5" indent="-349250" rtl="0">
              <a:spcBef>
                <a:spcPts val="2100"/>
              </a:spcBef>
              <a:spcAft>
                <a:spcPts val="0"/>
              </a:spcAft>
              <a:buSzPts val="1900"/>
              <a:buChar char="■"/>
              <a:defRPr/>
            </a:lvl6pPr>
            <a:lvl7pPr marL="3200400" lvl="6" indent="-349250" rtl="0">
              <a:spcBef>
                <a:spcPts val="2100"/>
              </a:spcBef>
              <a:spcAft>
                <a:spcPts val="0"/>
              </a:spcAft>
              <a:buSzPts val="1900"/>
              <a:buChar char="●"/>
              <a:defRPr/>
            </a:lvl7pPr>
            <a:lvl8pPr marL="3657600" lvl="7" indent="-349250" rtl="0">
              <a:spcBef>
                <a:spcPts val="2100"/>
              </a:spcBef>
              <a:spcAft>
                <a:spcPts val="0"/>
              </a:spcAft>
              <a:buSzPts val="1900"/>
              <a:buChar char="○"/>
              <a:defRPr/>
            </a:lvl8pPr>
            <a:lvl9pPr marL="4114800" lvl="8" indent="-349250" rtl="0">
              <a:spcBef>
                <a:spcPts val="2100"/>
              </a:spcBef>
              <a:spcAft>
                <a:spcPts val="2100"/>
              </a:spcAft>
              <a:buSzPts val="1900"/>
              <a:buChar char="■"/>
              <a:defRPr/>
            </a:lvl9pPr>
          </a:lstStyle>
          <a:p>
            <a:endParaRPr/>
          </a:p>
        </p:txBody>
      </p:sp>
      <p:sp>
        <p:nvSpPr>
          <p:cNvPr id="75" name="Google Shape;75;p17"/>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76"/>
        <p:cNvGrpSpPr/>
        <p:nvPr/>
      </p:nvGrpSpPr>
      <p:grpSpPr>
        <a:xfrm>
          <a:off x="0" y="0"/>
          <a:ext cx="0" cy="0"/>
          <a:chOff x="0" y="0"/>
          <a:chExt cx="0" cy="0"/>
        </a:xfrm>
      </p:grpSpPr>
      <p:sp>
        <p:nvSpPr>
          <p:cNvPr id="77" name="Google Shape;77;p18"/>
          <p:cNvSpPr txBox="1">
            <a:spLocks noGrp="1"/>
          </p:cNvSpPr>
          <p:nvPr>
            <p:ph type="title"/>
          </p:nvPr>
        </p:nvSpPr>
        <p:spPr>
          <a:xfrm>
            <a:off x="415600" y="390467"/>
            <a:ext cx="11360700" cy="1068000"/>
          </a:xfrm>
          <a:prstGeom prst="rect">
            <a:avLst/>
          </a:prstGeom>
        </p:spPr>
        <p:txBody>
          <a:bodyPr spcFirstLastPara="1" wrap="square" lIns="121900" tIns="121900" rIns="121900" bIns="121900" anchor="t" anchorCtr="0"/>
          <a:lstStyle>
            <a:lvl1pPr lvl="0" rtl="0">
              <a:spcBef>
                <a:spcPts val="0"/>
              </a:spcBef>
              <a:spcAft>
                <a:spcPts val="0"/>
              </a:spcAft>
              <a:buSzPts val="5600"/>
              <a:buNone/>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a:endParaRPr/>
          </a:p>
        </p:txBody>
      </p:sp>
      <p:sp>
        <p:nvSpPr>
          <p:cNvPr id="78" name="Google Shape;78;p18"/>
          <p:cNvSpPr txBox="1">
            <a:spLocks noGrp="1"/>
          </p:cNvSpPr>
          <p:nvPr>
            <p:ph type="body" idx="1"/>
          </p:nvPr>
        </p:nvSpPr>
        <p:spPr>
          <a:xfrm>
            <a:off x="415600" y="1638233"/>
            <a:ext cx="5333100" cy="4453500"/>
          </a:xfrm>
          <a:prstGeom prst="rect">
            <a:avLst/>
          </a:prstGeom>
        </p:spPr>
        <p:txBody>
          <a:bodyPr spcFirstLastPara="1" wrap="square" lIns="121900" tIns="121900" rIns="121900" bIns="121900" anchor="t" anchorCtr="0"/>
          <a:lstStyle>
            <a:lvl1pPr marL="457200" lvl="0" indent="-349250" rtl="0">
              <a:spcBef>
                <a:spcPts val="0"/>
              </a:spcBef>
              <a:spcAft>
                <a:spcPts val="0"/>
              </a:spcAft>
              <a:buSzPts val="1900"/>
              <a:buChar char="●"/>
              <a:defRPr sz="1900"/>
            </a:lvl1pPr>
            <a:lvl2pPr marL="914400" lvl="1" indent="-330200" rtl="0">
              <a:spcBef>
                <a:spcPts val="2100"/>
              </a:spcBef>
              <a:spcAft>
                <a:spcPts val="0"/>
              </a:spcAft>
              <a:buSzPts val="1600"/>
              <a:buChar char="○"/>
              <a:defRPr sz="1600"/>
            </a:lvl2pPr>
            <a:lvl3pPr marL="1371600" lvl="2" indent="-330200" rtl="0">
              <a:spcBef>
                <a:spcPts val="2100"/>
              </a:spcBef>
              <a:spcAft>
                <a:spcPts val="0"/>
              </a:spcAft>
              <a:buSzPts val="1600"/>
              <a:buChar char="■"/>
              <a:defRPr sz="1600"/>
            </a:lvl3pPr>
            <a:lvl4pPr marL="1828800" lvl="3" indent="-330200" rtl="0">
              <a:spcBef>
                <a:spcPts val="2100"/>
              </a:spcBef>
              <a:spcAft>
                <a:spcPts val="0"/>
              </a:spcAft>
              <a:buSzPts val="1600"/>
              <a:buChar char="●"/>
              <a:defRPr sz="1600"/>
            </a:lvl4pPr>
            <a:lvl5pPr marL="2286000" lvl="4" indent="-330200" rtl="0">
              <a:spcBef>
                <a:spcPts val="2100"/>
              </a:spcBef>
              <a:spcAft>
                <a:spcPts val="0"/>
              </a:spcAft>
              <a:buSzPts val="1600"/>
              <a:buChar char="○"/>
              <a:defRPr sz="1600"/>
            </a:lvl5pPr>
            <a:lvl6pPr marL="2743200" lvl="5" indent="-330200" rtl="0">
              <a:spcBef>
                <a:spcPts val="2100"/>
              </a:spcBef>
              <a:spcAft>
                <a:spcPts val="0"/>
              </a:spcAft>
              <a:buSzPts val="1600"/>
              <a:buChar char="■"/>
              <a:defRPr sz="1600"/>
            </a:lvl6pPr>
            <a:lvl7pPr marL="3200400" lvl="6" indent="-330200" rtl="0">
              <a:spcBef>
                <a:spcPts val="2100"/>
              </a:spcBef>
              <a:spcAft>
                <a:spcPts val="0"/>
              </a:spcAft>
              <a:buSzPts val="1600"/>
              <a:buChar char="●"/>
              <a:defRPr sz="1600"/>
            </a:lvl7pPr>
            <a:lvl8pPr marL="3657600" lvl="7" indent="-330200" rtl="0">
              <a:spcBef>
                <a:spcPts val="2100"/>
              </a:spcBef>
              <a:spcAft>
                <a:spcPts val="0"/>
              </a:spcAft>
              <a:buSzPts val="1600"/>
              <a:buChar char="○"/>
              <a:defRPr sz="1600"/>
            </a:lvl8pPr>
            <a:lvl9pPr marL="4114800" lvl="8" indent="-330200" rtl="0">
              <a:spcBef>
                <a:spcPts val="2100"/>
              </a:spcBef>
              <a:spcAft>
                <a:spcPts val="2100"/>
              </a:spcAft>
              <a:buSzPts val="1600"/>
              <a:buChar char="■"/>
              <a:defRPr sz="1600"/>
            </a:lvl9pPr>
          </a:lstStyle>
          <a:p>
            <a:endParaRPr/>
          </a:p>
        </p:txBody>
      </p:sp>
      <p:sp>
        <p:nvSpPr>
          <p:cNvPr id="79" name="Google Shape;79;p18"/>
          <p:cNvSpPr txBox="1">
            <a:spLocks noGrp="1"/>
          </p:cNvSpPr>
          <p:nvPr>
            <p:ph type="body" idx="2"/>
          </p:nvPr>
        </p:nvSpPr>
        <p:spPr>
          <a:xfrm>
            <a:off x="6443200" y="1638233"/>
            <a:ext cx="5333100" cy="4453500"/>
          </a:xfrm>
          <a:prstGeom prst="rect">
            <a:avLst/>
          </a:prstGeom>
        </p:spPr>
        <p:txBody>
          <a:bodyPr spcFirstLastPara="1" wrap="square" lIns="121900" tIns="121900" rIns="121900" bIns="121900" anchor="t" anchorCtr="0"/>
          <a:lstStyle>
            <a:lvl1pPr marL="457200" lvl="0" indent="-349250" rtl="0">
              <a:spcBef>
                <a:spcPts val="0"/>
              </a:spcBef>
              <a:spcAft>
                <a:spcPts val="0"/>
              </a:spcAft>
              <a:buSzPts val="1900"/>
              <a:buChar char="●"/>
              <a:defRPr sz="1900"/>
            </a:lvl1pPr>
            <a:lvl2pPr marL="914400" lvl="1" indent="-330200" rtl="0">
              <a:spcBef>
                <a:spcPts val="2100"/>
              </a:spcBef>
              <a:spcAft>
                <a:spcPts val="0"/>
              </a:spcAft>
              <a:buSzPts val="1600"/>
              <a:buChar char="○"/>
              <a:defRPr sz="1600"/>
            </a:lvl2pPr>
            <a:lvl3pPr marL="1371600" lvl="2" indent="-330200" rtl="0">
              <a:spcBef>
                <a:spcPts val="2100"/>
              </a:spcBef>
              <a:spcAft>
                <a:spcPts val="0"/>
              </a:spcAft>
              <a:buSzPts val="1600"/>
              <a:buChar char="■"/>
              <a:defRPr sz="1600"/>
            </a:lvl3pPr>
            <a:lvl4pPr marL="1828800" lvl="3" indent="-330200" rtl="0">
              <a:spcBef>
                <a:spcPts val="2100"/>
              </a:spcBef>
              <a:spcAft>
                <a:spcPts val="0"/>
              </a:spcAft>
              <a:buSzPts val="1600"/>
              <a:buChar char="●"/>
              <a:defRPr sz="1600"/>
            </a:lvl4pPr>
            <a:lvl5pPr marL="2286000" lvl="4" indent="-330200" rtl="0">
              <a:spcBef>
                <a:spcPts val="2100"/>
              </a:spcBef>
              <a:spcAft>
                <a:spcPts val="0"/>
              </a:spcAft>
              <a:buSzPts val="1600"/>
              <a:buChar char="○"/>
              <a:defRPr sz="1600"/>
            </a:lvl5pPr>
            <a:lvl6pPr marL="2743200" lvl="5" indent="-330200" rtl="0">
              <a:spcBef>
                <a:spcPts val="2100"/>
              </a:spcBef>
              <a:spcAft>
                <a:spcPts val="0"/>
              </a:spcAft>
              <a:buSzPts val="1600"/>
              <a:buChar char="■"/>
              <a:defRPr sz="1600"/>
            </a:lvl6pPr>
            <a:lvl7pPr marL="3200400" lvl="6" indent="-330200" rtl="0">
              <a:spcBef>
                <a:spcPts val="2100"/>
              </a:spcBef>
              <a:spcAft>
                <a:spcPts val="0"/>
              </a:spcAft>
              <a:buSzPts val="1600"/>
              <a:buChar char="●"/>
              <a:defRPr sz="1600"/>
            </a:lvl7pPr>
            <a:lvl8pPr marL="3657600" lvl="7" indent="-330200" rtl="0">
              <a:spcBef>
                <a:spcPts val="2100"/>
              </a:spcBef>
              <a:spcAft>
                <a:spcPts val="0"/>
              </a:spcAft>
              <a:buSzPts val="1600"/>
              <a:buChar char="○"/>
              <a:defRPr sz="1600"/>
            </a:lvl8pPr>
            <a:lvl9pPr marL="4114800" lvl="8" indent="-330200" rtl="0">
              <a:spcBef>
                <a:spcPts val="2100"/>
              </a:spcBef>
              <a:spcAft>
                <a:spcPts val="2100"/>
              </a:spcAft>
              <a:buSzPts val="1600"/>
              <a:buChar char="■"/>
              <a:defRPr sz="1600"/>
            </a:lvl9pPr>
          </a:lstStyle>
          <a:p>
            <a:endParaRPr/>
          </a:p>
        </p:txBody>
      </p:sp>
      <p:sp>
        <p:nvSpPr>
          <p:cNvPr id="80" name="Google Shape;80;p18"/>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1"/>
        <p:cNvGrpSpPr/>
        <p:nvPr/>
      </p:nvGrpSpPr>
      <p:grpSpPr>
        <a:xfrm>
          <a:off x="0" y="0"/>
          <a:ext cx="0" cy="0"/>
          <a:chOff x="0" y="0"/>
          <a:chExt cx="0" cy="0"/>
        </a:xfrm>
      </p:grpSpPr>
      <p:sp>
        <p:nvSpPr>
          <p:cNvPr id="82" name="Google Shape;82;p19"/>
          <p:cNvSpPr txBox="1">
            <a:spLocks noGrp="1"/>
          </p:cNvSpPr>
          <p:nvPr>
            <p:ph type="title"/>
          </p:nvPr>
        </p:nvSpPr>
        <p:spPr>
          <a:xfrm>
            <a:off x="406400" y="412467"/>
            <a:ext cx="11383500" cy="997500"/>
          </a:xfrm>
          <a:prstGeom prst="rect">
            <a:avLst/>
          </a:prstGeom>
        </p:spPr>
        <p:txBody>
          <a:bodyPr spcFirstLastPara="1" wrap="square" lIns="121900" tIns="121900" rIns="121900" bIns="121900" anchor="t" anchorCtr="0"/>
          <a:lstStyle>
            <a:lvl1pPr lvl="0" rtl="0">
              <a:spcBef>
                <a:spcPts val="0"/>
              </a:spcBef>
              <a:spcAft>
                <a:spcPts val="0"/>
              </a:spcAft>
              <a:buSzPts val="5300"/>
              <a:buNone/>
              <a:defRPr sz="5300"/>
            </a:lvl1pPr>
            <a:lvl2pPr lvl="1" rtl="0">
              <a:spcBef>
                <a:spcPts val="0"/>
              </a:spcBef>
              <a:spcAft>
                <a:spcPts val="0"/>
              </a:spcAft>
              <a:buSzPts val="5300"/>
              <a:buNone/>
              <a:defRPr sz="5300"/>
            </a:lvl2pPr>
            <a:lvl3pPr lvl="2" rtl="0">
              <a:spcBef>
                <a:spcPts val="0"/>
              </a:spcBef>
              <a:spcAft>
                <a:spcPts val="0"/>
              </a:spcAft>
              <a:buSzPts val="5300"/>
              <a:buNone/>
              <a:defRPr sz="5300"/>
            </a:lvl3pPr>
            <a:lvl4pPr lvl="3" rtl="0">
              <a:spcBef>
                <a:spcPts val="0"/>
              </a:spcBef>
              <a:spcAft>
                <a:spcPts val="0"/>
              </a:spcAft>
              <a:buSzPts val="5300"/>
              <a:buNone/>
              <a:defRPr sz="5300"/>
            </a:lvl4pPr>
            <a:lvl5pPr lvl="4" rtl="0">
              <a:spcBef>
                <a:spcPts val="0"/>
              </a:spcBef>
              <a:spcAft>
                <a:spcPts val="0"/>
              </a:spcAft>
              <a:buSzPts val="5300"/>
              <a:buNone/>
              <a:defRPr sz="5300"/>
            </a:lvl5pPr>
            <a:lvl6pPr lvl="5" rtl="0">
              <a:spcBef>
                <a:spcPts val="0"/>
              </a:spcBef>
              <a:spcAft>
                <a:spcPts val="0"/>
              </a:spcAft>
              <a:buSzPts val="5300"/>
              <a:buNone/>
              <a:defRPr sz="5300"/>
            </a:lvl6pPr>
            <a:lvl7pPr lvl="6" rtl="0">
              <a:spcBef>
                <a:spcPts val="0"/>
              </a:spcBef>
              <a:spcAft>
                <a:spcPts val="0"/>
              </a:spcAft>
              <a:buSzPts val="5300"/>
              <a:buNone/>
              <a:defRPr sz="5300"/>
            </a:lvl7pPr>
            <a:lvl8pPr lvl="7" rtl="0">
              <a:spcBef>
                <a:spcPts val="0"/>
              </a:spcBef>
              <a:spcAft>
                <a:spcPts val="0"/>
              </a:spcAft>
              <a:buSzPts val="5300"/>
              <a:buNone/>
              <a:defRPr sz="5300"/>
            </a:lvl8pPr>
            <a:lvl9pPr lvl="8" rtl="0">
              <a:spcBef>
                <a:spcPts val="0"/>
              </a:spcBef>
              <a:spcAft>
                <a:spcPts val="0"/>
              </a:spcAft>
              <a:buSzPts val="5300"/>
              <a:buNone/>
              <a:defRPr sz="5300"/>
            </a:lvl9pPr>
          </a:lstStyle>
          <a:p>
            <a:endParaRPr/>
          </a:p>
        </p:txBody>
      </p:sp>
      <p:sp>
        <p:nvSpPr>
          <p:cNvPr id="83" name="Google Shape;83;p19"/>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84"/>
        <p:cNvGrpSpPr/>
        <p:nvPr/>
      </p:nvGrpSpPr>
      <p:grpSpPr>
        <a:xfrm>
          <a:off x="0" y="0"/>
          <a:ext cx="0" cy="0"/>
          <a:chOff x="0" y="0"/>
          <a:chExt cx="0" cy="0"/>
        </a:xfrm>
      </p:grpSpPr>
      <p:sp>
        <p:nvSpPr>
          <p:cNvPr id="85" name="Google Shape;85;p20"/>
          <p:cNvSpPr txBox="1">
            <a:spLocks noGrp="1"/>
          </p:cNvSpPr>
          <p:nvPr>
            <p:ph type="title"/>
          </p:nvPr>
        </p:nvSpPr>
        <p:spPr>
          <a:xfrm>
            <a:off x="415600" y="740800"/>
            <a:ext cx="3744000" cy="1007700"/>
          </a:xfrm>
          <a:prstGeom prst="rect">
            <a:avLst/>
          </a:prstGeom>
        </p:spPr>
        <p:txBody>
          <a:bodyPr spcFirstLastPara="1" wrap="square" lIns="121900" tIns="121900" rIns="121900" bIns="121900" anchor="b" anchorCtr="0"/>
          <a:lstStyle>
            <a:lvl1pPr lvl="0" rtl="0">
              <a:spcBef>
                <a:spcPts val="0"/>
              </a:spcBef>
              <a:spcAft>
                <a:spcPts val="0"/>
              </a:spcAft>
              <a:buSzPts val="4000"/>
              <a:buNone/>
              <a:defRPr sz="4000">
                <a:highlight>
                  <a:schemeClr val="dk1"/>
                </a:highlight>
              </a:defRPr>
            </a:lvl1pPr>
            <a:lvl2pPr lvl="1" rtl="0">
              <a:spcBef>
                <a:spcPts val="0"/>
              </a:spcBef>
              <a:spcAft>
                <a:spcPts val="0"/>
              </a:spcAft>
              <a:buSzPts val="4000"/>
              <a:buNone/>
              <a:defRPr sz="4000">
                <a:highlight>
                  <a:schemeClr val="dk1"/>
                </a:highlight>
              </a:defRPr>
            </a:lvl2pPr>
            <a:lvl3pPr lvl="2" rtl="0">
              <a:spcBef>
                <a:spcPts val="0"/>
              </a:spcBef>
              <a:spcAft>
                <a:spcPts val="0"/>
              </a:spcAft>
              <a:buSzPts val="4000"/>
              <a:buNone/>
              <a:defRPr sz="4000">
                <a:highlight>
                  <a:schemeClr val="dk1"/>
                </a:highlight>
              </a:defRPr>
            </a:lvl3pPr>
            <a:lvl4pPr lvl="3" rtl="0">
              <a:spcBef>
                <a:spcPts val="0"/>
              </a:spcBef>
              <a:spcAft>
                <a:spcPts val="0"/>
              </a:spcAft>
              <a:buSzPts val="4000"/>
              <a:buNone/>
              <a:defRPr sz="4000">
                <a:highlight>
                  <a:schemeClr val="dk1"/>
                </a:highlight>
              </a:defRPr>
            </a:lvl4pPr>
            <a:lvl5pPr lvl="4" rtl="0">
              <a:spcBef>
                <a:spcPts val="0"/>
              </a:spcBef>
              <a:spcAft>
                <a:spcPts val="0"/>
              </a:spcAft>
              <a:buSzPts val="4000"/>
              <a:buNone/>
              <a:defRPr sz="4000">
                <a:highlight>
                  <a:schemeClr val="dk1"/>
                </a:highlight>
              </a:defRPr>
            </a:lvl5pPr>
            <a:lvl6pPr lvl="5" rtl="0">
              <a:spcBef>
                <a:spcPts val="0"/>
              </a:spcBef>
              <a:spcAft>
                <a:spcPts val="0"/>
              </a:spcAft>
              <a:buSzPts val="4000"/>
              <a:buNone/>
              <a:defRPr sz="4000">
                <a:highlight>
                  <a:schemeClr val="dk1"/>
                </a:highlight>
              </a:defRPr>
            </a:lvl6pPr>
            <a:lvl7pPr lvl="6" rtl="0">
              <a:spcBef>
                <a:spcPts val="0"/>
              </a:spcBef>
              <a:spcAft>
                <a:spcPts val="0"/>
              </a:spcAft>
              <a:buSzPts val="4000"/>
              <a:buNone/>
              <a:defRPr sz="4000">
                <a:highlight>
                  <a:schemeClr val="dk1"/>
                </a:highlight>
              </a:defRPr>
            </a:lvl7pPr>
            <a:lvl8pPr lvl="7" rtl="0">
              <a:spcBef>
                <a:spcPts val="0"/>
              </a:spcBef>
              <a:spcAft>
                <a:spcPts val="0"/>
              </a:spcAft>
              <a:buSzPts val="4000"/>
              <a:buNone/>
              <a:defRPr sz="4000">
                <a:highlight>
                  <a:schemeClr val="dk1"/>
                </a:highlight>
              </a:defRPr>
            </a:lvl8pPr>
            <a:lvl9pPr lvl="8" rtl="0">
              <a:spcBef>
                <a:spcPts val="0"/>
              </a:spcBef>
              <a:spcAft>
                <a:spcPts val="0"/>
              </a:spcAft>
              <a:buSzPts val="4000"/>
              <a:buNone/>
              <a:defRPr sz="4000">
                <a:highlight>
                  <a:schemeClr val="dk1"/>
                </a:highlight>
              </a:defRPr>
            </a:lvl9pPr>
          </a:lstStyle>
          <a:p>
            <a:endParaRPr/>
          </a:p>
        </p:txBody>
      </p:sp>
      <p:sp>
        <p:nvSpPr>
          <p:cNvPr id="86" name="Google Shape;86;p20"/>
          <p:cNvSpPr txBox="1">
            <a:spLocks noGrp="1"/>
          </p:cNvSpPr>
          <p:nvPr>
            <p:ph type="body" idx="1"/>
          </p:nvPr>
        </p:nvSpPr>
        <p:spPr>
          <a:xfrm>
            <a:off x="415600" y="1852800"/>
            <a:ext cx="3744000" cy="4239300"/>
          </a:xfrm>
          <a:prstGeom prst="rect">
            <a:avLst/>
          </a:prstGeom>
        </p:spPr>
        <p:txBody>
          <a:bodyPr spcFirstLastPara="1" wrap="square" lIns="121900" tIns="121900" rIns="121900" bIns="121900" anchor="t" anchorCtr="0"/>
          <a:lstStyle>
            <a:lvl1pPr marL="457200" lvl="0" indent="-330200" rtl="0">
              <a:spcBef>
                <a:spcPts val="0"/>
              </a:spcBef>
              <a:spcAft>
                <a:spcPts val="0"/>
              </a:spcAft>
              <a:buSzPts val="1600"/>
              <a:buChar char="●"/>
              <a:defRPr sz="1600"/>
            </a:lvl1pPr>
            <a:lvl2pPr marL="914400" lvl="1" indent="-330200" rtl="0">
              <a:spcBef>
                <a:spcPts val="2100"/>
              </a:spcBef>
              <a:spcAft>
                <a:spcPts val="0"/>
              </a:spcAft>
              <a:buSzPts val="1600"/>
              <a:buChar char="○"/>
              <a:defRPr sz="1600"/>
            </a:lvl2pPr>
            <a:lvl3pPr marL="1371600" lvl="2" indent="-330200" rtl="0">
              <a:spcBef>
                <a:spcPts val="2100"/>
              </a:spcBef>
              <a:spcAft>
                <a:spcPts val="0"/>
              </a:spcAft>
              <a:buSzPts val="1600"/>
              <a:buChar char="■"/>
              <a:defRPr sz="1600"/>
            </a:lvl3pPr>
            <a:lvl4pPr marL="1828800" lvl="3" indent="-330200" rtl="0">
              <a:spcBef>
                <a:spcPts val="2100"/>
              </a:spcBef>
              <a:spcAft>
                <a:spcPts val="0"/>
              </a:spcAft>
              <a:buSzPts val="1600"/>
              <a:buChar char="●"/>
              <a:defRPr sz="1600"/>
            </a:lvl4pPr>
            <a:lvl5pPr marL="2286000" lvl="4" indent="-330200" rtl="0">
              <a:spcBef>
                <a:spcPts val="2100"/>
              </a:spcBef>
              <a:spcAft>
                <a:spcPts val="0"/>
              </a:spcAft>
              <a:buSzPts val="1600"/>
              <a:buChar char="○"/>
              <a:defRPr sz="1600"/>
            </a:lvl5pPr>
            <a:lvl6pPr marL="2743200" lvl="5" indent="-330200" rtl="0">
              <a:spcBef>
                <a:spcPts val="2100"/>
              </a:spcBef>
              <a:spcAft>
                <a:spcPts val="0"/>
              </a:spcAft>
              <a:buSzPts val="1600"/>
              <a:buChar char="■"/>
              <a:defRPr sz="1600"/>
            </a:lvl6pPr>
            <a:lvl7pPr marL="3200400" lvl="6" indent="-330200" rtl="0">
              <a:spcBef>
                <a:spcPts val="2100"/>
              </a:spcBef>
              <a:spcAft>
                <a:spcPts val="0"/>
              </a:spcAft>
              <a:buSzPts val="1600"/>
              <a:buChar char="●"/>
              <a:defRPr sz="1600"/>
            </a:lvl7pPr>
            <a:lvl8pPr marL="3657600" lvl="7" indent="-330200" rtl="0">
              <a:spcBef>
                <a:spcPts val="2100"/>
              </a:spcBef>
              <a:spcAft>
                <a:spcPts val="0"/>
              </a:spcAft>
              <a:buSzPts val="1600"/>
              <a:buChar char="○"/>
              <a:defRPr sz="1600"/>
            </a:lvl8pPr>
            <a:lvl9pPr marL="4114800" lvl="8" indent="-330200" rtl="0">
              <a:spcBef>
                <a:spcPts val="2100"/>
              </a:spcBef>
              <a:spcAft>
                <a:spcPts val="2100"/>
              </a:spcAft>
              <a:buSzPts val="1600"/>
              <a:buChar char="■"/>
              <a:defRPr sz="1600"/>
            </a:lvl9pPr>
          </a:lstStyle>
          <a:p>
            <a:endParaRPr/>
          </a:p>
        </p:txBody>
      </p:sp>
      <p:sp>
        <p:nvSpPr>
          <p:cNvPr id="87" name="Google Shape;87;p20"/>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4"/>
        </a:solidFill>
        <a:effectLst/>
      </p:bgPr>
    </p:bg>
    <p:spTree>
      <p:nvGrpSpPr>
        <p:cNvPr id="1" name="Shape 88"/>
        <p:cNvGrpSpPr/>
        <p:nvPr/>
      </p:nvGrpSpPr>
      <p:grpSpPr>
        <a:xfrm>
          <a:off x="0" y="0"/>
          <a:ext cx="0" cy="0"/>
          <a:chOff x="0" y="0"/>
          <a:chExt cx="0" cy="0"/>
        </a:xfrm>
      </p:grpSpPr>
      <p:sp>
        <p:nvSpPr>
          <p:cNvPr id="89" name="Google Shape;89;p21"/>
          <p:cNvSpPr txBox="1">
            <a:spLocks noGrp="1"/>
          </p:cNvSpPr>
          <p:nvPr>
            <p:ph type="title"/>
          </p:nvPr>
        </p:nvSpPr>
        <p:spPr>
          <a:xfrm>
            <a:off x="653667" y="701800"/>
            <a:ext cx="7491600" cy="5454300"/>
          </a:xfrm>
          <a:prstGeom prst="rect">
            <a:avLst/>
          </a:prstGeom>
        </p:spPr>
        <p:txBody>
          <a:bodyPr spcFirstLastPara="1" wrap="square" lIns="121900" tIns="121900" rIns="121900" bIns="121900" anchor="ctr" anchorCtr="0"/>
          <a:lstStyle>
            <a:lvl1pPr lvl="0" rtl="0">
              <a:spcBef>
                <a:spcPts val="0"/>
              </a:spcBef>
              <a:spcAft>
                <a:spcPts val="0"/>
              </a:spcAft>
              <a:buClr>
                <a:schemeClr val="lt1"/>
              </a:buClr>
              <a:buSzPts val="8000"/>
              <a:buNone/>
              <a:defRPr sz="8000">
                <a:solidFill>
                  <a:schemeClr val="lt1"/>
                </a:solidFill>
              </a:defRPr>
            </a:lvl1pPr>
            <a:lvl2pPr lvl="1" rtl="0">
              <a:spcBef>
                <a:spcPts val="0"/>
              </a:spcBef>
              <a:spcAft>
                <a:spcPts val="0"/>
              </a:spcAft>
              <a:buClr>
                <a:schemeClr val="lt1"/>
              </a:buClr>
              <a:buSzPts val="8000"/>
              <a:buNone/>
              <a:defRPr sz="8000">
                <a:solidFill>
                  <a:schemeClr val="lt1"/>
                </a:solidFill>
              </a:defRPr>
            </a:lvl2pPr>
            <a:lvl3pPr lvl="2" rtl="0">
              <a:spcBef>
                <a:spcPts val="0"/>
              </a:spcBef>
              <a:spcAft>
                <a:spcPts val="0"/>
              </a:spcAft>
              <a:buClr>
                <a:schemeClr val="lt1"/>
              </a:buClr>
              <a:buSzPts val="8000"/>
              <a:buNone/>
              <a:defRPr sz="8000">
                <a:solidFill>
                  <a:schemeClr val="lt1"/>
                </a:solidFill>
              </a:defRPr>
            </a:lvl3pPr>
            <a:lvl4pPr lvl="3" rtl="0">
              <a:spcBef>
                <a:spcPts val="0"/>
              </a:spcBef>
              <a:spcAft>
                <a:spcPts val="0"/>
              </a:spcAft>
              <a:buClr>
                <a:schemeClr val="lt1"/>
              </a:buClr>
              <a:buSzPts val="8000"/>
              <a:buNone/>
              <a:defRPr sz="8000">
                <a:solidFill>
                  <a:schemeClr val="lt1"/>
                </a:solidFill>
              </a:defRPr>
            </a:lvl4pPr>
            <a:lvl5pPr lvl="4" rtl="0">
              <a:spcBef>
                <a:spcPts val="0"/>
              </a:spcBef>
              <a:spcAft>
                <a:spcPts val="0"/>
              </a:spcAft>
              <a:buClr>
                <a:schemeClr val="lt1"/>
              </a:buClr>
              <a:buSzPts val="8000"/>
              <a:buNone/>
              <a:defRPr sz="8000">
                <a:solidFill>
                  <a:schemeClr val="lt1"/>
                </a:solidFill>
              </a:defRPr>
            </a:lvl5pPr>
            <a:lvl6pPr lvl="5" rtl="0">
              <a:spcBef>
                <a:spcPts val="0"/>
              </a:spcBef>
              <a:spcAft>
                <a:spcPts val="0"/>
              </a:spcAft>
              <a:buClr>
                <a:schemeClr val="lt1"/>
              </a:buClr>
              <a:buSzPts val="8000"/>
              <a:buNone/>
              <a:defRPr sz="8000">
                <a:solidFill>
                  <a:schemeClr val="lt1"/>
                </a:solidFill>
              </a:defRPr>
            </a:lvl6pPr>
            <a:lvl7pPr lvl="6" rtl="0">
              <a:spcBef>
                <a:spcPts val="0"/>
              </a:spcBef>
              <a:spcAft>
                <a:spcPts val="0"/>
              </a:spcAft>
              <a:buClr>
                <a:schemeClr val="lt1"/>
              </a:buClr>
              <a:buSzPts val="8000"/>
              <a:buNone/>
              <a:defRPr sz="8000">
                <a:solidFill>
                  <a:schemeClr val="lt1"/>
                </a:solidFill>
              </a:defRPr>
            </a:lvl7pPr>
            <a:lvl8pPr lvl="7" rtl="0">
              <a:spcBef>
                <a:spcPts val="0"/>
              </a:spcBef>
              <a:spcAft>
                <a:spcPts val="0"/>
              </a:spcAft>
              <a:buClr>
                <a:schemeClr val="lt1"/>
              </a:buClr>
              <a:buSzPts val="8000"/>
              <a:buNone/>
              <a:defRPr sz="8000">
                <a:solidFill>
                  <a:schemeClr val="lt1"/>
                </a:solidFill>
              </a:defRPr>
            </a:lvl8pPr>
            <a:lvl9pPr lvl="8" rtl="0">
              <a:spcBef>
                <a:spcPts val="0"/>
              </a:spcBef>
              <a:spcAft>
                <a:spcPts val="0"/>
              </a:spcAft>
              <a:buClr>
                <a:schemeClr val="lt1"/>
              </a:buClr>
              <a:buSzPts val="8000"/>
              <a:buNone/>
              <a:defRPr sz="8000">
                <a:solidFill>
                  <a:schemeClr val="lt1"/>
                </a:solidFill>
              </a:defRPr>
            </a:lvl9pPr>
          </a:lstStyle>
          <a:p>
            <a:endParaRPr/>
          </a:p>
        </p:txBody>
      </p:sp>
      <p:sp>
        <p:nvSpPr>
          <p:cNvPr id="90" name="Google Shape;90;p21"/>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415600" y="2867800"/>
            <a:ext cx="11360700" cy="1122300"/>
          </a:xfrm>
          <a:prstGeom prst="rect">
            <a:avLst/>
          </a:prstGeom>
        </p:spPr>
        <p:txBody>
          <a:bodyPr spcFirstLastPara="1" wrap="square" lIns="121900" tIns="121900" rIns="121900" bIns="121900" anchor="ctr" anchorCtr="0"/>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9" name="Google Shape;19;p3"/>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91"/>
        <p:cNvGrpSpPr/>
        <p:nvPr/>
      </p:nvGrpSpPr>
      <p:grpSpPr>
        <a:xfrm>
          <a:off x="0" y="0"/>
          <a:ext cx="0" cy="0"/>
          <a:chOff x="0" y="0"/>
          <a:chExt cx="0" cy="0"/>
        </a:xfrm>
      </p:grpSpPr>
      <p:sp>
        <p:nvSpPr>
          <p:cNvPr id="92" name="Google Shape;92;p22"/>
          <p:cNvSpPr/>
          <p:nvPr/>
        </p:nvSpPr>
        <p:spPr>
          <a:xfrm>
            <a:off x="6096000" y="-33"/>
            <a:ext cx="6096000" cy="68580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cxnSp>
        <p:nvCxnSpPr>
          <p:cNvPr id="93" name="Google Shape;93;p22"/>
          <p:cNvCxnSpPr/>
          <p:nvPr/>
        </p:nvCxnSpPr>
        <p:spPr>
          <a:xfrm>
            <a:off x="6706233" y="5994000"/>
            <a:ext cx="624300" cy="0"/>
          </a:xfrm>
          <a:prstGeom prst="straightConnector1">
            <a:avLst/>
          </a:prstGeom>
          <a:noFill/>
          <a:ln w="28575" cap="flat" cmpd="sng">
            <a:solidFill>
              <a:schemeClr val="lt1"/>
            </a:solidFill>
            <a:prstDash val="solid"/>
            <a:round/>
            <a:headEnd type="none" w="sm" len="sm"/>
            <a:tailEnd type="none" w="sm" len="sm"/>
          </a:ln>
        </p:spPr>
      </p:cxnSp>
      <p:sp>
        <p:nvSpPr>
          <p:cNvPr id="94" name="Google Shape;94;p22"/>
          <p:cNvSpPr txBox="1">
            <a:spLocks noGrp="1"/>
          </p:cNvSpPr>
          <p:nvPr>
            <p:ph type="title"/>
          </p:nvPr>
        </p:nvSpPr>
        <p:spPr>
          <a:xfrm>
            <a:off x="354000" y="1441867"/>
            <a:ext cx="5393700" cy="2280300"/>
          </a:xfrm>
          <a:prstGeom prst="rect">
            <a:avLst/>
          </a:prstGeom>
        </p:spPr>
        <p:txBody>
          <a:bodyPr spcFirstLastPara="1" wrap="square" lIns="121900" tIns="121900" rIns="121900" bIns="121900" anchor="b" anchorCtr="0"/>
          <a:lstStyle>
            <a:lvl1pPr lvl="0" algn="ctr" rtl="0">
              <a:spcBef>
                <a:spcPts val="0"/>
              </a:spcBef>
              <a:spcAft>
                <a:spcPts val="0"/>
              </a:spcAft>
              <a:buSzPts val="7200"/>
              <a:buNone/>
              <a:defRPr sz="7200"/>
            </a:lvl1pPr>
            <a:lvl2pPr lvl="1" algn="ctr" rtl="0">
              <a:spcBef>
                <a:spcPts val="0"/>
              </a:spcBef>
              <a:spcAft>
                <a:spcPts val="0"/>
              </a:spcAft>
              <a:buSzPts val="7200"/>
              <a:buNone/>
              <a:defRPr sz="7200"/>
            </a:lvl2pPr>
            <a:lvl3pPr lvl="2" algn="ctr" rtl="0">
              <a:spcBef>
                <a:spcPts val="0"/>
              </a:spcBef>
              <a:spcAft>
                <a:spcPts val="0"/>
              </a:spcAft>
              <a:buSzPts val="7200"/>
              <a:buNone/>
              <a:defRPr sz="7200"/>
            </a:lvl3pPr>
            <a:lvl4pPr lvl="3" algn="ctr" rtl="0">
              <a:spcBef>
                <a:spcPts val="0"/>
              </a:spcBef>
              <a:spcAft>
                <a:spcPts val="0"/>
              </a:spcAft>
              <a:buSzPts val="7200"/>
              <a:buNone/>
              <a:defRPr sz="7200"/>
            </a:lvl4pPr>
            <a:lvl5pPr lvl="4" algn="ctr" rtl="0">
              <a:spcBef>
                <a:spcPts val="0"/>
              </a:spcBef>
              <a:spcAft>
                <a:spcPts val="0"/>
              </a:spcAft>
              <a:buSzPts val="7200"/>
              <a:buNone/>
              <a:defRPr sz="7200"/>
            </a:lvl5pPr>
            <a:lvl6pPr lvl="5" algn="ctr" rtl="0">
              <a:spcBef>
                <a:spcPts val="0"/>
              </a:spcBef>
              <a:spcAft>
                <a:spcPts val="0"/>
              </a:spcAft>
              <a:buSzPts val="7200"/>
              <a:buNone/>
              <a:defRPr sz="7200"/>
            </a:lvl6pPr>
            <a:lvl7pPr lvl="6" algn="ctr" rtl="0">
              <a:spcBef>
                <a:spcPts val="0"/>
              </a:spcBef>
              <a:spcAft>
                <a:spcPts val="0"/>
              </a:spcAft>
              <a:buSzPts val="7200"/>
              <a:buNone/>
              <a:defRPr sz="7200"/>
            </a:lvl7pPr>
            <a:lvl8pPr lvl="7" algn="ctr" rtl="0">
              <a:spcBef>
                <a:spcPts val="0"/>
              </a:spcBef>
              <a:spcAft>
                <a:spcPts val="0"/>
              </a:spcAft>
              <a:buSzPts val="7200"/>
              <a:buNone/>
              <a:defRPr sz="7200"/>
            </a:lvl8pPr>
            <a:lvl9pPr lvl="8" algn="ctr" rtl="0">
              <a:spcBef>
                <a:spcPts val="0"/>
              </a:spcBef>
              <a:spcAft>
                <a:spcPts val="0"/>
              </a:spcAft>
              <a:buSzPts val="7200"/>
              <a:buNone/>
              <a:defRPr sz="7200"/>
            </a:lvl9pPr>
          </a:lstStyle>
          <a:p>
            <a:endParaRPr/>
          </a:p>
        </p:txBody>
      </p:sp>
      <p:sp>
        <p:nvSpPr>
          <p:cNvPr id="95" name="Google Shape;95;p22"/>
          <p:cNvSpPr txBox="1">
            <a:spLocks noGrp="1"/>
          </p:cNvSpPr>
          <p:nvPr>
            <p:ph type="subTitle" idx="1"/>
          </p:nvPr>
        </p:nvSpPr>
        <p:spPr>
          <a:xfrm>
            <a:off x="354000" y="3793630"/>
            <a:ext cx="5393700" cy="1794000"/>
          </a:xfrm>
          <a:prstGeom prst="rect">
            <a:avLst/>
          </a:prstGeom>
        </p:spPr>
        <p:txBody>
          <a:bodyPr spcFirstLastPara="1" wrap="square" lIns="121900" tIns="121900" rIns="121900" bIns="121900" anchor="t" anchorCtr="0"/>
          <a:lstStyle>
            <a:lvl1pPr lvl="0" algn="ctr" rtl="0">
              <a:lnSpc>
                <a:spcPct val="100000"/>
              </a:lnSpc>
              <a:spcBef>
                <a:spcPts val="0"/>
              </a:spcBef>
              <a:spcAft>
                <a:spcPts val="0"/>
              </a:spcAft>
              <a:buSzPts val="2400"/>
              <a:buNone/>
              <a:defRPr/>
            </a:lvl1pPr>
            <a:lvl2pPr lvl="1" algn="ctr" rtl="0">
              <a:lnSpc>
                <a:spcPct val="100000"/>
              </a:lnSpc>
              <a:spcBef>
                <a:spcPts val="0"/>
              </a:spcBef>
              <a:spcAft>
                <a:spcPts val="0"/>
              </a:spcAft>
              <a:buSzPts val="2400"/>
              <a:buNone/>
              <a:defRPr sz="2400"/>
            </a:lvl2pPr>
            <a:lvl3pPr lvl="2" algn="ctr" rtl="0">
              <a:lnSpc>
                <a:spcPct val="100000"/>
              </a:lnSpc>
              <a:spcBef>
                <a:spcPts val="0"/>
              </a:spcBef>
              <a:spcAft>
                <a:spcPts val="0"/>
              </a:spcAft>
              <a:buSzPts val="2400"/>
              <a:buNone/>
              <a:defRPr sz="2400"/>
            </a:lvl3pPr>
            <a:lvl4pPr lvl="3" algn="ctr" rtl="0">
              <a:lnSpc>
                <a:spcPct val="100000"/>
              </a:lnSpc>
              <a:spcBef>
                <a:spcPts val="0"/>
              </a:spcBef>
              <a:spcAft>
                <a:spcPts val="0"/>
              </a:spcAft>
              <a:buSzPts val="2400"/>
              <a:buNone/>
              <a:defRPr sz="2400"/>
            </a:lvl4pPr>
            <a:lvl5pPr lvl="4" algn="ctr" rtl="0">
              <a:lnSpc>
                <a:spcPct val="100000"/>
              </a:lnSpc>
              <a:spcBef>
                <a:spcPts val="0"/>
              </a:spcBef>
              <a:spcAft>
                <a:spcPts val="0"/>
              </a:spcAft>
              <a:buSzPts val="2400"/>
              <a:buNone/>
              <a:defRPr sz="2400"/>
            </a:lvl5pPr>
            <a:lvl6pPr lvl="5" algn="ctr" rtl="0">
              <a:lnSpc>
                <a:spcPct val="100000"/>
              </a:lnSpc>
              <a:spcBef>
                <a:spcPts val="0"/>
              </a:spcBef>
              <a:spcAft>
                <a:spcPts val="0"/>
              </a:spcAft>
              <a:buSzPts val="2400"/>
              <a:buNone/>
              <a:defRPr sz="2400"/>
            </a:lvl6pPr>
            <a:lvl7pPr lvl="6" algn="ctr" rtl="0">
              <a:lnSpc>
                <a:spcPct val="100000"/>
              </a:lnSpc>
              <a:spcBef>
                <a:spcPts val="0"/>
              </a:spcBef>
              <a:spcAft>
                <a:spcPts val="0"/>
              </a:spcAft>
              <a:buSzPts val="2400"/>
              <a:buNone/>
              <a:defRPr sz="2400"/>
            </a:lvl7pPr>
            <a:lvl8pPr lvl="7" algn="ctr" rtl="0">
              <a:lnSpc>
                <a:spcPct val="100000"/>
              </a:lnSpc>
              <a:spcBef>
                <a:spcPts val="0"/>
              </a:spcBef>
              <a:spcAft>
                <a:spcPts val="0"/>
              </a:spcAft>
              <a:buSzPts val="2400"/>
              <a:buNone/>
              <a:defRPr sz="2400"/>
            </a:lvl8pPr>
            <a:lvl9pPr lvl="8" algn="ctr" rtl="0">
              <a:lnSpc>
                <a:spcPct val="100000"/>
              </a:lnSpc>
              <a:spcBef>
                <a:spcPts val="0"/>
              </a:spcBef>
              <a:spcAft>
                <a:spcPts val="0"/>
              </a:spcAft>
              <a:buSzPts val="2400"/>
              <a:buNone/>
              <a:defRPr sz="2400"/>
            </a:lvl9pPr>
          </a:lstStyle>
          <a:p>
            <a:endParaRPr/>
          </a:p>
        </p:txBody>
      </p:sp>
      <p:sp>
        <p:nvSpPr>
          <p:cNvPr id="96" name="Google Shape;96;p22"/>
          <p:cNvSpPr txBox="1">
            <a:spLocks noGrp="1"/>
          </p:cNvSpPr>
          <p:nvPr>
            <p:ph type="body" idx="2"/>
          </p:nvPr>
        </p:nvSpPr>
        <p:spPr>
          <a:xfrm>
            <a:off x="6586000" y="965600"/>
            <a:ext cx="5115900" cy="4926900"/>
          </a:xfrm>
          <a:prstGeom prst="rect">
            <a:avLst/>
          </a:prstGeom>
        </p:spPr>
        <p:txBody>
          <a:bodyPr spcFirstLastPara="1" wrap="square" lIns="121900" tIns="121900" rIns="121900" bIns="121900" anchor="ctr" anchorCtr="0"/>
          <a:lstStyle>
            <a:lvl1pPr marL="457200" lvl="0" indent="-381000" rtl="0">
              <a:spcBef>
                <a:spcPts val="0"/>
              </a:spcBef>
              <a:spcAft>
                <a:spcPts val="0"/>
              </a:spcAft>
              <a:buClr>
                <a:schemeClr val="accent1"/>
              </a:buClr>
              <a:buSzPts val="2400"/>
              <a:buChar char="●"/>
              <a:defRPr>
                <a:solidFill>
                  <a:schemeClr val="accent1"/>
                </a:solidFill>
                <a:highlight>
                  <a:schemeClr val="lt1"/>
                </a:highlight>
              </a:defRPr>
            </a:lvl1pPr>
            <a:lvl2pPr marL="914400" lvl="1" indent="-349250" rtl="0">
              <a:spcBef>
                <a:spcPts val="2100"/>
              </a:spcBef>
              <a:spcAft>
                <a:spcPts val="0"/>
              </a:spcAft>
              <a:buClr>
                <a:schemeClr val="accent1"/>
              </a:buClr>
              <a:buSzPts val="1900"/>
              <a:buChar char="○"/>
              <a:defRPr>
                <a:solidFill>
                  <a:schemeClr val="accent1"/>
                </a:solidFill>
                <a:highlight>
                  <a:schemeClr val="lt1"/>
                </a:highlight>
              </a:defRPr>
            </a:lvl2pPr>
            <a:lvl3pPr marL="1371600" lvl="2" indent="-349250" rtl="0">
              <a:spcBef>
                <a:spcPts val="2100"/>
              </a:spcBef>
              <a:spcAft>
                <a:spcPts val="0"/>
              </a:spcAft>
              <a:buClr>
                <a:schemeClr val="accent1"/>
              </a:buClr>
              <a:buSzPts val="1900"/>
              <a:buChar char="■"/>
              <a:defRPr>
                <a:solidFill>
                  <a:schemeClr val="accent1"/>
                </a:solidFill>
                <a:highlight>
                  <a:schemeClr val="lt1"/>
                </a:highlight>
              </a:defRPr>
            </a:lvl3pPr>
            <a:lvl4pPr marL="1828800" lvl="3" indent="-349250" rtl="0">
              <a:spcBef>
                <a:spcPts val="2100"/>
              </a:spcBef>
              <a:spcAft>
                <a:spcPts val="0"/>
              </a:spcAft>
              <a:buClr>
                <a:schemeClr val="accent1"/>
              </a:buClr>
              <a:buSzPts val="1900"/>
              <a:buChar char="●"/>
              <a:defRPr>
                <a:solidFill>
                  <a:schemeClr val="accent1"/>
                </a:solidFill>
                <a:highlight>
                  <a:schemeClr val="lt1"/>
                </a:highlight>
              </a:defRPr>
            </a:lvl4pPr>
            <a:lvl5pPr marL="2286000" lvl="4" indent="-349250" rtl="0">
              <a:spcBef>
                <a:spcPts val="2100"/>
              </a:spcBef>
              <a:spcAft>
                <a:spcPts val="0"/>
              </a:spcAft>
              <a:buClr>
                <a:schemeClr val="accent1"/>
              </a:buClr>
              <a:buSzPts val="1900"/>
              <a:buChar char="○"/>
              <a:defRPr>
                <a:solidFill>
                  <a:schemeClr val="accent1"/>
                </a:solidFill>
                <a:highlight>
                  <a:schemeClr val="lt1"/>
                </a:highlight>
              </a:defRPr>
            </a:lvl5pPr>
            <a:lvl6pPr marL="2743200" lvl="5" indent="-349250" rtl="0">
              <a:spcBef>
                <a:spcPts val="2100"/>
              </a:spcBef>
              <a:spcAft>
                <a:spcPts val="0"/>
              </a:spcAft>
              <a:buClr>
                <a:schemeClr val="accent1"/>
              </a:buClr>
              <a:buSzPts val="1900"/>
              <a:buChar char="■"/>
              <a:defRPr>
                <a:solidFill>
                  <a:schemeClr val="accent1"/>
                </a:solidFill>
                <a:highlight>
                  <a:schemeClr val="lt1"/>
                </a:highlight>
              </a:defRPr>
            </a:lvl6pPr>
            <a:lvl7pPr marL="3200400" lvl="6" indent="-349250" rtl="0">
              <a:spcBef>
                <a:spcPts val="2100"/>
              </a:spcBef>
              <a:spcAft>
                <a:spcPts val="0"/>
              </a:spcAft>
              <a:buClr>
                <a:schemeClr val="accent1"/>
              </a:buClr>
              <a:buSzPts val="1900"/>
              <a:buChar char="●"/>
              <a:defRPr>
                <a:solidFill>
                  <a:schemeClr val="accent1"/>
                </a:solidFill>
                <a:highlight>
                  <a:schemeClr val="lt1"/>
                </a:highlight>
              </a:defRPr>
            </a:lvl7pPr>
            <a:lvl8pPr marL="3657600" lvl="7" indent="-349250" rtl="0">
              <a:spcBef>
                <a:spcPts val="2100"/>
              </a:spcBef>
              <a:spcAft>
                <a:spcPts val="0"/>
              </a:spcAft>
              <a:buClr>
                <a:schemeClr val="accent1"/>
              </a:buClr>
              <a:buSzPts val="1900"/>
              <a:buChar char="○"/>
              <a:defRPr>
                <a:solidFill>
                  <a:schemeClr val="accent1"/>
                </a:solidFill>
                <a:highlight>
                  <a:schemeClr val="lt1"/>
                </a:highlight>
              </a:defRPr>
            </a:lvl8pPr>
            <a:lvl9pPr marL="4114800" lvl="8" indent="-349250" rtl="0">
              <a:spcBef>
                <a:spcPts val="2100"/>
              </a:spcBef>
              <a:spcAft>
                <a:spcPts val="2100"/>
              </a:spcAft>
              <a:buClr>
                <a:schemeClr val="accent1"/>
              </a:buClr>
              <a:buSzPts val="1900"/>
              <a:buChar char="■"/>
              <a:defRPr>
                <a:solidFill>
                  <a:schemeClr val="accent1"/>
                </a:solidFill>
                <a:highlight>
                  <a:schemeClr val="lt1"/>
                </a:highlight>
              </a:defRPr>
            </a:lvl9pPr>
          </a:lstStyle>
          <a:p>
            <a:endParaRPr/>
          </a:p>
        </p:txBody>
      </p:sp>
      <p:sp>
        <p:nvSpPr>
          <p:cNvPr id="97" name="Google Shape;97;p22"/>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98"/>
        <p:cNvGrpSpPr/>
        <p:nvPr/>
      </p:nvGrpSpPr>
      <p:grpSpPr>
        <a:xfrm>
          <a:off x="0" y="0"/>
          <a:ext cx="0" cy="0"/>
          <a:chOff x="0" y="0"/>
          <a:chExt cx="0" cy="0"/>
        </a:xfrm>
      </p:grpSpPr>
      <p:sp>
        <p:nvSpPr>
          <p:cNvPr id="99" name="Google Shape;99;p23"/>
          <p:cNvSpPr txBox="1">
            <a:spLocks noGrp="1"/>
          </p:cNvSpPr>
          <p:nvPr>
            <p:ph type="body" idx="1"/>
          </p:nvPr>
        </p:nvSpPr>
        <p:spPr>
          <a:xfrm>
            <a:off x="426000" y="5640767"/>
            <a:ext cx="7998300" cy="798300"/>
          </a:xfrm>
          <a:prstGeom prst="rect">
            <a:avLst/>
          </a:prstGeom>
        </p:spPr>
        <p:txBody>
          <a:bodyPr spcFirstLastPara="1" wrap="square" lIns="121900" tIns="121900" rIns="121900" bIns="121900" anchor="ctr" anchorCtr="0"/>
          <a:lstStyle>
            <a:lvl1pPr marL="457200" lvl="0" indent="-228600" rtl="0">
              <a:lnSpc>
                <a:spcPct val="100000"/>
              </a:lnSpc>
              <a:spcBef>
                <a:spcPts val="0"/>
              </a:spcBef>
              <a:spcAft>
                <a:spcPts val="0"/>
              </a:spcAft>
              <a:buClr>
                <a:schemeClr val="accent1"/>
              </a:buClr>
              <a:buSzPts val="3200"/>
              <a:buFont typeface="Amatic SC"/>
              <a:buNone/>
              <a:defRPr sz="3200" b="1">
                <a:solidFill>
                  <a:schemeClr val="accent1"/>
                </a:solidFill>
                <a:latin typeface="Amatic SC"/>
                <a:ea typeface="Amatic SC"/>
                <a:cs typeface="Amatic SC"/>
                <a:sym typeface="Amatic SC"/>
              </a:defRPr>
            </a:lvl1pPr>
          </a:lstStyle>
          <a:p>
            <a:endParaRPr/>
          </a:p>
        </p:txBody>
      </p:sp>
      <p:sp>
        <p:nvSpPr>
          <p:cNvPr id="100" name="Google Shape;100;p23"/>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01"/>
        <p:cNvGrpSpPr/>
        <p:nvPr/>
      </p:nvGrpSpPr>
      <p:grpSpPr>
        <a:xfrm>
          <a:off x="0" y="0"/>
          <a:ext cx="0" cy="0"/>
          <a:chOff x="0" y="0"/>
          <a:chExt cx="0" cy="0"/>
        </a:xfrm>
      </p:grpSpPr>
      <p:sp>
        <p:nvSpPr>
          <p:cNvPr id="102" name="Google Shape;102;p24"/>
          <p:cNvSpPr txBox="1">
            <a:spLocks noGrp="1"/>
          </p:cNvSpPr>
          <p:nvPr>
            <p:ph type="title" hasCustomPrompt="1"/>
          </p:nvPr>
        </p:nvSpPr>
        <p:spPr>
          <a:xfrm>
            <a:off x="415600" y="1653700"/>
            <a:ext cx="11360700" cy="2642400"/>
          </a:xfrm>
          <a:prstGeom prst="rect">
            <a:avLst/>
          </a:prstGeom>
        </p:spPr>
        <p:txBody>
          <a:bodyPr spcFirstLastPara="1" wrap="square" lIns="121900" tIns="121900" rIns="121900" bIns="121900" anchor="b" anchorCtr="0"/>
          <a:lstStyle>
            <a:lvl1pPr lvl="0" algn="ctr" rtl="0">
              <a:spcBef>
                <a:spcPts val="0"/>
              </a:spcBef>
              <a:spcAft>
                <a:spcPts val="0"/>
              </a:spcAft>
              <a:buClr>
                <a:schemeClr val="lt1"/>
              </a:buClr>
              <a:buSzPts val="16000"/>
              <a:buNone/>
              <a:defRPr sz="16000">
                <a:solidFill>
                  <a:schemeClr val="lt1"/>
                </a:solidFill>
                <a:highlight>
                  <a:schemeClr val="accent1"/>
                </a:highlight>
              </a:defRPr>
            </a:lvl1pPr>
            <a:lvl2pPr lvl="1" algn="ctr" rtl="0">
              <a:spcBef>
                <a:spcPts val="0"/>
              </a:spcBef>
              <a:spcAft>
                <a:spcPts val="0"/>
              </a:spcAft>
              <a:buClr>
                <a:schemeClr val="lt1"/>
              </a:buClr>
              <a:buSzPts val="16000"/>
              <a:buNone/>
              <a:defRPr sz="16000">
                <a:solidFill>
                  <a:schemeClr val="lt1"/>
                </a:solidFill>
                <a:highlight>
                  <a:schemeClr val="accent1"/>
                </a:highlight>
              </a:defRPr>
            </a:lvl2pPr>
            <a:lvl3pPr lvl="2" algn="ctr" rtl="0">
              <a:spcBef>
                <a:spcPts val="0"/>
              </a:spcBef>
              <a:spcAft>
                <a:spcPts val="0"/>
              </a:spcAft>
              <a:buClr>
                <a:schemeClr val="lt1"/>
              </a:buClr>
              <a:buSzPts val="16000"/>
              <a:buNone/>
              <a:defRPr sz="16000">
                <a:solidFill>
                  <a:schemeClr val="lt1"/>
                </a:solidFill>
                <a:highlight>
                  <a:schemeClr val="accent1"/>
                </a:highlight>
              </a:defRPr>
            </a:lvl3pPr>
            <a:lvl4pPr lvl="3" algn="ctr" rtl="0">
              <a:spcBef>
                <a:spcPts val="0"/>
              </a:spcBef>
              <a:spcAft>
                <a:spcPts val="0"/>
              </a:spcAft>
              <a:buClr>
                <a:schemeClr val="lt1"/>
              </a:buClr>
              <a:buSzPts val="16000"/>
              <a:buNone/>
              <a:defRPr sz="16000">
                <a:solidFill>
                  <a:schemeClr val="lt1"/>
                </a:solidFill>
                <a:highlight>
                  <a:schemeClr val="accent1"/>
                </a:highlight>
              </a:defRPr>
            </a:lvl4pPr>
            <a:lvl5pPr lvl="4" algn="ctr" rtl="0">
              <a:spcBef>
                <a:spcPts val="0"/>
              </a:spcBef>
              <a:spcAft>
                <a:spcPts val="0"/>
              </a:spcAft>
              <a:buClr>
                <a:schemeClr val="lt1"/>
              </a:buClr>
              <a:buSzPts val="16000"/>
              <a:buNone/>
              <a:defRPr sz="16000">
                <a:solidFill>
                  <a:schemeClr val="lt1"/>
                </a:solidFill>
                <a:highlight>
                  <a:schemeClr val="accent1"/>
                </a:highlight>
              </a:defRPr>
            </a:lvl5pPr>
            <a:lvl6pPr lvl="5" algn="ctr" rtl="0">
              <a:spcBef>
                <a:spcPts val="0"/>
              </a:spcBef>
              <a:spcAft>
                <a:spcPts val="0"/>
              </a:spcAft>
              <a:buClr>
                <a:schemeClr val="lt1"/>
              </a:buClr>
              <a:buSzPts val="16000"/>
              <a:buNone/>
              <a:defRPr sz="16000">
                <a:solidFill>
                  <a:schemeClr val="lt1"/>
                </a:solidFill>
                <a:highlight>
                  <a:schemeClr val="accent1"/>
                </a:highlight>
              </a:defRPr>
            </a:lvl6pPr>
            <a:lvl7pPr lvl="6" algn="ctr" rtl="0">
              <a:spcBef>
                <a:spcPts val="0"/>
              </a:spcBef>
              <a:spcAft>
                <a:spcPts val="0"/>
              </a:spcAft>
              <a:buClr>
                <a:schemeClr val="lt1"/>
              </a:buClr>
              <a:buSzPts val="16000"/>
              <a:buNone/>
              <a:defRPr sz="16000">
                <a:solidFill>
                  <a:schemeClr val="lt1"/>
                </a:solidFill>
                <a:highlight>
                  <a:schemeClr val="accent1"/>
                </a:highlight>
              </a:defRPr>
            </a:lvl7pPr>
            <a:lvl8pPr lvl="7" algn="ctr" rtl="0">
              <a:spcBef>
                <a:spcPts val="0"/>
              </a:spcBef>
              <a:spcAft>
                <a:spcPts val="0"/>
              </a:spcAft>
              <a:buClr>
                <a:schemeClr val="lt1"/>
              </a:buClr>
              <a:buSzPts val="16000"/>
              <a:buNone/>
              <a:defRPr sz="16000">
                <a:solidFill>
                  <a:schemeClr val="lt1"/>
                </a:solidFill>
                <a:highlight>
                  <a:schemeClr val="accent1"/>
                </a:highlight>
              </a:defRPr>
            </a:lvl8pPr>
            <a:lvl9pPr lvl="8" algn="ctr" rtl="0">
              <a:spcBef>
                <a:spcPts val="0"/>
              </a:spcBef>
              <a:spcAft>
                <a:spcPts val="0"/>
              </a:spcAft>
              <a:buClr>
                <a:schemeClr val="lt1"/>
              </a:buClr>
              <a:buSzPts val="16000"/>
              <a:buNone/>
              <a:defRPr sz="16000">
                <a:solidFill>
                  <a:schemeClr val="lt1"/>
                </a:solidFill>
                <a:highlight>
                  <a:schemeClr val="accent1"/>
                </a:highlight>
              </a:defRPr>
            </a:lvl9pPr>
          </a:lstStyle>
          <a:p>
            <a:r>
              <a:t>xx%</a:t>
            </a:r>
          </a:p>
        </p:txBody>
      </p:sp>
      <p:sp>
        <p:nvSpPr>
          <p:cNvPr id="103" name="Google Shape;103;p24"/>
          <p:cNvSpPr txBox="1">
            <a:spLocks noGrp="1"/>
          </p:cNvSpPr>
          <p:nvPr>
            <p:ph type="body" idx="1"/>
          </p:nvPr>
        </p:nvSpPr>
        <p:spPr>
          <a:xfrm>
            <a:off x="415600" y="4406167"/>
            <a:ext cx="11360700" cy="1734300"/>
          </a:xfrm>
          <a:prstGeom prst="rect">
            <a:avLst/>
          </a:prstGeom>
        </p:spPr>
        <p:txBody>
          <a:bodyPr spcFirstLastPara="1" wrap="square" lIns="121900" tIns="121900" rIns="121900" bIns="121900" anchor="t" anchorCtr="0"/>
          <a:lstStyle>
            <a:lvl1pPr marL="457200" lvl="0" indent="-381000" algn="ctr" rtl="0">
              <a:spcBef>
                <a:spcPts val="0"/>
              </a:spcBef>
              <a:spcAft>
                <a:spcPts val="0"/>
              </a:spcAft>
              <a:buClr>
                <a:schemeClr val="accent1"/>
              </a:buClr>
              <a:buSzPts val="2400"/>
              <a:buChar char="●"/>
              <a:defRPr>
                <a:solidFill>
                  <a:schemeClr val="accent1"/>
                </a:solidFill>
                <a:highlight>
                  <a:schemeClr val="dk1"/>
                </a:highlight>
              </a:defRPr>
            </a:lvl1pPr>
            <a:lvl2pPr marL="914400" lvl="1" indent="-349250" algn="ctr" rtl="0">
              <a:spcBef>
                <a:spcPts val="2100"/>
              </a:spcBef>
              <a:spcAft>
                <a:spcPts val="0"/>
              </a:spcAft>
              <a:buClr>
                <a:schemeClr val="accent1"/>
              </a:buClr>
              <a:buSzPts val="1900"/>
              <a:buChar char="○"/>
              <a:defRPr>
                <a:solidFill>
                  <a:schemeClr val="accent1"/>
                </a:solidFill>
                <a:highlight>
                  <a:schemeClr val="dk1"/>
                </a:highlight>
              </a:defRPr>
            </a:lvl2pPr>
            <a:lvl3pPr marL="1371600" lvl="2" indent="-349250" algn="ctr" rtl="0">
              <a:spcBef>
                <a:spcPts val="2100"/>
              </a:spcBef>
              <a:spcAft>
                <a:spcPts val="0"/>
              </a:spcAft>
              <a:buClr>
                <a:schemeClr val="accent1"/>
              </a:buClr>
              <a:buSzPts val="1900"/>
              <a:buChar char="■"/>
              <a:defRPr>
                <a:solidFill>
                  <a:schemeClr val="accent1"/>
                </a:solidFill>
                <a:highlight>
                  <a:schemeClr val="dk1"/>
                </a:highlight>
              </a:defRPr>
            </a:lvl3pPr>
            <a:lvl4pPr marL="1828800" lvl="3" indent="-349250" algn="ctr" rtl="0">
              <a:spcBef>
                <a:spcPts val="2100"/>
              </a:spcBef>
              <a:spcAft>
                <a:spcPts val="0"/>
              </a:spcAft>
              <a:buClr>
                <a:schemeClr val="accent1"/>
              </a:buClr>
              <a:buSzPts val="1900"/>
              <a:buChar char="●"/>
              <a:defRPr>
                <a:solidFill>
                  <a:schemeClr val="accent1"/>
                </a:solidFill>
                <a:highlight>
                  <a:schemeClr val="dk1"/>
                </a:highlight>
              </a:defRPr>
            </a:lvl4pPr>
            <a:lvl5pPr marL="2286000" lvl="4" indent="-349250" algn="ctr" rtl="0">
              <a:spcBef>
                <a:spcPts val="2100"/>
              </a:spcBef>
              <a:spcAft>
                <a:spcPts val="0"/>
              </a:spcAft>
              <a:buClr>
                <a:schemeClr val="accent1"/>
              </a:buClr>
              <a:buSzPts val="1900"/>
              <a:buChar char="○"/>
              <a:defRPr>
                <a:solidFill>
                  <a:schemeClr val="accent1"/>
                </a:solidFill>
                <a:highlight>
                  <a:schemeClr val="dk1"/>
                </a:highlight>
              </a:defRPr>
            </a:lvl5pPr>
            <a:lvl6pPr marL="2743200" lvl="5" indent="-349250" algn="ctr" rtl="0">
              <a:spcBef>
                <a:spcPts val="2100"/>
              </a:spcBef>
              <a:spcAft>
                <a:spcPts val="0"/>
              </a:spcAft>
              <a:buClr>
                <a:schemeClr val="accent1"/>
              </a:buClr>
              <a:buSzPts val="1900"/>
              <a:buChar char="■"/>
              <a:defRPr>
                <a:solidFill>
                  <a:schemeClr val="accent1"/>
                </a:solidFill>
                <a:highlight>
                  <a:schemeClr val="dk1"/>
                </a:highlight>
              </a:defRPr>
            </a:lvl6pPr>
            <a:lvl7pPr marL="3200400" lvl="6" indent="-349250" algn="ctr" rtl="0">
              <a:spcBef>
                <a:spcPts val="2100"/>
              </a:spcBef>
              <a:spcAft>
                <a:spcPts val="0"/>
              </a:spcAft>
              <a:buClr>
                <a:schemeClr val="accent1"/>
              </a:buClr>
              <a:buSzPts val="1900"/>
              <a:buChar char="●"/>
              <a:defRPr>
                <a:solidFill>
                  <a:schemeClr val="accent1"/>
                </a:solidFill>
                <a:highlight>
                  <a:schemeClr val="dk1"/>
                </a:highlight>
              </a:defRPr>
            </a:lvl7pPr>
            <a:lvl8pPr marL="3657600" lvl="7" indent="-349250" algn="ctr" rtl="0">
              <a:spcBef>
                <a:spcPts val="2100"/>
              </a:spcBef>
              <a:spcAft>
                <a:spcPts val="0"/>
              </a:spcAft>
              <a:buClr>
                <a:schemeClr val="accent1"/>
              </a:buClr>
              <a:buSzPts val="1900"/>
              <a:buChar char="○"/>
              <a:defRPr>
                <a:solidFill>
                  <a:schemeClr val="accent1"/>
                </a:solidFill>
                <a:highlight>
                  <a:schemeClr val="dk1"/>
                </a:highlight>
              </a:defRPr>
            </a:lvl8pPr>
            <a:lvl9pPr marL="4114800" lvl="8" indent="-349250" algn="ctr" rtl="0">
              <a:spcBef>
                <a:spcPts val="2100"/>
              </a:spcBef>
              <a:spcAft>
                <a:spcPts val="2100"/>
              </a:spcAft>
              <a:buClr>
                <a:schemeClr val="accent1"/>
              </a:buClr>
              <a:buSzPts val="1900"/>
              <a:buChar char="■"/>
              <a:defRPr>
                <a:solidFill>
                  <a:schemeClr val="accent1"/>
                </a:solidFill>
                <a:highlight>
                  <a:schemeClr val="dk1"/>
                </a:highlight>
              </a:defRPr>
            </a:lvl9pPr>
          </a:lstStyle>
          <a:p>
            <a:endParaRPr/>
          </a:p>
        </p:txBody>
      </p:sp>
      <p:sp>
        <p:nvSpPr>
          <p:cNvPr id="104" name="Google Shape;104;p24"/>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05"/>
        <p:cNvGrpSpPr/>
        <p:nvPr/>
      </p:nvGrpSpPr>
      <p:grpSpPr>
        <a:xfrm>
          <a:off x="0" y="0"/>
          <a:ext cx="0" cy="0"/>
          <a:chOff x="0" y="0"/>
          <a:chExt cx="0" cy="0"/>
        </a:xfrm>
      </p:grpSpPr>
      <p:sp>
        <p:nvSpPr>
          <p:cNvPr id="106" name="Google Shape;106;p25"/>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07"/>
        <p:cNvGrpSpPr/>
        <p:nvPr/>
      </p:nvGrpSpPr>
      <p:grpSpPr>
        <a:xfrm>
          <a:off x="0" y="0"/>
          <a:ext cx="0" cy="0"/>
          <a:chOff x="0" y="0"/>
          <a:chExt cx="0" cy="0"/>
        </a:xfrm>
      </p:grpSpPr>
      <p:sp>
        <p:nvSpPr>
          <p:cNvPr id="108" name="Google Shape;108;p26"/>
          <p:cNvSpPr txBox="1">
            <a:spLocks noGrp="1"/>
          </p:cNvSpPr>
          <p:nvPr>
            <p:ph type="title"/>
          </p:nvPr>
        </p:nvSpPr>
        <p:spPr>
          <a:xfrm>
            <a:off x="1251678" y="382385"/>
            <a:ext cx="10178400" cy="1492200"/>
          </a:xfrm>
          <a:prstGeom prst="rect">
            <a:avLst/>
          </a:prstGeom>
          <a:noFill/>
          <a:ln>
            <a:noFill/>
          </a:ln>
        </p:spPr>
        <p:txBody>
          <a:bodyPr spcFirstLastPara="1" wrap="square" lIns="121900" tIns="121900" rIns="121900" bIns="121900" anchor="t" anchorCtr="0"/>
          <a:lstStyle>
            <a:lvl1pPr marL="0" marR="0" lvl="0" indent="0" algn="l" rtl="0">
              <a:lnSpc>
                <a:spcPct val="90000"/>
              </a:lnSpc>
              <a:spcBef>
                <a:spcPts val="0"/>
              </a:spcBef>
              <a:spcAft>
                <a:spcPts val="0"/>
              </a:spcAft>
              <a:buClr>
                <a:schemeClr val="dk2"/>
              </a:buClr>
              <a:buSzPts val="5600"/>
              <a:buFont typeface="Impact"/>
              <a:buNone/>
              <a:defRPr sz="5100" b="0" i="0" u="none" strike="noStrike" cap="none">
                <a:solidFill>
                  <a:schemeClr val="dk2"/>
                </a:solidFill>
                <a:latin typeface="Impact"/>
                <a:ea typeface="Impact"/>
                <a:cs typeface="Impact"/>
                <a:sym typeface="Impact"/>
              </a:defRPr>
            </a:lvl1pPr>
            <a:lvl2pPr lvl="1" indent="0" rtl="0">
              <a:spcBef>
                <a:spcPts val="0"/>
              </a:spcBef>
              <a:spcAft>
                <a:spcPts val="0"/>
              </a:spcAft>
              <a:buSzPts val="5600"/>
              <a:buNone/>
              <a:defRPr sz="1800"/>
            </a:lvl2pPr>
            <a:lvl3pPr lvl="2" indent="0" rtl="0">
              <a:spcBef>
                <a:spcPts val="0"/>
              </a:spcBef>
              <a:spcAft>
                <a:spcPts val="0"/>
              </a:spcAft>
              <a:buSzPts val="5600"/>
              <a:buNone/>
              <a:defRPr sz="1800"/>
            </a:lvl3pPr>
            <a:lvl4pPr lvl="3" indent="0" rtl="0">
              <a:spcBef>
                <a:spcPts val="0"/>
              </a:spcBef>
              <a:spcAft>
                <a:spcPts val="0"/>
              </a:spcAft>
              <a:buSzPts val="5600"/>
              <a:buNone/>
              <a:defRPr sz="1800"/>
            </a:lvl4pPr>
            <a:lvl5pPr lvl="4" indent="0" rtl="0">
              <a:spcBef>
                <a:spcPts val="0"/>
              </a:spcBef>
              <a:spcAft>
                <a:spcPts val="0"/>
              </a:spcAft>
              <a:buSzPts val="5600"/>
              <a:buNone/>
              <a:defRPr sz="1800"/>
            </a:lvl5pPr>
            <a:lvl6pPr lvl="5" indent="0" rtl="0">
              <a:spcBef>
                <a:spcPts val="0"/>
              </a:spcBef>
              <a:spcAft>
                <a:spcPts val="0"/>
              </a:spcAft>
              <a:buSzPts val="5600"/>
              <a:buNone/>
              <a:defRPr sz="1800"/>
            </a:lvl6pPr>
            <a:lvl7pPr lvl="6" indent="0" rtl="0">
              <a:spcBef>
                <a:spcPts val="0"/>
              </a:spcBef>
              <a:spcAft>
                <a:spcPts val="0"/>
              </a:spcAft>
              <a:buSzPts val="5600"/>
              <a:buNone/>
              <a:defRPr sz="1800"/>
            </a:lvl7pPr>
            <a:lvl8pPr lvl="7" indent="0" rtl="0">
              <a:spcBef>
                <a:spcPts val="0"/>
              </a:spcBef>
              <a:spcAft>
                <a:spcPts val="0"/>
              </a:spcAft>
              <a:buSzPts val="5600"/>
              <a:buNone/>
              <a:defRPr sz="1800"/>
            </a:lvl8pPr>
            <a:lvl9pPr lvl="8" indent="0" rtl="0">
              <a:spcBef>
                <a:spcPts val="0"/>
              </a:spcBef>
              <a:spcAft>
                <a:spcPts val="0"/>
              </a:spcAft>
              <a:buSzPts val="5600"/>
              <a:buNone/>
              <a:defRPr sz="1800"/>
            </a:lvl9pPr>
          </a:lstStyle>
          <a:p>
            <a:endParaRPr/>
          </a:p>
        </p:txBody>
      </p:sp>
      <p:sp>
        <p:nvSpPr>
          <p:cNvPr id="109" name="Google Shape;109;p26"/>
          <p:cNvSpPr txBox="1">
            <a:spLocks noGrp="1"/>
          </p:cNvSpPr>
          <p:nvPr>
            <p:ph type="body" idx="1"/>
          </p:nvPr>
        </p:nvSpPr>
        <p:spPr>
          <a:xfrm>
            <a:off x="1251678" y="2286001"/>
            <a:ext cx="10178400" cy="3593700"/>
          </a:xfrm>
          <a:prstGeom prst="rect">
            <a:avLst/>
          </a:prstGeom>
          <a:noFill/>
          <a:ln>
            <a:noFill/>
          </a:ln>
        </p:spPr>
        <p:txBody>
          <a:bodyPr spcFirstLastPara="1" wrap="square" lIns="121900" tIns="121900" rIns="121900" bIns="121900" anchor="t" anchorCtr="0"/>
          <a:lstStyle>
            <a:lvl1pPr marL="457200" marR="0" lvl="0" indent="-355600" algn="l" rtl="0">
              <a:lnSpc>
                <a:spcPct val="110000"/>
              </a:lnSpc>
              <a:spcBef>
                <a:spcPts val="700"/>
              </a:spcBef>
              <a:spcAft>
                <a:spcPts val="0"/>
              </a:spcAft>
              <a:buClr>
                <a:schemeClr val="dk2"/>
              </a:buClr>
              <a:buSzPts val="2000"/>
              <a:buFont typeface="Arial"/>
              <a:buChar char="•"/>
              <a:defRPr sz="2000" b="0" i="0" u="none" strike="noStrike" cap="none">
                <a:solidFill>
                  <a:srgbClr val="595959"/>
                </a:solidFill>
                <a:latin typeface="Cabin"/>
                <a:ea typeface="Cabin"/>
                <a:cs typeface="Cabin"/>
                <a:sym typeface="Cabin"/>
              </a:defRPr>
            </a:lvl1pPr>
            <a:lvl2pPr marL="914400" marR="0" lvl="1" indent="-342900" algn="l" rtl="0">
              <a:lnSpc>
                <a:spcPct val="110000"/>
              </a:lnSpc>
              <a:spcBef>
                <a:spcPts val="2100"/>
              </a:spcBef>
              <a:spcAft>
                <a:spcPts val="0"/>
              </a:spcAft>
              <a:buClr>
                <a:schemeClr val="dk2"/>
              </a:buClr>
              <a:buSzPts val="1800"/>
              <a:buFont typeface="Cabin"/>
              <a:buChar char="–"/>
              <a:defRPr sz="1800" b="0" i="0" u="none" strike="noStrike" cap="none">
                <a:solidFill>
                  <a:srgbClr val="595959"/>
                </a:solidFill>
                <a:latin typeface="Cabin"/>
                <a:ea typeface="Cabin"/>
                <a:cs typeface="Cabin"/>
                <a:sym typeface="Cabin"/>
              </a:defRPr>
            </a:lvl2pPr>
            <a:lvl3pPr marL="1371600" marR="0" lvl="2" indent="-330200" algn="l" rtl="0">
              <a:lnSpc>
                <a:spcPct val="110000"/>
              </a:lnSpc>
              <a:spcBef>
                <a:spcPts val="2100"/>
              </a:spcBef>
              <a:spcAft>
                <a:spcPts val="0"/>
              </a:spcAft>
              <a:buClr>
                <a:schemeClr val="dk2"/>
              </a:buClr>
              <a:buSzPts val="1600"/>
              <a:buFont typeface="Arial"/>
              <a:buChar char="•"/>
              <a:defRPr sz="1600" b="0" i="0" u="none" strike="noStrike" cap="none">
                <a:solidFill>
                  <a:srgbClr val="595959"/>
                </a:solidFill>
                <a:latin typeface="Cabin"/>
                <a:ea typeface="Cabin"/>
                <a:cs typeface="Cabin"/>
                <a:sym typeface="Cabin"/>
              </a:defRPr>
            </a:lvl3pPr>
            <a:lvl4pPr marL="1828800" marR="0" lvl="3" indent="-317500" algn="l" rtl="0">
              <a:lnSpc>
                <a:spcPct val="110000"/>
              </a:lnSpc>
              <a:spcBef>
                <a:spcPts val="2100"/>
              </a:spcBef>
              <a:spcAft>
                <a:spcPts val="0"/>
              </a:spcAft>
              <a:buClr>
                <a:schemeClr val="dk2"/>
              </a:buClr>
              <a:buSzPts val="1400"/>
              <a:buFont typeface="Cabin"/>
              <a:buChar char="–"/>
              <a:defRPr sz="1400" b="0" i="0" u="none" strike="noStrike" cap="none">
                <a:solidFill>
                  <a:srgbClr val="595959"/>
                </a:solidFill>
                <a:latin typeface="Cabin"/>
                <a:ea typeface="Cabin"/>
                <a:cs typeface="Cabin"/>
                <a:sym typeface="Cabin"/>
              </a:defRPr>
            </a:lvl4pPr>
            <a:lvl5pPr marL="2286000" marR="0" lvl="4" indent="-317500" algn="l" rtl="0">
              <a:lnSpc>
                <a:spcPct val="110000"/>
              </a:lnSpc>
              <a:spcBef>
                <a:spcPts val="2100"/>
              </a:spcBef>
              <a:spcAft>
                <a:spcPts val="0"/>
              </a:spcAft>
              <a:buClr>
                <a:schemeClr val="dk2"/>
              </a:buClr>
              <a:buSzPts val="1400"/>
              <a:buFont typeface="Arial"/>
              <a:buChar char="•"/>
              <a:defRPr sz="1400" b="0" i="0" u="none" strike="noStrike" cap="none">
                <a:solidFill>
                  <a:srgbClr val="595959"/>
                </a:solidFill>
                <a:latin typeface="Cabin"/>
                <a:ea typeface="Cabin"/>
                <a:cs typeface="Cabin"/>
                <a:sym typeface="Cabin"/>
              </a:defRPr>
            </a:lvl5pPr>
            <a:lvl6pPr marL="2743200" marR="0" lvl="5" indent="-317500" algn="l" rtl="0">
              <a:lnSpc>
                <a:spcPct val="110000"/>
              </a:lnSpc>
              <a:spcBef>
                <a:spcPts val="2100"/>
              </a:spcBef>
              <a:spcAft>
                <a:spcPts val="0"/>
              </a:spcAft>
              <a:buClr>
                <a:schemeClr val="dk2"/>
              </a:buClr>
              <a:buSzPts val="1400"/>
              <a:buFont typeface="Cabin"/>
              <a:buChar char="–"/>
              <a:defRPr sz="1400" b="0" i="0" u="none" strike="noStrike" cap="none">
                <a:solidFill>
                  <a:srgbClr val="595959"/>
                </a:solidFill>
                <a:latin typeface="Cabin"/>
                <a:ea typeface="Cabin"/>
                <a:cs typeface="Cabin"/>
                <a:sym typeface="Cabin"/>
              </a:defRPr>
            </a:lvl6pPr>
            <a:lvl7pPr marL="3200400" marR="0" lvl="6" indent="-317500" algn="l" rtl="0">
              <a:lnSpc>
                <a:spcPct val="110000"/>
              </a:lnSpc>
              <a:spcBef>
                <a:spcPts val="2100"/>
              </a:spcBef>
              <a:spcAft>
                <a:spcPts val="0"/>
              </a:spcAft>
              <a:buClr>
                <a:schemeClr val="dk2"/>
              </a:buClr>
              <a:buSzPts val="1400"/>
              <a:buFont typeface="Arial"/>
              <a:buChar char="•"/>
              <a:defRPr sz="1400" b="0" i="0" u="none" strike="noStrike" cap="none">
                <a:solidFill>
                  <a:srgbClr val="595959"/>
                </a:solidFill>
                <a:latin typeface="Cabin"/>
                <a:ea typeface="Cabin"/>
                <a:cs typeface="Cabin"/>
                <a:sym typeface="Cabin"/>
              </a:defRPr>
            </a:lvl7pPr>
            <a:lvl8pPr marL="3657600" marR="0" lvl="7" indent="-317500" algn="l" rtl="0">
              <a:lnSpc>
                <a:spcPct val="110000"/>
              </a:lnSpc>
              <a:spcBef>
                <a:spcPts val="2100"/>
              </a:spcBef>
              <a:spcAft>
                <a:spcPts val="0"/>
              </a:spcAft>
              <a:buClr>
                <a:schemeClr val="dk2"/>
              </a:buClr>
              <a:buSzPts val="1400"/>
              <a:buFont typeface="Cabin"/>
              <a:buChar char="–"/>
              <a:defRPr sz="1400" b="0" i="0" u="none" strike="noStrike" cap="none">
                <a:solidFill>
                  <a:srgbClr val="595959"/>
                </a:solidFill>
                <a:latin typeface="Cabin"/>
                <a:ea typeface="Cabin"/>
                <a:cs typeface="Cabin"/>
                <a:sym typeface="Cabin"/>
              </a:defRPr>
            </a:lvl8pPr>
            <a:lvl9pPr marL="4114800" marR="0" lvl="8" indent="-317500" algn="l" rtl="0">
              <a:lnSpc>
                <a:spcPct val="110000"/>
              </a:lnSpc>
              <a:spcBef>
                <a:spcPts val="2100"/>
              </a:spcBef>
              <a:spcAft>
                <a:spcPts val="2100"/>
              </a:spcAft>
              <a:buClr>
                <a:schemeClr val="dk2"/>
              </a:buClr>
              <a:buSzPts val="1400"/>
              <a:buFont typeface="Arial"/>
              <a:buChar char="•"/>
              <a:defRPr sz="1400" b="0" i="0" u="none" strike="noStrike" cap="none">
                <a:solidFill>
                  <a:srgbClr val="595959"/>
                </a:solidFill>
                <a:latin typeface="Cabin"/>
                <a:ea typeface="Cabin"/>
                <a:cs typeface="Cabin"/>
                <a:sym typeface="Cabin"/>
              </a:defRPr>
            </a:lvl9pPr>
          </a:lstStyle>
          <a:p>
            <a:endParaRPr/>
          </a:p>
        </p:txBody>
      </p:sp>
      <p:sp>
        <p:nvSpPr>
          <p:cNvPr id="110" name="Google Shape;110;p26"/>
          <p:cNvSpPr txBox="1">
            <a:spLocks noGrp="1"/>
          </p:cNvSpPr>
          <p:nvPr>
            <p:ph type="dt" idx="10"/>
          </p:nvPr>
        </p:nvSpPr>
        <p:spPr>
          <a:xfrm>
            <a:off x="1251678" y="6375679"/>
            <a:ext cx="2329800" cy="3486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200" b="0" i="0" u="none" strike="noStrike" cap="none">
                <a:solidFill>
                  <a:srgbClr val="595959"/>
                </a:solidFill>
                <a:latin typeface="Cabin"/>
                <a:ea typeface="Cabin"/>
                <a:cs typeface="Cabin"/>
                <a:sym typeface="Cabin"/>
              </a:defRPr>
            </a:lvl1pPr>
            <a:lvl2pPr marL="457200" marR="0" lvl="1"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L="914400" marR="0" lvl="2"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L="1371600" marR="0" lvl="3"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L="1828800" marR="0" lvl="4"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L="2286000" marR="0" lvl="5"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L="2743200" marR="0" lvl="6"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L="3200400" marR="0" lvl="7"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L="3657600" marR="0" lvl="8"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111" name="Google Shape;111;p26"/>
          <p:cNvSpPr txBox="1">
            <a:spLocks noGrp="1"/>
          </p:cNvSpPr>
          <p:nvPr>
            <p:ph type="ftr" idx="11"/>
          </p:nvPr>
        </p:nvSpPr>
        <p:spPr>
          <a:xfrm>
            <a:off x="4038600" y="6375679"/>
            <a:ext cx="4114800" cy="3459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1400"/>
              <a:buNone/>
              <a:defRPr sz="1200" b="0" i="0" u="none" strike="noStrike" cap="none">
                <a:solidFill>
                  <a:srgbClr val="595959"/>
                </a:solidFill>
                <a:latin typeface="Cabin"/>
                <a:ea typeface="Cabin"/>
                <a:cs typeface="Cabin"/>
                <a:sym typeface="Cabin"/>
              </a:defRPr>
            </a:lvl1pPr>
            <a:lvl2pPr marL="457200" marR="0" lvl="1"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L="914400" marR="0" lvl="2"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L="1371600" marR="0" lvl="3"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L="1828800" marR="0" lvl="4"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L="2286000" marR="0" lvl="5"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L="2743200" marR="0" lvl="6"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L="3200400" marR="0" lvl="7"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L="3657600" marR="0" lvl="8"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112" name="Google Shape;112;p26"/>
          <p:cNvSpPr txBox="1">
            <a:spLocks noGrp="1"/>
          </p:cNvSpPr>
          <p:nvPr>
            <p:ph type="sldNum" idx="12"/>
          </p:nvPr>
        </p:nvSpPr>
        <p:spPr>
          <a:xfrm>
            <a:off x="8610601" y="6375679"/>
            <a:ext cx="2819400" cy="3459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595959"/>
                </a:solidFill>
                <a:latin typeface="Cabin"/>
                <a:ea typeface="Cabin"/>
                <a:cs typeface="Cabin"/>
                <a:sym typeface="Cabin"/>
              </a:defRPr>
            </a:lvl1pPr>
            <a:lvl2pPr marL="0" marR="0" lvl="1" indent="0" algn="r" rtl="0">
              <a:spcBef>
                <a:spcPts val="0"/>
              </a:spcBef>
              <a:buNone/>
              <a:defRPr sz="1200" b="0" i="0" u="none" strike="noStrike" cap="none">
                <a:solidFill>
                  <a:srgbClr val="595959"/>
                </a:solidFill>
                <a:latin typeface="Cabin"/>
                <a:ea typeface="Cabin"/>
                <a:cs typeface="Cabin"/>
                <a:sym typeface="Cabin"/>
              </a:defRPr>
            </a:lvl2pPr>
            <a:lvl3pPr marL="0" marR="0" lvl="2" indent="0" algn="r" rtl="0">
              <a:spcBef>
                <a:spcPts val="0"/>
              </a:spcBef>
              <a:buNone/>
              <a:defRPr sz="1200" b="0" i="0" u="none" strike="noStrike" cap="none">
                <a:solidFill>
                  <a:srgbClr val="595959"/>
                </a:solidFill>
                <a:latin typeface="Cabin"/>
                <a:ea typeface="Cabin"/>
                <a:cs typeface="Cabin"/>
                <a:sym typeface="Cabin"/>
              </a:defRPr>
            </a:lvl3pPr>
            <a:lvl4pPr marL="0" marR="0" lvl="3" indent="0" algn="r" rtl="0">
              <a:spcBef>
                <a:spcPts val="0"/>
              </a:spcBef>
              <a:buNone/>
              <a:defRPr sz="1200" b="0" i="0" u="none" strike="noStrike" cap="none">
                <a:solidFill>
                  <a:srgbClr val="595959"/>
                </a:solidFill>
                <a:latin typeface="Cabin"/>
                <a:ea typeface="Cabin"/>
                <a:cs typeface="Cabin"/>
                <a:sym typeface="Cabin"/>
              </a:defRPr>
            </a:lvl4pPr>
            <a:lvl5pPr marL="0" marR="0" lvl="4" indent="0" algn="r" rtl="0">
              <a:spcBef>
                <a:spcPts val="0"/>
              </a:spcBef>
              <a:buNone/>
              <a:defRPr sz="1200" b="0" i="0" u="none" strike="noStrike" cap="none">
                <a:solidFill>
                  <a:srgbClr val="595959"/>
                </a:solidFill>
                <a:latin typeface="Cabin"/>
                <a:ea typeface="Cabin"/>
                <a:cs typeface="Cabin"/>
                <a:sym typeface="Cabin"/>
              </a:defRPr>
            </a:lvl5pPr>
            <a:lvl6pPr marL="0" marR="0" lvl="5" indent="0" algn="r" rtl="0">
              <a:spcBef>
                <a:spcPts val="0"/>
              </a:spcBef>
              <a:buNone/>
              <a:defRPr sz="1200" b="0" i="0" u="none" strike="noStrike" cap="none">
                <a:solidFill>
                  <a:srgbClr val="595959"/>
                </a:solidFill>
                <a:latin typeface="Cabin"/>
                <a:ea typeface="Cabin"/>
                <a:cs typeface="Cabin"/>
                <a:sym typeface="Cabin"/>
              </a:defRPr>
            </a:lvl6pPr>
            <a:lvl7pPr marL="0" marR="0" lvl="6" indent="0" algn="r" rtl="0">
              <a:spcBef>
                <a:spcPts val="0"/>
              </a:spcBef>
              <a:buNone/>
              <a:defRPr sz="1200" b="0" i="0" u="none" strike="noStrike" cap="none">
                <a:solidFill>
                  <a:srgbClr val="595959"/>
                </a:solidFill>
                <a:latin typeface="Cabin"/>
                <a:ea typeface="Cabin"/>
                <a:cs typeface="Cabin"/>
                <a:sym typeface="Cabin"/>
              </a:defRPr>
            </a:lvl7pPr>
            <a:lvl8pPr marL="0" marR="0" lvl="7" indent="0" algn="r" rtl="0">
              <a:spcBef>
                <a:spcPts val="0"/>
              </a:spcBef>
              <a:buNone/>
              <a:defRPr sz="1200" b="0" i="0" u="none" strike="noStrike" cap="none">
                <a:solidFill>
                  <a:srgbClr val="595959"/>
                </a:solidFill>
                <a:latin typeface="Cabin"/>
                <a:ea typeface="Cabin"/>
                <a:cs typeface="Cabin"/>
                <a:sym typeface="Cabin"/>
              </a:defRPr>
            </a:lvl8pPr>
            <a:lvl9pPr marL="0" marR="0" lvl="8" indent="0" algn="r" rtl="0">
              <a:spcBef>
                <a:spcPts val="0"/>
              </a:spcBef>
              <a:buNone/>
              <a:defRPr sz="1200" b="0" i="0" u="none" strike="noStrike" cap="none">
                <a:solidFill>
                  <a:srgbClr val="595959"/>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sp>
        <p:nvSpPr>
          <p:cNvPr id="21" name="Google Shape;21;p4"/>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lstStyle>
            <a:lvl1pPr lvl="0">
              <a:spcBef>
                <a:spcPts val="0"/>
              </a:spcBef>
              <a:spcAft>
                <a:spcPts val="0"/>
              </a:spcAft>
              <a:buSzPts val="3700"/>
              <a:buNone/>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a:endParaRPr/>
          </a:p>
        </p:txBody>
      </p:sp>
      <p:sp>
        <p:nvSpPr>
          <p:cNvPr id="22" name="Google Shape;22;p4"/>
          <p:cNvSpPr txBox="1">
            <a:spLocks noGrp="1"/>
          </p:cNvSpPr>
          <p:nvPr>
            <p:ph type="body" idx="1"/>
          </p:nvPr>
        </p:nvSpPr>
        <p:spPr>
          <a:xfrm>
            <a:off x="415600" y="1536633"/>
            <a:ext cx="11360700" cy="4555200"/>
          </a:xfrm>
          <a:prstGeom prst="rect">
            <a:avLst/>
          </a:prstGeom>
        </p:spPr>
        <p:txBody>
          <a:bodyPr spcFirstLastPara="1" wrap="square" lIns="121900" tIns="121900" rIns="121900" bIns="121900" anchor="t" anchorCtr="0"/>
          <a:lstStyle>
            <a:lvl1pPr marL="457200" lvl="0" indent="-381000">
              <a:spcBef>
                <a:spcPts val="0"/>
              </a:spcBef>
              <a:spcAft>
                <a:spcPts val="0"/>
              </a:spcAft>
              <a:buSzPts val="2400"/>
              <a:buChar char="●"/>
              <a:defRPr/>
            </a:lvl1pPr>
            <a:lvl2pPr marL="914400" lvl="1" indent="-349250">
              <a:spcBef>
                <a:spcPts val="2100"/>
              </a:spcBef>
              <a:spcAft>
                <a:spcPts val="0"/>
              </a:spcAft>
              <a:buSzPts val="1900"/>
              <a:buChar char="○"/>
              <a:defRPr/>
            </a:lvl2pPr>
            <a:lvl3pPr marL="1371600" lvl="2" indent="-349250">
              <a:spcBef>
                <a:spcPts val="2100"/>
              </a:spcBef>
              <a:spcAft>
                <a:spcPts val="0"/>
              </a:spcAft>
              <a:buSzPts val="1900"/>
              <a:buChar char="■"/>
              <a:defRPr/>
            </a:lvl3pPr>
            <a:lvl4pPr marL="1828800" lvl="3" indent="-349250">
              <a:spcBef>
                <a:spcPts val="2100"/>
              </a:spcBef>
              <a:spcAft>
                <a:spcPts val="0"/>
              </a:spcAft>
              <a:buSzPts val="1900"/>
              <a:buChar char="●"/>
              <a:defRPr/>
            </a:lvl4pPr>
            <a:lvl5pPr marL="2286000" lvl="4" indent="-349250">
              <a:spcBef>
                <a:spcPts val="2100"/>
              </a:spcBef>
              <a:spcAft>
                <a:spcPts val="0"/>
              </a:spcAft>
              <a:buSzPts val="1900"/>
              <a:buChar char="○"/>
              <a:defRPr/>
            </a:lvl5pPr>
            <a:lvl6pPr marL="2743200" lvl="5" indent="-349250">
              <a:spcBef>
                <a:spcPts val="2100"/>
              </a:spcBef>
              <a:spcAft>
                <a:spcPts val="0"/>
              </a:spcAft>
              <a:buSzPts val="1900"/>
              <a:buChar char="■"/>
              <a:defRPr/>
            </a:lvl6pPr>
            <a:lvl7pPr marL="3200400" lvl="6" indent="-349250">
              <a:spcBef>
                <a:spcPts val="2100"/>
              </a:spcBef>
              <a:spcAft>
                <a:spcPts val="0"/>
              </a:spcAft>
              <a:buSzPts val="1900"/>
              <a:buChar char="●"/>
              <a:defRPr/>
            </a:lvl7pPr>
            <a:lvl8pPr marL="3657600" lvl="7" indent="-349250">
              <a:spcBef>
                <a:spcPts val="2100"/>
              </a:spcBef>
              <a:spcAft>
                <a:spcPts val="0"/>
              </a:spcAft>
              <a:buSzPts val="1900"/>
              <a:buChar char="○"/>
              <a:defRPr/>
            </a:lvl8pPr>
            <a:lvl9pPr marL="4114800" lvl="8" indent="-349250">
              <a:spcBef>
                <a:spcPts val="2100"/>
              </a:spcBef>
              <a:spcAft>
                <a:spcPts val="2100"/>
              </a:spcAft>
              <a:buSzPts val="1900"/>
              <a:buChar char="■"/>
              <a:defRPr/>
            </a:lvl9pPr>
          </a:lstStyle>
          <a:p>
            <a:endParaRPr/>
          </a:p>
        </p:txBody>
      </p:sp>
      <p:sp>
        <p:nvSpPr>
          <p:cNvPr id="23" name="Google Shape;23;p4"/>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Google Shape;25;p5"/>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lstStyle>
            <a:lvl1pPr lvl="0">
              <a:spcBef>
                <a:spcPts val="0"/>
              </a:spcBef>
              <a:spcAft>
                <a:spcPts val="0"/>
              </a:spcAft>
              <a:buSzPts val="3700"/>
              <a:buNone/>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a:endParaRPr/>
          </a:p>
        </p:txBody>
      </p:sp>
      <p:sp>
        <p:nvSpPr>
          <p:cNvPr id="26" name="Google Shape;26;p5"/>
          <p:cNvSpPr txBox="1">
            <a:spLocks noGrp="1"/>
          </p:cNvSpPr>
          <p:nvPr>
            <p:ph type="body" idx="1"/>
          </p:nvPr>
        </p:nvSpPr>
        <p:spPr>
          <a:xfrm>
            <a:off x="415600" y="1536633"/>
            <a:ext cx="5333100" cy="4555200"/>
          </a:xfrm>
          <a:prstGeom prst="rect">
            <a:avLst/>
          </a:prstGeom>
        </p:spPr>
        <p:txBody>
          <a:bodyPr spcFirstLastPara="1" wrap="square" lIns="121900" tIns="121900" rIns="121900" bIns="121900" anchor="t" anchorCtr="0"/>
          <a:lstStyle>
            <a:lvl1pPr marL="457200" lvl="0" indent="-349250">
              <a:spcBef>
                <a:spcPts val="0"/>
              </a:spcBef>
              <a:spcAft>
                <a:spcPts val="0"/>
              </a:spcAft>
              <a:buSzPts val="1900"/>
              <a:buChar char="●"/>
              <a:defRPr sz="1900"/>
            </a:lvl1pPr>
            <a:lvl2pPr marL="914400" lvl="1" indent="-330200">
              <a:spcBef>
                <a:spcPts val="2100"/>
              </a:spcBef>
              <a:spcAft>
                <a:spcPts val="0"/>
              </a:spcAft>
              <a:buSzPts val="1600"/>
              <a:buChar char="○"/>
              <a:defRPr sz="1600"/>
            </a:lvl2pPr>
            <a:lvl3pPr marL="1371600" lvl="2" indent="-330200">
              <a:spcBef>
                <a:spcPts val="2100"/>
              </a:spcBef>
              <a:spcAft>
                <a:spcPts val="0"/>
              </a:spcAft>
              <a:buSzPts val="1600"/>
              <a:buChar char="■"/>
              <a:defRPr sz="1600"/>
            </a:lvl3pPr>
            <a:lvl4pPr marL="1828800" lvl="3" indent="-330200">
              <a:spcBef>
                <a:spcPts val="2100"/>
              </a:spcBef>
              <a:spcAft>
                <a:spcPts val="0"/>
              </a:spcAft>
              <a:buSzPts val="1600"/>
              <a:buChar char="●"/>
              <a:defRPr sz="1600"/>
            </a:lvl4pPr>
            <a:lvl5pPr marL="2286000" lvl="4" indent="-330200">
              <a:spcBef>
                <a:spcPts val="2100"/>
              </a:spcBef>
              <a:spcAft>
                <a:spcPts val="0"/>
              </a:spcAft>
              <a:buSzPts val="1600"/>
              <a:buChar char="○"/>
              <a:defRPr sz="1600"/>
            </a:lvl5pPr>
            <a:lvl6pPr marL="2743200" lvl="5" indent="-330200">
              <a:spcBef>
                <a:spcPts val="2100"/>
              </a:spcBef>
              <a:spcAft>
                <a:spcPts val="0"/>
              </a:spcAft>
              <a:buSzPts val="1600"/>
              <a:buChar char="■"/>
              <a:defRPr sz="1600"/>
            </a:lvl6pPr>
            <a:lvl7pPr marL="3200400" lvl="6" indent="-330200">
              <a:spcBef>
                <a:spcPts val="2100"/>
              </a:spcBef>
              <a:spcAft>
                <a:spcPts val="0"/>
              </a:spcAft>
              <a:buSzPts val="1600"/>
              <a:buChar char="●"/>
              <a:defRPr sz="1600"/>
            </a:lvl7pPr>
            <a:lvl8pPr marL="3657600" lvl="7" indent="-330200">
              <a:spcBef>
                <a:spcPts val="2100"/>
              </a:spcBef>
              <a:spcAft>
                <a:spcPts val="0"/>
              </a:spcAft>
              <a:buSzPts val="1600"/>
              <a:buChar char="○"/>
              <a:defRPr sz="1600"/>
            </a:lvl8pPr>
            <a:lvl9pPr marL="4114800" lvl="8" indent="-330200">
              <a:spcBef>
                <a:spcPts val="2100"/>
              </a:spcBef>
              <a:spcAft>
                <a:spcPts val="2100"/>
              </a:spcAft>
              <a:buSzPts val="1600"/>
              <a:buChar char="■"/>
              <a:defRPr sz="1600"/>
            </a:lvl9pPr>
          </a:lstStyle>
          <a:p>
            <a:endParaRPr/>
          </a:p>
        </p:txBody>
      </p:sp>
      <p:sp>
        <p:nvSpPr>
          <p:cNvPr id="27" name="Google Shape;27;p5"/>
          <p:cNvSpPr txBox="1">
            <a:spLocks noGrp="1"/>
          </p:cNvSpPr>
          <p:nvPr>
            <p:ph type="body" idx="2"/>
          </p:nvPr>
        </p:nvSpPr>
        <p:spPr>
          <a:xfrm>
            <a:off x="6443200" y="1536633"/>
            <a:ext cx="5333100" cy="4555200"/>
          </a:xfrm>
          <a:prstGeom prst="rect">
            <a:avLst/>
          </a:prstGeom>
        </p:spPr>
        <p:txBody>
          <a:bodyPr spcFirstLastPara="1" wrap="square" lIns="121900" tIns="121900" rIns="121900" bIns="121900" anchor="t" anchorCtr="0"/>
          <a:lstStyle>
            <a:lvl1pPr marL="457200" lvl="0" indent="-349250">
              <a:spcBef>
                <a:spcPts val="0"/>
              </a:spcBef>
              <a:spcAft>
                <a:spcPts val="0"/>
              </a:spcAft>
              <a:buSzPts val="1900"/>
              <a:buChar char="●"/>
              <a:defRPr sz="1900"/>
            </a:lvl1pPr>
            <a:lvl2pPr marL="914400" lvl="1" indent="-330200">
              <a:spcBef>
                <a:spcPts val="2100"/>
              </a:spcBef>
              <a:spcAft>
                <a:spcPts val="0"/>
              </a:spcAft>
              <a:buSzPts val="1600"/>
              <a:buChar char="○"/>
              <a:defRPr sz="1600"/>
            </a:lvl2pPr>
            <a:lvl3pPr marL="1371600" lvl="2" indent="-330200">
              <a:spcBef>
                <a:spcPts val="2100"/>
              </a:spcBef>
              <a:spcAft>
                <a:spcPts val="0"/>
              </a:spcAft>
              <a:buSzPts val="1600"/>
              <a:buChar char="■"/>
              <a:defRPr sz="1600"/>
            </a:lvl3pPr>
            <a:lvl4pPr marL="1828800" lvl="3" indent="-330200">
              <a:spcBef>
                <a:spcPts val="2100"/>
              </a:spcBef>
              <a:spcAft>
                <a:spcPts val="0"/>
              </a:spcAft>
              <a:buSzPts val="1600"/>
              <a:buChar char="●"/>
              <a:defRPr sz="1600"/>
            </a:lvl4pPr>
            <a:lvl5pPr marL="2286000" lvl="4" indent="-330200">
              <a:spcBef>
                <a:spcPts val="2100"/>
              </a:spcBef>
              <a:spcAft>
                <a:spcPts val="0"/>
              </a:spcAft>
              <a:buSzPts val="1600"/>
              <a:buChar char="○"/>
              <a:defRPr sz="1600"/>
            </a:lvl5pPr>
            <a:lvl6pPr marL="2743200" lvl="5" indent="-330200">
              <a:spcBef>
                <a:spcPts val="2100"/>
              </a:spcBef>
              <a:spcAft>
                <a:spcPts val="0"/>
              </a:spcAft>
              <a:buSzPts val="1600"/>
              <a:buChar char="■"/>
              <a:defRPr sz="1600"/>
            </a:lvl6pPr>
            <a:lvl7pPr marL="3200400" lvl="6" indent="-330200">
              <a:spcBef>
                <a:spcPts val="2100"/>
              </a:spcBef>
              <a:spcAft>
                <a:spcPts val="0"/>
              </a:spcAft>
              <a:buSzPts val="1600"/>
              <a:buChar char="●"/>
              <a:defRPr sz="1600"/>
            </a:lvl7pPr>
            <a:lvl8pPr marL="3657600" lvl="7" indent="-330200">
              <a:spcBef>
                <a:spcPts val="2100"/>
              </a:spcBef>
              <a:spcAft>
                <a:spcPts val="0"/>
              </a:spcAft>
              <a:buSzPts val="1600"/>
              <a:buChar char="○"/>
              <a:defRPr sz="1600"/>
            </a:lvl8pPr>
            <a:lvl9pPr marL="4114800" lvl="8" indent="-330200">
              <a:spcBef>
                <a:spcPts val="2100"/>
              </a:spcBef>
              <a:spcAft>
                <a:spcPts val="2100"/>
              </a:spcAft>
              <a:buSzPts val="1600"/>
              <a:buChar char="■"/>
              <a:defRPr sz="1600"/>
            </a:lvl9pPr>
          </a:lstStyle>
          <a:p>
            <a:endParaRPr/>
          </a:p>
        </p:txBody>
      </p:sp>
      <p:sp>
        <p:nvSpPr>
          <p:cNvPr id="28" name="Google Shape;28;p5"/>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lstStyle>
            <a:lvl1pPr lvl="0">
              <a:spcBef>
                <a:spcPts val="0"/>
              </a:spcBef>
              <a:spcAft>
                <a:spcPts val="0"/>
              </a:spcAft>
              <a:buSzPts val="3700"/>
              <a:buNone/>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a:endParaRPr/>
          </a:p>
        </p:txBody>
      </p:sp>
      <p:sp>
        <p:nvSpPr>
          <p:cNvPr id="31" name="Google Shape;31;p6"/>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2"/>
        <p:cNvGrpSpPr/>
        <p:nvPr/>
      </p:nvGrpSpPr>
      <p:grpSpPr>
        <a:xfrm>
          <a:off x="0" y="0"/>
          <a:ext cx="0" cy="0"/>
          <a:chOff x="0" y="0"/>
          <a:chExt cx="0" cy="0"/>
        </a:xfrm>
      </p:grpSpPr>
      <p:sp>
        <p:nvSpPr>
          <p:cNvPr id="33" name="Google Shape;33;p7"/>
          <p:cNvSpPr txBox="1">
            <a:spLocks noGrp="1"/>
          </p:cNvSpPr>
          <p:nvPr>
            <p:ph type="title"/>
          </p:nvPr>
        </p:nvSpPr>
        <p:spPr>
          <a:xfrm>
            <a:off x="415600" y="740800"/>
            <a:ext cx="3744000" cy="1007700"/>
          </a:xfrm>
          <a:prstGeom prst="rect">
            <a:avLst/>
          </a:prstGeom>
        </p:spPr>
        <p:txBody>
          <a:bodyPr spcFirstLastPara="1" wrap="square" lIns="121900" tIns="121900" rIns="121900" bIns="121900" anchor="b" anchorCtr="0"/>
          <a:lstStyle>
            <a:lvl1pPr lvl="0">
              <a:spcBef>
                <a:spcPts val="0"/>
              </a:spcBef>
              <a:spcAft>
                <a:spcPts val="0"/>
              </a:spcAft>
              <a:buSzPts val="3200"/>
              <a:buNone/>
              <a:defRPr sz="3200"/>
            </a:lvl1pPr>
            <a:lvl2pPr lvl="1">
              <a:spcBef>
                <a:spcPts val="0"/>
              </a:spcBef>
              <a:spcAft>
                <a:spcPts val="0"/>
              </a:spcAft>
              <a:buSzPts val="3200"/>
              <a:buNone/>
              <a:defRPr sz="3200"/>
            </a:lvl2pPr>
            <a:lvl3pPr lvl="2">
              <a:spcBef>
                <a:spcPts val="0"/>
              </a:spcBef>
              <a:spcAft>
                <a:spcPts val="0"/>
              </a:spcAft>
              <a:buSzPts val="3200"/>
              <a:buNone/>
              <a:defRPr sz="3200"/>
            </a:lvl3pPr>
            <a:lvl4pPr lvl="3">
              <a:spcBef>
                <a:spcPts val="0"/>
              </a:spcBef>
              <a:spcAft>
                <a:spcPts val="0"/>
              </a:spcAft>
              <a:buSzPts val="3200"/>
              <a:buNone/>
              <a:defRPr sz="3200"/>
            </a:lvl4pPr>
            <a:lvl5pPr lvl="4">
              <a:spcBef>
                <a:spcPts val="0"/>
              </a:spcBef>
              <a:spcAft>
                <a:spcPts val="0"/>
              </a:spcAft>
              <a:buSzPts val="3200"/>
              <a:buNone/>
              <a:defRPr sz="3200"/>
            </a:lvl5pPr>
            <a:lvl6pPr lvl="5">
              <a:spcBef>
                <a:spcPts val="0"/>
              </a:spcBef>
              <a:spcAft>
                <a:spcPts val="0"/>
              </a:spcAft>
              <a:buSzPts val="3200"/>
              <a:buNone/>
              <a:defRPr sz="3200"/>
            </a:lvl6pPr>
            <a:lvl7pPr lvl="6">
              <a:spcBef>
                <a:spcPts val="0"/>
              </a:spcBef>
              <a:spcAft>
                <a:spcPts val="0"/>
              </a:spcAft>
              <a:buSzPts val="3200"/>
              <a:buNone/>
              <a:defRPr sz="3200"/>
            </a:lvl7pPr>
            <a:lvl8pPr lvl="7">
              <a:spcBef>
                <a:spcPts val="0"/>
              </a:spcBef>
              <a:spcAft>
                <a:spcPts val="0"/>
              </a:spcAft>
              <a:buSzPts val="3200"/>
              <a:buNone/>
              <a:defRPr sz="3200"/>
            </a:lvl8pPr>
            <a:lvl9pPr lvl="8">
              <a:spcBef>
                <a:spcPts val="0"/>
              </a:spcBef>
              <a:spcAft>
                <a:spcPts val="0"/>
              </a:spcAft>
              <a:buSzPts val="3200"/>
              <a:buNone/>
              <a:defRPr sz="3200"/>
            </a:lvl9pPr>
          </a:lstStyle>
          <a:p>
            <a:endParaRPr/>
          </a:p>
        </p:txBody>
      </p:sp>
      <p:sp>
        <p:nvSpPr>
          <p:cNvPr id="34" name="Google Shape;34;p7"/>
          <p:cNvSpPr txBox="1">
            <a:spLocks noGrp="1"/>
          </p:cNvSpPr>
          <p:nvPr>
            <p:ph type="body" idx="1"/>
          </p:nvPr>
        </p:nvSpPr>
        <p:spPr>
          <a:xfrm>
            <a:off x="415600" y="1852800"/>
            <a:ext cx="3744000" cy="4239300"/>
          </a:xfrm>
          <a:prstGeom prst="rect">
            <a:avLst/>
          </a:prstGeom>
        </p:spPr>
        <p:txBody>
          <a:bodyPr spcFirstLastPara="1" wrap="square" lIns="121900" tIns="121900" rIns="121900" bIns="121900" anchor="t" anchorCtr="0"/>
          <a:lstStyle>
            <a:lvl1pPr marL="457200" lvl="0" indent="-330200">
              <a:spcBef>
                <a:spcPts val="0"/>
              </a:spcBef>
              <a:spcAft>
                <a:spcPts val="0"/>
              </a:spcAft>
              <a:buSzPts val="1600"/>
              <a:buChar char="●"/>
              <a:defRPr sz="1600"/>
            </a:lvl1pPr>
            <a:lvl2pPr marL="914400" lvl="1" indent="-330200">
              <a:spcBef>
                <a:spcPts val="2100"/>
              </a:spcBef>
              <a:spcAft>
                <a:spcPts val="0"/>
              </a:spcAft>
              <a:buSzPts val="1600"/>
              <a:buChar char="○"/>
              <a:defRPr sz="1600"/>
            </a:lvl2pPr>
            <a:lvl3pPr marL="1371600" lvl="2" indent="-330200">
              <a:spcBef>
                <a:spcPts val="2100"/>
              </a:spcBef>
              <a:spcAft>
                <a:spcPts val="0"/>
              </a:spcAft>
              <a:buSzPts val="1600"/>
              <a:buChar char="■"/>
              <a:defRPr sz="1600"/>
            </a:lvl3pPr>
            <a:lvl4pPr marL="1828800" lvl="3" indent="-330200">
              <a:spcBef>
                <a:spcPts val="2100"/>
              </a:spcBef>
              <a:spcAft>
                <a:spcPts val="0"/>
              </a:spcAft>
              <a:buSzPts val="1600"/>
              <a:buChar char="●"/>
              <a:defRPr sz="1600"/>
            </a:lvl4pPr>
            <a:lvl5pPr marL="2286000" lvl="4" indent="-330200">
              <a:spcBef>
                <a:spcPts val="2100"/>
              </a:spcBef>
              <a:spcAft>
                <a:spcPts val="0"/>
              </a:spcAft>
              <a:buSzPts val="1600"/>
              <a:buChar char="○"/>
              <a:defRPr sz="1600"/>
            </a:lvl5pPr>
            <a:lvl6pPr marL="2743200" lvl="5" indent="-330200">
              <a:spcBef>
                <a:spcPts val="2100"/>
              </a:spcBef>
              <a:spcAft>
                <a:spcPts val="0"/>
              </a:spcAft>
              <a:buSzPts val="1600"/>
              <a:buChar char="■"/>
              <a:defRPr sz="1600"/>
            </a:lvl6pPr>
            <a:lvl7pPr marL="3200400" lvl="6" indent="-330200">
              <a:spcBef>
                <a:spcPts val="2100"/>
              </a:spcBef>
              <a:spcAft>
                <a:spcPts val="0"/>
              </a:spcAft>
              <a:buSzPts val="1600"/>
              <a:buChar char="●"/>
              <a:defRPr sz="1600"/>
            </a:lvl7pPr>
            <a:lvl8pPr marL="3657600" lvl="7" indent="-330200">
              <a:spcBef>
                <a:spcPts val="2100"/>
              </a:spcBef>
              <a:spcAft>
                <a:spcPts val="0"/>
              </a:spcAft>
              <a:buSzPts val="1600"/>
              <a:buChar char="○"/>
              <a:defRPr sz="1600"/>
            </a:lvl8pPr>
            <a:lvl9pPr marL="4114800" lvl="8" indent="-330200">
              <a:spcBef>
                <a:spcPts val="2100"/>
              </a:spcBef>
              <a:spcAft>
                <a:spcPts val="2100"/>
              </a:spcAft>
              <a:buSzPts val="1600"/>
              <a:buChar char="■"/>
              <a:defRPr sz="1600"/>
            </a:lvl9pPr>
          </a:lstStyle>
          <a:p>
            <a:endParaRPr/>
          </a:p>
        </p:txBody>
      </p:sp>
      <p:sp>
        <p:nvSpPr>
          <p:cNvPr id="35" name="Google Shape;35;p7"/>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6"/>
        <p:cNvGrpSpPr/>
        <p:nvPr/>
      </p:nvGrpSpPr>
      <p:grpSpPr>
        <a:xfrm>
          <a:off x="0" y="0"/>
          <a:ext cx="0" cy="0"/>
          <a:chOff x="0" y="0"/>
          <a:chExt cx="0" cy="0"/>
        </a:xfrm>
      </p:grpSpPr>
      <p:sp>
        <p:nvSpPr>
          <p:cNvPr id="37" name="Google Shape;37;p8"/>
          <p:cNvSpPr txBox="1">
            <a:spLocks noGrp="1"/>
          </p:cNvSpPr>
          <p:nvPr>
            <p:ph type="title"/>
          </p:nvPr>
        </p:nvSpPr>
        <p:spPr>
          <a:xfrm>
            <a:off x="653667" y="600200"/>
            <a:ext cx="8490300" cy="5454300"/>
          </a:xfrm>
          <a:prstGeom prst="rect">
            <a:avLst/>
          </a:prstGeom>
        </p:spPr>
        <p:txBody>
          <a:bodyPr spcFirstLastPara="1" wrap="square" lIns="121900" tIns="121900" rIns="121900" bIns="121900" anchor="ctr" anchorCtr="0"/>
          <a:lstStyle>
            <a:lvl1pPr lvl="0">
              <a:spcBef>
                <a:spcPts val="0"/>
              </a:spcBef>
              <a:spcAft>
                <a:spcPts val="0"/>
              </a:spcAft>
              <a:buSzPts val="6400"/>
              <a:buNone/>
              <a:defRPr sz="6400"/>
            </a:lvl1pPr>
            <a:lvl2pPr lvl="1">
              <a:spcBef>
                <a:spcPts val="0"/>
              </a:spcBef>
              <a:spcAft>
                <a:spcPts val="0"/>
              </a:spcAft>
              <a:buSzPts val="6400"/>
              <a:buNone/>
              <a:defRPr sz="6400"/>
            </a:lvl2pPr>
            <a:lvl3pPr lvl="2">
              <a:spcBef>
                <a:spcPts val="0"/>
              </a:spcBef>
              <a:spcAft>
                <a:spcPts val="0"/>
              </a:spcAft>
              <a:buSzPts val="6400"/>
              <a:buNone/>
              <a:defRPr sz="6400"/>
            </a:lvl3pPr>
            <a:lvl4pPr lvl="3">
              <a:spcBef>
                <a:spcPts val="0"/>
              </a:spcBef>
              <a:spcAft>
                <a:spcPts val="0"/>
              </a:spcAft>
              <a:buSzPts val="6400"/>
              <a:buNone/>
              <a:defRPr sz="6400"/>
            </a:lvl4pPr>
            <a:lvl5pPr lvl="4">
              <a:spcBef>
                <a:spcPts val="0"/>
              </a:spcBef>
              <a:spcAft>
                <a:spcPts val="0"/>
              </a:spcAft>
              <a:buSzPts val="6400"/>
              <a:buNone/>
              <a:defRPr sz="6400"/>
            </a:lvl5pPr>
            <a:lvl6pPr lvl="5">
              <a:spcBef>
                <a:spcPts val="0"/>
              </a:spcBef>
              <a:spcAft>
                <a:spcPts val="0"/>
              </a:spcAft>
              <a:buSzPts val="6400"/>
              <a:buNone/>
              <a:defRPr sz="6400"/>
            </a:lvl6pPr>
            <a:lvl7pPr lvl="6">
              <a:spcBef>
                <a:spcPts val="0"/>
              </a:spcBef>
              <a:spcAft>
                <a:spcPts val="0"/>
              </a:spcAft>
              <a:buSzPts val="6400"/>
              <a:buNone/>
              <a:defRPr sz="6400"/>
            </a:lvl7pPr>
            <a:lvl8pPr lvl="7">
              <a:spcBef>
                <a:spcPts val="0"/>
              </a:spcBef>
              <a:spcAft>
                <a:spcPts val="0"/>
              </a:spcAft>
              <a:buSzPts val="6400"/>
              <a:buNone/>
              <a:defRPr sz="6400"/>
            </a:lvl8pPr>
            <a:lvl9pPr lvl="8">
              <a:spcBef>
                <a:spcPts val="0"/>
              </a:spcBef>
              <a:spcAft>
                <a:spcPts val="0"/>
              </a:spcAft>
              <a:buSzPts val="6400"/>
              <a:buNone/>
              <a:defRPr sz="6400"/>
            </a:lvl9pPr>
          </a:lstStyle>
          <a:p>
            <a:endParaRPr/>
          </a:p>
        </p:txBody>
      </p:sp>
      <p:sp>
        <p:nvSpPr>
          <p:cNvPr id="38" name="Google Shape;38;p8"/>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9"/>
        <p:cNvGrpSpPr/>
        <p:nvPr/>
      </p:nvGrpSpPr>
      <p:grpSpPr>
        <a:xfrm>
          <a:off x="0" y="0"/>
          <a:ext cx="0" cy="0"/>
          <a:chOff x="0" y="0"/>
          <a:chExt cx="0" cy="0"/>
        </a:xfrm>
      </p:grpSpPr>
      <p:sp>
        <p:nvSpPr>
          <p:cNvPr id="40" name="Google Shape;40;p9"/>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1" name="Google Shape;41;p9"/>
          <p:cNvSpPr txBox="1">
            <a:spLocks noGrp="1"/>
          </p:cNvSpPr>
          <p:nvPr>
            <p:ph type="title"/>
          </p:nvPr>
        </p:nvSpPr>
        <p:spPr>
          <a:xfrm>
            <a:off x="354000" y="1644233"/>
            <a:ext cx="5393700" cy="1976400"/>
          </a:xfrm>
          <a:prstGeom prst="rect">
            <a:avLst/>
          </a:prstGeom>
        </p:spPr>
        <p:txBody>
          <a:bodyPr spcFirstLastPara="1" wrap="square" lIns="121900" tIns="121900" rIns="121900" bIns="121900" anchor="b" anchorCtr="0"/>
          <a:lstStyle>
            <a:lvl1pPr lvl="0" algn="ctr">
              <a:spcBef>
                <a:spcPts val="0"/>
              </a:spcBef>
              <a:spcAft>
                <a:spcPts val="0"/>
              </a:spcAft>
              <a:buSzPts val="5600"/>
              <a:buNone/>
              <a:defRPr sz="5600"/>
            </a:lvl1pPr>
            <a:lvl2pPr lvl="1" algn="ctr">
              <a:spcBef>
                <a:spcPts val="0"/>
              </a:spcBef>
              <a:spcAft>
                <a:spcPts val="0"/>
              </a:spcAft>
              <a:buSzPts val="5600"/>
              <a:buNone/>
              <a:defRPr sz="5600"/>
            </a:lvl2pPr>
            <a:lvl3pPr lvl="2" algn="ctr">
              <a:spcBef>
                <a:spcPts val="0"/>
              </a:spcBef>
              <a:spcAft>
                <a:spcPts val="0"/>
              </a:spcAft>
              <a:buSzPts val="5600"/>
              <a:buNone/>
              <a:defRPr sz="5600"/>
            </a:lvl3pPr>
            <a:lvl4pPr lvl="3" algn="ctr">
              <a:spcBef>
                <a:spcPts val="0"/>
              </a:spcBef>
              <a:spcAft>
                <a:spcPts val="0"/>
              </a:spcAft>
              <a:buSzPts val="5600"/>
              <a:buNone/>
              <a:defRPr sz="5600"/>
            </a:lvl4pPr>
            <a:lvl5pPr lvl="4" algn="ctr">
              <a:spcBef>
                <a:spcPts val="0"/>
              </a:spcBef>
              <a:spcAft>
                <a:spcPts val="0"/>
              </a:spcAft>
              <a:buSzPts val="5600"/>
              <a:buNone/>
              <a:defRPr sz="5600"/>
            </a:lvl5pPr>
            <a:lvl6pPr lvl="5" algn="ctr">
              <a:spcBef>
                <a:spcPts val="0"/>
              </a:spcBef>
              <a:spcAft>
                <a:spcPts val="0"/>
              </a:spcAft>
              <a:buSzPts val="5600"/>
              <a:buNone/>
              <a:defRPr sz="5600"/>
            </a:lvl6pPr>
            <a:lvl7pPr lvl="6" algn="ctr">
              <a:spcBef>
                <a:spcPts val="0"/>
              </a:spcBef>
              <a:spcAft>
                <a:spcPts val="0"/>
              </a:spcAft>
              <a:buSzPts val="5600"/>
              <a:buNone/>
              <a:defRPr sz="5600"/>
            </a:lvl7pPr>
            <a:lvl8pPr lvl="7" algn="ctr">
              <a:spcBef>
                <a:spcPts val="0"/>
              </a:spcBef>
              <a:spcAft>
                <a:spcPts val="0"/>
              </a:spcAft>
              <a:buSzPts val="5600"/>
              <a:buNone/>
              <a:defRPr sz="5600"/>
            </a:lvl8pPr>
            <a:lvl9pPr lvl="8" algn="ctr">
              <a:spcBef>
                <a:spcPts val="0"/>
              </a:spcBef>
              <a:spcAft>
                <a:spcPts val="0"/>
              </a:spcAft>
              <a:buSzPts val="5600"/>
              <a:buNone/>
              <a:defRPr sz="5600"/>
            </a:lvl9pPr>
          </a:lstStyle>
          <a:p>
            <a:endParaRPr/>
          </a:p>
        </p:txBody>
      </p:sp>
      <p:sp>
        <p:nvSpPr>
          <p:cNvPr id="42" name="Google Shape;42;p9"/>
          <p:cNvSpPr txBox="1">
            <a:spLocks noGrp="1"/>
          </p:cNvSpPr>
          <p:nvPr>
            <p:ph type="subTitle" idx="1"/>
          </p:nvPr>
        </p:nvSpPr>
        <p:spPr>
          <a:xfrm>
            <a:off x="354000" y="3737433"/>
            <a:ext cx="5393700" cy="1646700"/>
          </a:xfrm>
          <a:prstGeom prst="rect">
            <a:avLst/>
          </a:prstGeom>
        </p:spPr>
        <p:txBody>
          <a:bodyPr spcFirstLastPara="1" wrap="square" lIns="121900" tIns="121900" rIns="121900" bIns="121900"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43" name="Google Shape;43;p9"/>
          <p:cNvSpPr txBox="1">
            <a:spLocks noGrp="1"/>
          </p:cNvSpPr>
          <p:nvPr>
            <p:ph type="body" idx="2"/>
          </p:nvPr>
        </p:nvSpPr>
        <p:spPr>
          <a:xfrm>
            <a:off x="6586000" y="965433"/>
            <a:ext cx="5115900" cy="4926900"/>
          </a:xfrm>
          <a:prstGeom prst="rect">
            <a:avLst/>
          </a:prstGeom>
        </p:spPr>
        <p:txBody>
          <a:bodyPr spcFirstLastPara="1" wrap="square" lIns="121900" tIns="121900" rIns="121900" bIns="121900" anchor="ctr" anchorCtr="0"/>
          <a:lstStyle>
            <a:lvl1pPr marL="457200" lvl="0" indent="-381000">
              <a:spcBef>
                <a:spcPts val="0"/>
              </a:spcBef>
              <a:spcAft>
                <a:spcPts val="0"/>
              </a:spcAft>
              <a:buSzPts val="2400"/>
              <a:buChar char="●"/>
              <a:defRPr/>
            </a:lvl1pPr>
            <a:lvl2pPr marL="914400" lvl="1" indent="-349250">
              <a:spcBef>
                <a:spcPts val="2100"/>
              </a:spcBef>
              <a:spcAft>
                <a:spcPts val="0"/>
              </a:spcAft>
              <a:buSzPts val="1900"/>
              <a:buChar char="○"/>
              <a:defRPr/>
            </a:lvl2pPr>
            <a:lvl3pPr marL="1371600" lvl="2" indent="-349250">
              <a:spcBef>
                <a:spcPts val="2100"/>
              </a:spcBef>
              <a:spcAft>
                <a:spcPts val="0"/>
              </a:spcAft>
              <a:buSzPts val="1900"/>
              <a:buChar char="■"/>
              <a:defRPr/>
            </a:lvl3pPr>
            <a:lvl4pPr marL="1828800" lvl="3" indent="-349250">
              <a:spcBef>
                <a:spcPts val="2100"/>
              </a:spcBef>
              <a:spcAft>
                <a:spcPts val="0"/>
              </a:spcAft>
              <a:buSzPts val="1900"/>
              <a:buChar char="●"/>
              <a:defRPr/>
            </a:lvl4pPr>
            <a:lvl5pPr marL="2286000" lvl="4" indent="-349250">
              <a:spcBef>
                <a:spcPts val="2100"/>
              </a:spcBef>
              <a:spcAft>
                <a:spcPts val="0"/>
              </a:spcAft>
              <a:buSzPts val="1900"/>
              <a:buChar char="○"/>
              <a:defRPr/>
            </a:lvl5pPr>
            <a:lvl6pPr marL="2743200" lvl="5" indent="-349250">
              <a:spcBef>
                <a:spcPts val="2100"/>
              </a:spcBef>
              <a:spcAft>
                <a:spcPts val="0"/>
              </a:spcAft>
              <a:buSzPts val="1900"/>
              <a:buChar char="■"/>
              <a:defRPr/>
            </a:lvl6pPr>
            <a:lvl7pPr marL="3200400" lvl="6" indent="-349250">
              <a:spcBef>
                <a:spcPts val="2100"/>
              </a:spcBef>
              <a:spcAft>
                <a:spcPts val="0"/>
              </a:spcAft>
              <a:buSzPts val="1900"/>
              <a:buChar char="●"/>
              <a:defRPr/>
            </a:lvl7pPr>
            <a:lvl8pPr marL="3657600" lvl="7" indent="-349250">
              <a:spcBef>
                <a:spcPts val="2100"/>
              </a:spcBef>
              <a:spcAft>
                <a:spcPts val="0"/>
              </a:spcAft>
              <a:buSzPts val="1900"/>
              <a:buChar char="○"/>
              <a:defRPr/>
            </a:lvl8pPr>
            <a:lvl9pPr marL="4114800" lvl="8" indent="-349250">
              <a:spcBef>
                <a:spcPts val="2100"/>
              </a:spcBef>
              <a:spcAft>
                <a:spcPts val="2100"/>
              </a:spcAft>
              <a:buSzPts val="1900"/>
              <a:buChar char="■"/>
              <a:defRPr/>
            </a:lvl9pPr>
          </a:lstStyle>
          <a:p>
            <a:endParaRPr/>
          </a:p>
        </p:txBody>
      </p:sp>
      <p:sp>
        <p:nvSpPr>
          <p:cNvPr id="44" name="Google Shape;44;p9"/>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5"/>
        <p:cNvGrpSpPr/>
        <p:nvPr/>
      </p:nvGrpSpPr>
      <p:grpSpPr>
        <a:xfrm>
          <a:off x="0" y="0"/>
          <a:ext cx="0" cy="0"/>
          <a:chOff x="0" y="0"/>
          <a:chExt cx="0" cy="0"/>
        </a:xfrm>
      </p:grpSpPr>
      <p:sp>
        <p:nvSpPr>
          <p:cNvPr id="46" name="Google Shape;46;p10"/>
          <p:cNvSpPr txBox="1">
            <a:spLocks noGrp="1"/>
          </p:cNvSpPr>
          <p:nvPr>
            <p:ph type="body" idx="1"/>
          </p:nvPr>
        </p:nvSpPr>
        <p:spPr>
          <a:xfrm>
            <a:off x="415600" y="5640767"/>
            <a:ext cx="7998300" cy="806700"/>
          </a:xfrm>
          <a:prstGeom prst="rect">
            <a:avLst/>
          </a:prstGeom>
        </p:spPr>
        <p:txBody>
          <a:bodyPr spcFirstLastPara="1" wrap="square" lIns="121900" tIns="121900" rIns="121900" bIns="121900" anchor="ctr" anchorCtr="0"/>
          <a:lstStyle>
            <a:lvl1pPr marL="457200" lvl="0" indent="-228600">
              <a:lnSpc>
                <a:spcPct val="100000"/>
              </a:lnSpc>
              <a:spcBef>
                <a:spcPts val="0"/>
              </a:spcBef>
              <a:spcAft>
                <a:spcPts val="0"/>
              </a:spcAft>
              <a:buSzPts val="2400"/>
              <a:buNone/>
              <a:defRPr/>
            </a:lvl1pPr>
          </a:lstStyle>
          <a:p>
            <a:endParaRPr/>
          </a:p>
        </p:txBody>
      </p:sp>
      <p:sp>
        <p:nvSpPr>
          <p:cNvPr id="47" name="Google Shape;47;p10"/>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lstStyle>
            <a:lvl1pPr lvl="0">
              <a:spcBef>
                <a:spcPts val="0"/>
              </a:spcBef>
              <a:spcAft>
                <a:spcPts val="0"/>
              </a:spcAft>
              <a:buClr>
                <a:schemeClr val="dk1"/>
              </a:buClr>
              <a:buSzPts val="3700"/>
              <a:buNone/>
              <a:defRPr sz="3700">
                <a:solidFill>
                  <a:schemeClr val="dk1"/>
                </a:solidFill>
              </a:defRPr>
            </a:lvl1pPr>
            <a:lvl2pPr lvl="1">
              <a:spcBef>
                <a:spcPts val="0"/>
              </a:spcBef>
              <a:spcAft>
                <a:spcPts val="0"/>
              </a:spcAft>
              <a:buClr>
                <a:schemeClr val="dk1"/>
              </a:buClr>
              <a:buSzPts val="3700"/>
              <a:buNone/>
              <a:defRPr sz="3700">
                <a:solidFill>
                  <a:schemeClr val="dk1"/>
                </a:solidFill>
              </a:defRPr>
            </a:lvl2pPr>
            <a:lvl3pPr lvl="2">
              <a:spcBef>
                <a:spcPts val="0"/>
              </a:spcBef>
              <a:spcAft>
                <a:spcPts val="0"/>
              </a:spcAft>
              <a:buClr>
                <a:schemeClr val="dk1"/>
              </a:buClr>
              <a:buSzPts val="3700"/>
              <a:buNone/>
              <a:defRPr sz="3700">
                <a:solidFill>
                  <a:schemeClr val="dk1"/>
                </a:solidFill>
              </a:defRPr>
            </a:lvl3pPr>
            <a:lvl4pPr lvl="3">
              <a:spcBef>
                <a:spcPts val="0"/>
              </a:spcBef>
              <a:spcAft>
                <a:spcPts val="0"/>
              </a:spcAft>
              <a:buClr>
                <a:schemeClr val="dk1"/>
              </a:buClr>
              <a:buSzPts val="3700"/>
              <a:buNone/>
              <a:defRPr sz="3700">
                <a:solidFill>
                  <a:schemeClr val="dk1"/>
                </a:solidFill>
              </a:defRPr>
            </a:lvl4pPr>
            <a:lvl5pPr lvl="4">
              <a:spcBef>
                <a:spcPts val="0"/>
              </a:spcBef>
              <a:spcAft>
                <a:spcPts val="0"/>
              </a:spcAft>
              <a:buClr>
                <a:schemeClr val="dk1"/>
              </a:buClr>
              <a:buSzPts val="3700"/>
              <a:buNone/>
              <a:defRPr sz="3700">
                <a:solidFill>
                  <a:schemeClr val="dk1"/>
                </a:solidFill>
              </a:defRPr>
            </a:lvl5pPr>
            <a:lvl6pPr lvl="5">
              <a:spcBef>
                <a:spcPts val="0"/>
              </a:spcBef>
              <a:spcAft>
                <a:spcPts val="0"/>
              </a:spcAft>
              <a:buClr>
                <a:schemeClr val="dk1"/>
              </a:buClr>
              <a:buSzPts val="3700"/>
              <a:buNone/>
              <a:defRPr sz="3700">
                <a:solidFill>
                  <a:schemeClr val="dk1"/>
                </a:solidFill>
              </a:defRPr>
            </a:lvl6pPr>
            <a:lvl7pPr lvl="6">
              <a:spcBef>
                <a:spcPts val="0"/>
              </a:spcBef>
              <a:spcAft>
                <a:spcPts val="0"/>
              </a:spcAft>
              <a:buClr>
                <a:schemeClr val="dk1"/>
              </a:buClr>
              <a:buSzPts val="3700"/>
              <a:buNone/>
              <a:defRPr sz="3700">
                <a:solidFill>
                  <a:schemeClr val="dk1"/>
                </a:solidFill>
              </a:defRPr>
            </a:lvl7pPr>
            <a:lvl8pPr lvl="7">
              <a:spcBef>
                <a:spcPts val="0"/>
              </a:spcBef>
              <a:spcAft>
                <a:spcPts val="0"/>
              </a:spcAft>
              <a:buClr>
                <a:schemeClr val="dk1"/>
              </a:buClr>
              <a:buSzPts val="3700"/>
              <a:buNone/>
              <a:defRPr sz="3700">
                <a:solidFill>
                  <a:schemeClr val="dk1"/>
                </a:solidFill>
              </a:defRPr>
            </a:lvl8pPr>
            <a:lvl9pPr lvl="8">
              <a:spcBef>
                <a:spcPts val="0"/>
              </a:spcBef>
              <a:spcAft>
                <a:spcPts val="0"/>
              </a:spcAft>
              <a:buClr>
                <a:schemeClr val="dk1"/>
              </a:buClr>
              <a:buSzPts val="3700"/>
              <a:buNone/>
              <a:defRPr sz="3700">
                <a:solidFill>
                  <a:schemeClr val="dk1"/>
                </a:solidFill>
              </a:defRPr>
            </a:lvl9pPr>
          </a:lstStyle>
          <a:p>
            <a:endParaRPr/>
          </a:p>
        </p:txBody>
      </p:sp>
      <p:sp>
        <p:nvSpPr>
          <p:cNvPr id="11" name="Google Shape;11;p1"/>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lstStyle>
            <a:lvl1pPr marL="457200" lvl="0" indent="-381000">
              <a:lnSpc>
                <a:spcPct val="115000"/>
              </a:lnSpc>
              <a:spcBef>
                <a:spcPts val="0"/>
              </a:spcBef>
              <a:spcAft>
                <a:spcPts val="0"/>
              </a:spcAft>
              <a:buClr>
                <a:schemeClr val="dk2"/>
              </a:buClr>
              <a:buSzPts val="2400"/>
              <a:buChar char="●"/>
              <a:defRPr sz="2400">
                <a:solidFill>
                  <a:schemeClr val="dk2"/>
                </a:solidFill>
              </a:defRPr>
            </a:lvl1pPr>
            <a:lvl2pPr marL="914400" lvl="1" indent="-349250">
              <a:lnSpc>
                <a:spcPct val="115000"/>
              </a:lnSpc>
              <a:spcBef>
                <a:spcPts val="2100"/>
              </a:spcBef>
              <a:spcAft>
                <a:spcPts val="0"/>
              </a:spcAft>
              <a:buClr>
                <a:schemeClr val="dk2"/>
              </a:buClr>
              <a:buSzPts val="1900"/>
              <a:buChar char="○"/>
              <a:defRPr sz="1900">
                <a:solidFill>
                  <a:schemeClr val="dk2"/>
                </a:solidFill>
              </a:defRPr>
            </a:lvl2pPr>
            <a:lvl3pPr marL="1371600" lvl="2" indent="-349250">
              <a:lnSpc>
                <a:spcPct val="115000"/>
              </a:lnSpc>
              <a:spcBef>
                <a:spcPts val="2100"/>
              </a:spcBef>
              <a:spcAft>
                <a:spcPts val="0"/>
              </a:spcAft>
              <a:buClr>
                <a:schemeClr val="dk2"/>
              </a:buClr>
              <a:buSzPts val="1900"/>
              <a:buChar char="■"/>
              <a:defRPr sz="1900">
                <a:solidFill>
                  <a:schemeClr val="dk2"/>
                </a:solidFill>
              </a:defRPr>
            </a:lvl3pPr>
            <a:lvl4pPr marL="1828800" lvl="3" indent="-349250">
              <a:lnSpc>
                <a:spcPct val="115000"/>
              </a:lnSpc>
              <a:spcBef>
                <a:spcPts val="2100"/>
              </a:spcBef>
              <a:spcAft>
                <a:spcPts val="0"/>
              </a:spcAft>
              <a:buClr>
                <a:schemeClr val="dk2"/>
              </a:buClr>
              <a:buSzPts val="1900"/>
              <a:buChar char="●"/>
              <a:defRPr sz="1900">
                <a:solidFill>
                  <a:schemeClr val="dk2"/>
                </a:solidFill>
              </a:defRPr>
            </a:lvl4pPr>
            <a:lvl5pPr marL="2286000" lvl="4" indent="-349250">
              <a:lnSpc>
                <a:spcPct val="115000"/>
              </a:lnSpc>
              <a:spcBef>
                <a:spcPts val="2100"/>
              </a:spcBef>
              <a:spcAft>
                <a:spcPts val="0"/>
              </a:spcAft>
              <a:buClr>
                <a:schemeClr val="dk2"/>
              </a:buClr>
              <a:buSzPts val="1900"/>
              <a:buChar char="○"/>
              <a:defRPr sz="1900">
                <a:solidFill>
                  <a:schemeClr val="dk2"/>
                </a:solidFill>
              </a:defRPr>
            </a:lvl5pPr>
            <a:lvl6pPr marL="2743200" lvl="5" indent="-349250">
              <a:lnSpc>
                <a:spcPct val="115000"/>
              </a:lnSpc>
              <a:spcBef>
                <a:spcPts val="2100"/>
              </a:spcBef>
              <a:spcAft>
                <a:spcPts val="0"/>
              </a:spcAft>
              <a:buClr>
                <a:schemeClr val="dk2"/>
              </a:buClr>
              <a:buSzPts val="1900"/>
              <a:buChar char="■"/>
              <a:defRPr sz="1900">
                <a:solidFill>
                  <a:schemeClr val="dk2"/>
                </a:solidFill>
              </a:defRPr>
            </a:lvl6pPr>
            <a:lvl7pPr marL="3200400" lvl="6" indent="-349250">
              <a:lnSpc>
                <a:spcPct val="115000"/>
              </a:lnSpc>
              <a:spcBef>
                <a:spcPts val="2100"/>
              </a:spcBef>
              <a:spcAft>
                <a:spcPts val="0"/>
              </a:spcAft>
              <a:buClr>
                <a:schemeClr val="dk2"/>
              </a:buClr>
              <a:buSzPts val="1900"/>
              <a:buChar char="●"/>
              <a:defRPr sz="1900">
                <a:solidFill>
                  <a:schemeClr val="dk2"/>
                </a:solidFill>
              </a:defRPr>
            </a:lvl7pPr>
            <a:lvl8pPr marL="3657600" lvl="7" indent="-349250">
              <a:lnSpc>
                <a:spcPct val="115000"/>
              </a:lnSpc>
              <a:spcBef>
                <a:spcPts val="2100"/>
              </a:spcBef>
              <a:spcAft>
                <a:spcPts val="0"/>
              </a:spcAft>
              <a:buClr>
                <a:schemeClr val="dk2"/>
              </a:buClr>
              <a:buSzPts val="1900"/>
              <a:buChar char="○"/>
              <a:defRPr sz="1900">
                <a:solidFill>
                  <a:schemeClr val="dk2"/>
                </a:solidFill>
              </a:defRPr>
            </a:lvl8pPr>
            <a:lvl9pPr marL="4114800" lvl="8" indent="-349250">
              <a:lnSpc>
                <a:spcPct val="115000"/>
              </a:lnSpc>
              <a:spcBef>
                <a:spcPts val="2100"/>
              </a:spcBef>
              <a:spcAft>
                <a:spcPts val="2100"/>
              </a:spcAft>
              <a:buClr>
                <a:schemeClr val="dk2"/>
              </a:buClr>
              <a:buSzPts val="1900"/>
              <a:buChar char="■"/>
              <a:defRPr sz="1900">
                <a:solidFill>
                  <a:schemeClr val="dk2"/>
                </a:solidFill>
              </a:defRPr>
            </a:lvl9pPr>
          </a:lstStyle>
          <a:p>
            <a:endParaRPr/>
          </a:p>
        </p:txBody>
      </p:sp>
      <p:sp>
        <p:nvSpPr>
          <p:cNvPr id="12" name="Google Shape;12;p1"/>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lvl="0" algn="r">
              <a:buNone/>
              <a:defRPr sz="1300">
                <a:solidFill>
                  <a:schemeClr val="dk2"/>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beach-day">
    <p:bg>
      <p:bgPr>
        <a:solidFill>
          <a:schemeClr val="lt1"/>
        </a:solidFill>
        <a:effectLst/>
      </p:bgPr>
    </p:bg>
    <p:spTree>
      <p:nvGrpSpPr>
        <p:cNvPr id="1" name="Shape 60"/>
        <p:cNvGrpSpPr/>
        <p:nvPr/>
      </p:nvGrpSpPr>
      <p:grpSpPr>
        <a:xfrm>
          <a:off x="0" y="0"/>
          <a:ext cx="0" cy="0"/>
          <a:chOff x="0" y="0"/>
          <a:chExt cx="0" cy="0"/>
        </a:xfrm>
      </p:grpSpPr>
      <p:sp>
        <p:nvSpPr>
          <p:cNvPr id="61" name="Google Shape;61;p14"/>
          <p:cNvSpPr txBox="1">
            <a:spLocks noGrp="1"/>
          </p:cNvSpPr>
          <p:nvPr>
            <p:ph type="title"/>
          </p:nvPr>
        </p:nvSpPr>
        <p:spPr>
          <a:xfrm>
            <a:off x="415600" y="390467"/>
            <a:ext cx="11360700" cy="1068000"/>
          </a:xfrm>
          <a:prstGeom prst="rect">
            <a:avLst/>
          </a:prstGeom>
          <a:noFill/>
          <a:ln>
            <a:noFill/>
          </a:ln>
        </p:spPr>
        <p:txBody>
          <a:bodyPr spcFirstLastPara="1" wrap="square" lIns="121900" tIns="121900" rIns="121900" bIns="121900" anchor="t" anchorCtr="0"/>
          <a:lstStyle>
            <a:lvl1pPr lvl="0" rtl="0">
              <a:spcBef>
                <a:spcPts val="0"/>
              </a:spcBef>
              <a:spcAft>
                <a:spcPts val="0"/>
              </a:spcAft>
              <a:buClr>
                <a:schemeClr val="accent1"/>
              </a:buClr>
              <a:buSzPts val="5600"/>
              <a:buFont typeface="Amatic SC"/>
              <a:buNone/>
              <a:defRPr sz="5600" b="1">
                <a:solidFill>
                  <a:schemeClr val="accent1"/>
                </a:solidFill>
                <a:latin typeface="Amatic SC"/>
                <a:ea typeface="Amatic SC"/>
                <a:cs typeface="Amatic SC"/>
                <a:sym typeface="Amatic SC"/>
              </a:defRPr>
            </a:lvl1pPr>
            <a:lvl2pPr lvl="1" rtl="0">
              <a:spcBef>
                <a:spcPts val="0"/>
              </a:spcBef>
              <a:spcAft>
                <a:spcPts val="0"/>
              </a:spcAft>
              <a:buClr>
                <a:schemeClr val="accent1"/>
              </a:buClr>
              <a:buSzPts val="5600"/>
              <a:buFont typeface="Amatic SC"/>
              <a:buNone/>
              <a:defRPr sz="5600" b="1">
                <a:solidFill>
                  <a:schemeClr val="accent1"/>
                </a:solidFill>
                <a:latin typeface="Amatic SC"/>
                <a:ea typeface="Amatic SC"/>
                <a:cs typeface="Amatic SC"/>
                <a:sym typeface="Amatic SC"/>
              </a:defRPr>
            </a:lvl2pPr>
            <a:lvl3pPr lvl="2" rtl="0">
              <a:spcBef>
                <a:spcPts val="0"/>
              </a:spcBef>
              <a:spcAft>
                <a:spcPts val="0"/>
              </a:spcAft>
              <a:buClr>
                <a:schemeClr val="accent1"/>
              </a:buClr>
              <a:buSzPts val="5600"/>
              <a:buFont typeface="Amatic SC"/>
              <a:buNone/>
              <a:defRPr sz="5600" b="1">
                <a:solidFill>
                  <a:schemeClr val="accent1"/>
                </a:solidFill>
                <a:latin typeface="Amatic SC"/>
                <a:ea typeface="Amatic SC"/>
                <a:cs typeface="Amatic SC"/>
                <a:sym typeface="Amatic SC"/>
              </a:defRPr>
            </a:lvl3pPr>
            <a:lvl4pPr lvl="3" rtl="0">
              <a:spcBef>
                <a:spcPts val="0"/>
              </a:spcBef>
              <a:spcAft>
                <a:spcPts val="0"/>
              </a:spcAft>
              <a:buClr>
                <a:schemeClr val="accent1"/>
              </a:buClr>
              <a:buSzPts val="5600"/>
              <a:buFont typeface="Amatic SC"/>
              <a:buNone/>
              <a:defRPr sz="5600" b="1">
                <a:solidFill>
                  <a:schemeClr val="accent1"/>
                </a:solidFill>
                <a:latin typeface="Amatic SC"/>
                <a:ea typeface="Amatic SC"/>
                <a:cs typeface="Amatic SC"/>
                <a:sym typeface="Amatic SC"/>
              </a:defRPr>
            </a:lvl4pPr>
            <a:lvl5pPr lvl="4" rtl="0">
              <a:spcBef>
                <a:spcPts val="0"/>
              </a:spcBef>
              <a:spcAft>
                <a:spcPts val="0"/>
              </a:spcAft>
              <a:buClr>
                <a:schemeClr val="accent1"/>
              </a:buClr>
              <a:buSzPts val="5600"/>
              <a:buFont typeface="Amatic SC"/>
              <a:buNone/>
              <a:defRPr sz="5600" b="1">
                <a:solidFill>
                  <a:schemeClr val="accent1"/>
                </a:solidFill>
                <a:latin typeface="Amatic SC"/>
                <a:ea typeface="Amatic SC"/>
                <a:cs typeface="Amatic SC"/>
                <a:sym typeface="Amatic SC"/>
              </a:defRPr>
            </a:lvl5pPr>
            <a:lvl6pPr lvl="5" rtl="0">
              <a:spcBef>
                <a:spcPts val="0"/>
              </a:spcBef>
              <a:spcAft>
                <a:spcPts val="0"/>
              </a:spcAft>
              <a:buClr>
                <a:schemeClr val="accent1"/>
              </a:buClr>
              <a:buSzPts val="5600"/>
              <a:buFont typeface="Amatic SC"/>
              <a:buNone/>
              <a:defRPr sz="5600" b="1">
                <a:solidFill>
                  <a:schemeClr val="accent1"/>
                </a:solidFill>
                <a:latin typeface="Amatic SC"/>
                <a:ea typeface="Amatic SC"/>
                <a:cs typeface="Amatic SC"/>
                <a:sym typeface="Amatic SC"/>
              </a:defRPr>
            </a:lvl6pPr>
            <a:lvl7pPr lvl="6" rtl="0">
              <a:spcBef>
                <a:spcPts val="0"/>
              </a:spcBef>
              <a:spcAft>
                <a:spcPts val="0"/>
              </a:spcAft>
              <a:buClr>
                <a:schemeClr val="accent1"/>
              </a:buClr>
              <a:buSzPts val="5600"/>
              <a:buFont typeface="Amatic SC"/>
              <a:buNone/>
              <a:defRPr sz="5600" b="1">
                <a:solidFill>
                  <a:schemeClr val="accent1"/>
                </a:solidFill>
                <a:latin typeface="Amatic SC"/>
                <a:ea typeface="Amatic SC"/>
                <a:cs typeface="Amatic SC"/>
                <a:sym typeface="Amatic SC"/>
              </a:defRPr>
            </a:lvl7pPr>
            <a:lvl8pPr lvl="7" rtl="0">
              <a:spcBef>
                <a:spcPts val="0"/>
              </a:spcBef>
              <a:spcAft>
                <a:spcPts val="0"/>
              </a:spcAft>
              <a:buClr>
                <a:schemeClr val="accent1"/>
              </a:buClr>
              <a:buSzPts val="5600"/>
              <a:buFont typeface="Amatic SC"/>
              <a:buNone/>
              <a:defRPr sz="5600" b="1">
                <a:solidFill>
                  <a:schemeClr val="accent1"/>
                </a:solidFill>
                <a:latin typeface="Amatic SC"/>
                <a:ea typeface="Amatic SC"/>
                <a:cs typeface="Amatic SC"/>
                <a:sym typeface="Amatic SC"/>
              </a:defRPr>
            </a:lvl8pPr>
            <a:lvl9pPr lvl="8" rtl="0">
              <a:spcBef>
                <a:spcPts val="0"/>
              </a:spcBef>
              <a:spcAft>
                <a:spcPts val="0"/>
              </a:spcAft>
              <a:buClr>
                <a:schemeClr val="accent1"/>
              </a:buClr>
              <a:buSzPts val="5600"/>
              <a:buFont typeface="Amatic SC"/>
              <a:buNone/>
              <a:defRPr sz="5600" b="1">
                <a:solidFill>
                  <a:schemeClr val="accent1"/>
                </a:solidFill>
                <a:latin typeface="Amatic SC"/>
                <a:ea typeface="Amatic SC"/>
                <a:cs typeface="Amatic SC"/>
                <a:sym typeface="Amatic SC"/>
              </a:defRPr>
            </a:lvl9pPr>
          </a:lstStyle>
          <a:p>
            <a:endParaRPr/>
          </a:p>
        </p:txBody>
      </p:sp>
      <p:sp>
        <p:nvSpPr>
          <p:cNvPr id="62" name="Google Shape;62;p14"/>
          <p:cNvSpPr txBox="1">
            <a:spLocks noGrp="1"/>
          </p:cNvSpPr>
          <p:nvPr>
            <p:ph type="body" idx="1"/>
          </p:nvPr>
        </p:nvSpPr>
        <p:spPr>
          <a:xfrm>
            <a:off x="415600" y="1638233"/>
            <a:ext cx="11360700" cy="4453500"/>
          </a:xfrm>
          <a:prstGeom prst="rect">
            <a:avLst/>
          </a:prstGeom>
          <a:noFill/>
          <a:ln>
            <a:noFill/>
          </a:ln>
        </p:spPr>
        <p:txBody>
          <a:bodyPr spcFirstLastPara="1" wrap="square" lIns="121900" tIns="121900" rIns="121900" bIns="121900" anchor="t" anchorCtr="0"/>
          <a:lstStyle>
            <a:lvl1pPr marL="457200" lvl="0" indent="-381000" rtl="0">
              <a:lnSpc>
                <a:spcPct val="115000"/>
              </a:lnSpc>
              <a:spcBef>
                <a:spcPts val="0"/>
              </a:spcBef>
              <a:spcAft>
                <a:spcPts val="0"/>
              </a:spcAft>
              <a:buSzPts val="2400"/>
              <a:buFont typeface="Source Code Pro"/>
              <a:buChar char="●"/>
              <a:defRPr sz="2400">
                <a:latin typeface="Source Code Pro"/>
                <a:ea typeface="Source Code Pro"/>
                <a:cs typeface="Source Code Pro"/>
                <a:sym typeface="Source Code Pro"/>
              </a:defRPr>
            </a:lvl1pPr>
            <a:lvl2pPr marL="914400" lvl="1" indent="-349250" rtl="0">
              <a:lnSpc>
                <a:spcPct val="115000"/>
              </a:lnSpc>
              <a:spcBef>
                <a:spcPts val="2100"/>
              </a:spcBef>
              <a:spcAft>
                <a:spcPts val="0"/>
              </a:spcAft>
              <a:buSzPts val="1900"/>
              <a:buFont typeface="Source Code Pro"/>
              <a:buChar char="○"/>
              <a:defRPr sz="1900">
                <a:latin typeface="Source Code Pro"/>
                <a:ea typeface="Source Code Pro"/>
                <a:cs typeface="Source Code Pro"/>
                <a:sym typeface="Source Code Pro"/>
              </a:defRPr>
            </a:lvl2pPr>
            <a:lvl3pPr marL="1371600" lvl="2" indent="-349250" rtl="0">
              <a:lnSpc>
                <a:spcPct val="115000"/>
              </a:lnSpc>
              <a:spcBef>
                <a:spcPts val="2100"/>
              </a:spcBef>
              <a:spcAft>
                <a:spcPts val="0"/>
              </a:spcAft>
              <a:buSzPts val="1900"/>
              <a:buFont typeface="Source Code Pro"/>
              <a:buChar char="■"/>
              <a:defRPr sz="1900">
                <a:latin typeface="Source Code Pro"/>
                <a:ea typeface="Source Code Pro"/>
                <a:cs typeface="Source Code Pro"/>
                <a:sym typeface="Source Code Pro"/>
              </a:defRPr>
            </a:lvl3pPr>
            <a:lvl4pPr marL="1828800" lvl="3" indent="-349250" rtl="0">
              <a:lnSpc>
                <a:spcPct val="115000"/>
              </a:lnSpc>
              <a:spcBef>
                <a:spcPts val="2100"/>
              </a:spcBef>
              <a:spcAft>
                <a:spcPts val="0"/>
              </a:spcAft>
              <a:buSzPts val="1900"/>
              <a:buFont typeface="Source Code Pro"/>
              <a:buChar char="●"/>
              <a:defRPr sz="1900">
                <a:latin typeface="Source Code Pro"/>
                <a:ea typeface="Source Code Pro"/>
                <a:cs typeface="Source Code Pro"/>
                <a:sym typeface="Source Code Pro"/>
              </a:defRPr>
            </a:lvl4pPr>
            <a:lvl5pPr marL="2286000" lvl="4" indent="-349250" rtl="0">
              <a:lnSpc>
                <a:spcPct val="115000"/>
              </a:lnSpc>
              <a:spcBef>
                <a:spcPts val="2100"/>
              </a:spcBef>
              <a:spcAft>
                <a:spcPts val="0"/>
              </a:spcAft>
              <a:buSzPts val="1900"/>
              <a:buFont typeface="Source Code Pro"/>
              <a:buChar char="○"/>
              <a:defRPr sz="1900">
                <a:latin typeface="Source Code Pro"/>
                <a:ea typeface="Source Code Pro"/>
                <a:cs typeface="Source Code Pro"/>
                <a:sym typeface="Source Code Pro"/>
              </a:defRPr>
            </a:lvl5pPr>
            <a:lvl6pPr marL="2743200" lvl="5" indent="-349250" rtl="0">
              <a:lnSpc>
                <a:spcPct val="115000"/>
              </a:lnSpc>
              <a:spcBef>
                <a:spcPts val="2100"/>
              </a:spcBef>
              <a:spcAft>
                <a:spcPts val="0"/>
              </a:spcAft>
              <a:buSzPts val="1900"/>
              <a:buFont typeface="Source Code Pro"/>
              <a:buChar char="■"/>
              <a:defRPr sz="1900">
                <a:latin typeface="Source Code Pro"/>
                <a:ea typeface="Source Code Pro"/>
                <a:cs typeface="Source Code Pro"/>
                <a:sym typeface="Source Code Pro"/>
              </a:defRPr>
            </a:lvl6pPr>
            <a:lvl7pPr marL="3200400" lvl="6" indent="-349250" rtl="0">
              <a:lnSpc>
                <a:spcPct val="115000"/>
              </a:lnSpc>
              <a:spcBef>
                <a:spcPts val="2100"/>
              </a:spcBef>
              <a:spcAft>
                <a:spcPts val="0"/>
              </a:spcAft>
              <a:buSzPts val="1900"/>
              <a:buFont typeface="Source Code Pro"/>
              <a:buChar char="●"/>
              <a:defRPr sz="1900">
                <a:latin typeface="Source Code Pro"/>
                <a:ea typeface="Source Code Pro"/>
                <a:cs typeface="Source Code Pro"/>
                <a:sym typeface="Source Code Pro"/>
              </a:defRPr>
            </a:lvl7pPr>
            <a:lvl8pPr marL="3657600" lvl="7" indent="-349250" rtl="0">
              <a:lnSpc>
                <a:spcPct val="115000"/>
              </a:lnSpc>
              <a:spcBef>
                <a:spcPts val="2100"/>
              </a:spcBef>
              <a:spcAft>
                <a:spcPts val="0"/>
              </a:spcAft>
              <a:buSzPts val="1900"/>
              <a:buFont typeface="Source Code Pro"/>
              <a:buChar char="○"/>
              <a:defRPr sz="1900">
                <a:latin typeface="Source Code Pro"/>
                <a:ea typeface="Source Code Pro"/>
                <a:cs typeface="Source Code Pro"/>
                <a:sym typeface="Source Code Pro"/>
              </a:defRPr>
            </a:lvl8pPr>
            <a:lvl9pPr marL="4114800" lvl="8" indent="-349250" rtl="0">
              <a:lnSpc>
                <a:spcPct val="115000"/>
              </a:lnSpc>
              <a:spcBef>
                <a:spcPts val="2100"/>
              </a:spcBef>
              <a:spcAft>
                <a:spcPts val="2100"/>
              </a:spcAft>
              <a:buSzPts val="1900"/>
              <a:buFont typeface="Source Code Pro"/>
              <a:buChar char="■"/>
              <a:defRPr sz="1900">
                <a:latin typeface="Source Code Pro"/>
                <a:ea typeface="Source Code Pro"/>
                <a:cs typeface="Source Code Pro"/>
                <a:sym typeface="Source Code Pro"/>
              </a:defRPr>
            </a:lvl9pPr>
          </a:lstStyle>
          <a:p>
            <a:endParaRPr/>
          </a:p>
        </p:txBody>
      </p:sp>
      <p:sp>
        <p:nvSpPr>
          <p:cNvPr id="63" name="Google Shape;63;p14"/>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lvl="0" algn="r" rtl="0">
              <a:buNone/>
              <a:defRPr sz="1300">
                <a:solidFill>
                  <a:schemeClr val="accent1"/>
                </a:solidFill>
                <a:latin typeface="Source Code Pro"/>
                <a:ea typeface="Source Code Pro"/>
                <a:cs typeface="Source Code Pro"/>
                <a:sym typeface="Source Code Pro"/>
              </a:defRPr>
            </a:lvl1pPr>
            <a:lvl2pPr lvl="1" algn="r" rtl="0">
              <a:buNone/>
              <a:defRPr sz="1300">
                <a:solidFill>
                  <a:schemeClr val="accent1"/>
                </a:solidFill>
                <a:latin typeface="Source Code Pro"/>
                <a:ea typeface="Source Code Pro"/>
                <a:cs typeface="Source Code Pro"/>
                <a:sym typeface="Source Code Pro"/>
              </a:defRPr>
            </a:lvl2pPr>
            <a:lvl3pPr lvl="2" algn="r" rtl="0">
              <a:buNone/>
              <a:defRPr sz="1300">
                <a:solidFill>
                  <a:schemeClr val="accent1"/>
                </a:solidFill>
                <a:latin typeface="Source Code Pro"/>
                <a:ea typeface="Source Code Pro"/>
                <a:cs typeface="Source Code Pro"/>
                <a:sym typeface="Source Code Pro"/>
              </a:defRPr>
            </a:lvl3pPr>
            <a:lvl4pPr lvl="3" algn="r" rtl="0">
              <a:buNone/>
              <a:defRPr sz="1300">
                <a:solidFill>
                  <a:schemeClr val="accent1"/>
                </a:solidFill>
                <a:latin typeface="Source Code Pro"/>
                <a:ea typeface="Source Code Pro"/>
                <a:cs typeface="Source Code Pro"/>
                <a:sym typeface="Source Code Pro"/>
              </a:defRPr>
            </a:lvl4pPr>
            <a:lvl5pPr lvl="4" algn="r" rtl="0">
              <a:buNone/>
              <a:defRPr sz="1300">
                <a:solidFill>
                  <a:schemeClr val="accent1"/>
                </a:solidFill>
                <a:latin typeface="Source Code Pro"/>
                <a:ea typeface="Source Code Pro"/>
                <a:cs typeface="Source Code Pro"/>
                <a:sym typeface="Source Code Pro"/>
              </a:defRPr>
            </a:lvl5pPr>
            <a:lvl6pPr lvl="5" algn="r" rtl="0">
              <a:buNone/>
              <a:defRPr sz="1300">
                <a:solidFill>
                  <a:schemeClr val="accent1"/>
                </a:solidFill>
                <a:latin typeface="Source Code Pro"/>
                <a:ea typeface="Source Code Pro"/>
                <a:cs typeface="Source Code Pro"/>
                <a:sym typeface="Source Code Pro"/>
              </a:defRPr>
            </a:lvl6pPr>
            <a:lvl7pPr lvl="6" algn="r" rtl="0">
              <a:buNone/>
              <a:defRPr sz="1300">
                <a:solidFill>
                  <a:schemeClr val="accent1"/>
                </a:solidFill>
                <a:latin typeface="Source Code Pro"/>
                <a:ea typeface="Source Code Pro"/>
                <a:cs typeface="Source Code Pro"/>
                <a:sym typeface="Source Code Pro"/>
              </a:defRPr>
            </a:lvl7pPr>
            <a:lvl8pPr lvl="7" algn="r" rtl="0">
              <a:buNone/>
              <a:defRPr sz="1300">
                <a:solidFill>
                  <a:schemeClr val="accent1"/>
                </a:solidFill>
                <a:latin typeface="Source Code Pro"/>
                <a:ea typeface="Source Code Pro"/>
                <a:cs typeface="Source Code Pro"/>
                <a:sym typeface="Source Code Pro"/>
              </a:defRPr>
            </a:lvl8pPr>
            <a:lvl9pPr lvl="8" algn="r" rtl="0">
              <a:buNone/>
              <a:defRPr sz="1300">
                <a:solidFill>
                  <a:schemeClr val="accent1"/>
                </a:solidFill>
                <a:latin typeface="Source Code Pro"/>
                <a:ea typeface="Source Code Pro"/>
                <a:cs typeface="Source Code Pro"/>
                <a:sym typeface="Source Code Pro"/>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72.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17"/>
        <p:cNvGrpSpPr/>
        <p:nvPr/>
      </p:nvGrpSpPr>
      <p:grpSpPr>
        <a:xfrm>
          <a:off x="0" y="0"/>
          <a:ext cx="0" cy="0"/>
          <a:chOff x="0" y="0"/>
          <a:chExt cx="0" cy="0"/>
        </a:xfrm>
      </p:grpSpPr>
      <p:sp>
        <p:nvSpPr>
          <p:cNvPr id="118" name="Google Shape;118;p27"/>
          <p:cNvSpPr txBox="1">
            <a:spLocks noGrp="1"/>
          </p:cNvSpPr>
          <p:nvPr>
            <p:ph type="title"/>
          </p:nvPr>
        </p:nvSpPr>
        <p:spPr>
          <a:xfrm>
            <a:off x="406400" y="412474"/>
            <a:ext cx="11383500" cy="206280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2A1A00"/>
              </a:buClr>
              <a:buFont typeface="Impact"/>
              <a:buNone/>
            </a:pPr>
            <a:r>
              <a:rPr lang="en-US" b="1">
                <a:solidFill>
                  <a:srgbClr val="000000"/>
                </a:solidFill>
                <a:latin typeface="Times New Roman"/>
                <a:ea typeface="Times New Roman"/>
                <a:cs typeface="Times New Roman"/>
                <a:sym typeface="Times New Roman"/>
              </a:rPr>
              <a:t>Functional</a:t>
            </a:r>
            <a:br>
              <a:rPr lang="en-US" sz="4800" b="1" i="0" u="none" strike="noStrike" cap="none">
                <a:solidFill>
                  <a:srgbClr val="000000"/>
                </a:solidFill>
                <a:latin typeface="Times New Roman"/>
                <a:ea typeface="Times New Roman"/>
                <a:cs typeface="Times New Roman"/>
                <a:sym typeface="Times New Roman"/>
              </a:rPr>
            </a:br>
            <a:r>
              <a:rPr lang="en-US" b="1">
                <a:solidFill>
                  <a:srgbClr val="000000"/>
                </a:solidFill>
                <a:latin typeface="Times New Roman"/>
                <a:ea typeface="Times New Roman"/>
                <a:cs typeface="Times New Roman"/>
                <a:sym typeface="Times New Roman"/>
              </a:rPr>
              <a:t>Transition Skills Bell</a:t>
            </a:r>
            <a:r>
              <a:rPr lang="en-US">
                <a:solidFill>
                  <a:srgbClr val="000000"/>
                </a:solidFill>
                <a:latin typeface="Times New Roman"/>
                <a:ea typeface="Times New Roman"/>
                <a:cs typeface="Times New Roman"/>
                <a:sym typeface="Times New Roman"/>
              </a:rPr>
              <a:t>-R</a:t>
            </a:r>
            <a:r>
              <a:rPr lang="en-US" b="1">
                <a:solidFill>
                  <a:srgbClr val="000000"/>
                </a:solidFill>
                <a:latin typeface="Times New Roman"/>
                <a:ea typeface="Times New Roman"/>
                <a:cs typeface="Times New Roman"/>
                <a:sym typeface="Times New Roman"/>
              </a:rPr>
              <a:t>ingers</a:t>
            </a:r>
            <a:endParaRPr b="1">
              <a:solidFill>
                <a:srgbClr val="000000"/>
              </a:solidFill>
              <a:latin typeface="Times New Roman"/>
              <a:ea typeface="Times New Roman"/>
              <a:cs typeface="Times New Roman"/>
              <a:sym typeface="Times New Roman"/>
            </a:endParaRPr>
          </a:p>
          <a:p>
            <a:pPr marL="0" marR="0" lvl="0" indent="0" algn="ctr" rtl="0">
              <a:lnSpc>
                <a:spcPct val="90000"/>
              </a:lnSpc>
              <a:spcBef>
                <a:spcPts val="0"/>
              </a:spcBef>
              <a:spcAft>
                <a:spcPts val="0"/>
              </a:spcAft>
              <a:buClr>
                <a:srgbClr val="2A1A00"/>
              </a:buClr>
              <a:buFont typeface="Impact"/>
              <a:buNone/>
            </a:pPr>
            <a:r>
              <a:rPr lang="en-US" sz="3600" i="1">
                <a:solidFill>
                  <a:srgbClr val="000000"/>
                </a:solidFill>
                <a:latin typeface="Times New Roman"/>
                <a:ea typeface="Times New Roman"/>
                <a:cs typeface="Times New Roman"/>
                <a:sym typeface="Times New Roman"/>
              </a:rPr>
              <a:t>Handouts &amp; Activities</a:t>
            </a:r>
            <a:endParaRPr sz="3600" i="1">
              <a:solidFill>
                <a:srgbClr val="000000"/>
              </a:solidFill>
              <a:latin typeface="Times New Roman"/>
              <a:ea typeface="Times New Roman"/>
              <a:cs typeface="Times New Roman"/>
              <a:sym typeface="Times New Roman"/>
            </a:endParaRPr>
          </a:p>
        </p:txBody>
      </p:sp>
      <p:sp>
        <p:nvSpPr>
          <p:cNvPr id="119" name="Google Shape;119;p27"/>
          <p:cNvSpPr txBox="1">
            <a:spLocks noGrp="1"/>
          </p:cNvSpPr>
          <p:nvPr>
            <p:ph type="subTitle" idx="4294967295"/>
          </p:nvPr>
        </p:nvSpPr>
        <p:spPr>
          <a:xfrm>
            <a:off x="415600" y="5187200"/>
            <a:ext cx="11360700" cy="941700"/>
          </a:xfrm>
          <a:prstGeom prst="rect">
            <a:avLst/>
          </a:prstGeom>
          <a:noFill/>
          <a:ln>
            <a:noFill/>
          </a:ln>
        </p:spPr>
        <p:txBody>
          <a:bodyPr spcFirstLastPara="1" wrap="square" lIns="91425" tIns="45700" rIns="91425" bIns="45700" anchor="t" anchorCtr="0">
            <a:noAutofit/>
          </a:bodyPr>
          <a:lstStyle/>
          <a:p>
            <a:pPr marL="0" marR="0" lvl="0" indent="0" algn="ctr" rtl="0">
              <a:lnSpc>
                <a:spcPct val="80000"/>
              </a:lnSpc>
              <a:spcBef>
                <a:spcPts val="0"/>
              </a:spcBef>
              <a:spcAft>
                <a:spcPts val="0"/>
              </a:spcAft>
              <a:buClr>
                <a:schemeClr val="dk2"/>
              </a:buClr>
              <a:buFont typeface="Arial"/>
              <a:buNone/>
            </a:pPr>
            <a:r>
              <a:rPr lang="en-US" sz="1600" b="1" i="0" u="none" strike="noStrike" cap="none" dirty="0">
                <a:solidFill>
                  <a:srgbClr val="000000"/>
                </a:solidFill>
                <a:latin typeface="Cabin"/>
                <a:ea typeface="Cabin"/>
                <a:cs typeface="Cabin"/>
                <a:sym typeface="Cabin"/>
              </a:rPr>
              <a:t>BY: </a:t>
            </a:r>
            <a:r>
              <a:rPr lang="en-US" sz="1600" b="1" dirty="0">
                <a:solidFill>
                  <a:srgbClr val="000000"/>
                </a:solidFill>
                <a:latin typeface="Cabin"/>
                <a:ea typeface="Cabin"/>
                <a:cs typeface="Cabin"/>
                <a:sym typeface="Cabin"/>
              </a:rPr>
              <a:t>Josh Fearing</a:t>
            </a:r>
            <a:endParaRPr sz="1600" dirty="0">
              <a:solidFill>
                <a:srgbClr val="000000"/>
              </a:solidFill>
            </a:endParaRPr>
          </a:p>
          <a:p>
            <a:pPr marL="0" marR="0" lvl="0" indent="0" algn="ctr" rtl="0">
              <a:lnSpc>
                <a:spcPct val="80000"/>
              </a:lnSpc>
              <a:spcBef>
                <a:spcPts val="700"/>
              </a:spcBef>
              <a:spcAft>
                <a:spcPts val="0"/>
              </a:spcAft>
              <a:buClr>
                <a:schemeClr val="dk2"/>
              </a:buClr>
              <a:buFont typeface="Arial"/>
              <a:buNone/>
            </a:pPr>
            <a:r>
              <a:rPr lang="en-US" sz="1600" b="1" dirty="0">
                <a:solidFill>
                  <a:srgbClr val="000000"/>
                </a:solidFill>
                <a:latin typeface="Cabin"/>
                <a:ea typeface="Cabin"/>
                <a:cs typeface="Cabin"/>
                <a:sym typeface="Cabin"/>
              </a:rPr>
              <a:t>Adapted from the ME! </a:t>
            </a:r>
            <a:r>
              <a:rPr lang="en-US" sz="1600" b="1" dirty="0">
                <a:latin typeface="Cabin"/>
                <a:ea typeface="Cabin"/>
                <a:cs typeface="Cabin"/>
                <a:sym typeface="Cabin"/>
              </a:rPr>
              <a:t>Fundamental</a:t>
            </a:r>
            <a:r>
              <a:rPr lang="en-US" sz="1600" b="1" dirty="0">
                <a:solidFill>
                  <a:srgbClr val="000000"/>
                </a:solidFill>
                <a:latin typeface="Cabin"/>
                <a:ea typeface="Cabin"/>
                <a:cs typeface="Cabin"/>
                <a:sym typeface="Cabin"/>
              </a:rPr>
              <a:t> Bell Ringers</a:t>
            </a:r>
            <a:endParaRPr sz="1600" dirty="0">
              <a:solidFill>
                <a:srgbClr val="000000"/>
              </a:solidFill>
            </a:endParaRPr>
          </a:p>
          <a:p>
            <a:pPr marL="0" marR="0" lvl="0" indent="0" algn="ctr" rtl="0">
              <a:lnSpc>
                <a:spcPct val="80000"/>
              </a:lnSpc>
              <a:spcBef>
                <a:spcPts val="700"/>
              </a:spcBef>
              <a:spcAft>
                <a:spcPts val="0"/>
              </a:spcAft>
              <a:buClr>
                <a:schemeClr val="dk2"/>
              </a:buClr>
              <a:buFont typeface="Arial"/>
              <a:buNone/>
            </a:pPr>
            <a:r>
              <a:rPr lang="en-US" sz="1600" b="1" dirty="0">
                <a:solidFill>
                  <a:srgbClr val="000000"/>
                </a:solidFill>
                <a:latin typeface="Cabin"/>
                <a:ea typeface="Cabin"/>
                <a:cs typeface="Cabin"/>
                <a:sym typeface="Cabin"/>
              </a:rPr>
              <a:t>UNIVERSITY</a:t>
            </a:r>
            <a:r>
              <a:rPr lang="en-US" sz="1600" b="1" i="0" u="none" strike="noStrike" cap="none" dirty="0">
                <a:solidFill>
                  <a:srgbClr val="000000"/>
                </a:solidFill>
                <a:latin typeface="Cabin"/>
                <a:ea typeface="Cabin"/>
                <a:cs typeface="Cabin"/>
                <a:sym typeface="Cabin"/>
              </a:rPr>
              <a:t> OF OKLAHOMA</a:t>
            </a:r>
            <a:endParaRPr sz="1600" b="1" i="0" u="none" strike="noStrike" cap="none" dirty="0">
              <a:solidFill>
                <a:srgbClr val="000000"/>
              </a:solidFill>
              <a:latin typeface="Cabin"/>
              <a:ea typeface="Cabin"/>
              <a:cs typeface="Cabin"/>
              <a:sym typeface="Cabin"/>
            </a:endParaRPr>
          </a:p>
          <a:p>
            <a:pPr marL="0" marR="0" lvl="0" indent="0" algn="ctr" rtl="0">
              <a:lnSpc>
                <a:spcPct val="80000"/>
              </a:lnSpc>
              <a:spcBef>
                <a:spcPts val="2100"/>
              </a:spcBef>
              <a:spcAft>
                <a:spcPts val="0"/>
              </a:spcAft>
              <a:buClr>
                <a:schemeClr val="dk2"/>
              </a:buClr>
              <a:buFont typeface="Arial"/>
              <a:buNone/>
            </a:pPr>
            <a:endParaRPr sz="1100" dirty="0">
              <a:solidFill>
                <a:srgbClr val="000000"/>
              </a:solidFill>
            </a:endParaRPr>
          </a:p>
          <a:p>
            <a:pPr marL="0" lvl="0" indent="0" algn="l" rtl="0">
              <a:lnSpc>
                <a:spcPct val="80000"/>
              </a:lnSpc>
              <a:spcBef>
                <a:spcPts val="2100"/>
              </a:spcBef>
              <a:spcAft>
                <a:spcPts val="2100"/>
              </a:spcAft>
              <a:buClr>
                <a:schemeClr val="dk2"/>
              </a:buClr>
              <a:buFont typeface="Arial"/>
              <a:buNone/>
            </a:pPr>
            <a:endParaRPr sz="1100" dirty="0">
              <a:solidFill>
                <a:srgbClr val="000000"/>
              </a:solidFill>
            </a:endParaRPr>
          </a:p>
        </p:txBody>
      </p:sp>
      <p:pic>
        <p:nvPicPr>
          <p:cNvPr id="120" name="Google Shape;120;p27"/>
          <p:cNvPicPr preferRelativeResize="0"/>
          <p:nvPr/>
        </p:nvPicPr>
        <p:blipFill rotWithShape="1">
          <a:blip r:embed="rId3">
            <a:alphaModFix/>
          </a:blip>
          <a:srcRect l="13961" r="16959"/>
          <a:stretch/>
        </p:blipFill>
        <p:spPr>
          <a:xfrm>
            <a:off x="4633450" y="2640374"/>
            <a:ext cx="2925000" cy="23817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36"/>
          <p:cNvSpPr txBox="1">
            <a:spLocks noGrp="1"/>
          </p:cNvSpPr>
          <p:nvPr>
            <p:ph type="body" idx="1"/>
          </p:nvPr>
        </p:nvSpPr>
        <p:spPr>
          <a:xfrm rot="5400000">
            <a:off x="3465400" y="-2006833"/>
            <a:ext cx="5971500" cy="10330500"/>
          </a:xfrm>
          <a:prstGeom prst="rect">
            <a:avLst/>
          </a:prstGeom>
        </p:spPr>
        <p:txBody>
          <a:bodyPr spcFirstLastPara="1" wrap="square" lIns="121900" tIns="121900" rIns="121900" bIns="121900" anchor="t" anchorCtr="0">
            <a:noAutofit/>
          </a:bodyPr>
          <a:lstStyle/>
          <a:p>
            <a:pPr marL="228600" lvl="0" indent="-101600" algn="l" rtl="0">
              <a:spcBef>
                <a:spcPts val="700"/>
              </a:spcBef>
              <a:spcAft>
                <a:spcPts val="0"/>
              </a:spcAft>
              <a:buNone/>
            </a:pPr>
            <a:r>
              <a:rPr lang="en-US">
                <a:solidFill>
                  <a:srgbClr val="000000"/>
                </a:solidFill>
              </a:rPr>
              <a:t>Name: _______________</a:t>
            </a:r>
            <a:endParaRPr>
              <a:solidFill>
                <a:srgbClr val="000000"/>
              </a:solidFill>
            </a:endParaRPr>
          </a:p>
          <a:p>
            <a:pPr marL="228600" lvl="0" indent="-101600" algn="l" rtl="0">
              <a:spcBef>
                <a:spcPts val="2100"/>
              </a:spcBef>
              <a:spcAft>
                <a:spcPts val="0"/>
              </a:spcAft>
              <a:buNone/>
            </a:pPr>
            <a:endParaRPr>
              <a:solidFill>
                <a:srgbClr val="000000"/>
              </a:solidFill>
            </a:endParaRPr>
          </a:p>
          <a:p>
            <a:pPr marL="228600" lvl="0" indent="-101600" algn="l" rtl="0">
              <a:spcBef>
                <a:spcPts val="2100"/>
              </a:spcBef>
              <a:spcAft>
                <a:spcPts val="0"/>
              </a:spcAft>
              <a:buNone/>
            </a:pPr>
            <a:endParaRPr>
              <a:solidFill>
                <a:srgbClr val="000000"/>
              </a:solidFill>
            </a:endParaRPr>
          </a:p>
          <a:p>
            <a:pPr marL="228600" lvl="0" indent="-101600" algn="l" rtl="0">
              <a:spcBef>
                <a:spcPts val="2100"/>
              </a:spcBef>
              <a:spcAft>
                <a:spcPts val="0"/>
              </a:spcAft>
              <a:buNone/>
            </a:pPr>
            <a:r>
              <a:rPr lang="en-US">
                <a:solidFill>
                  <a:srgbClr val="000000"/>
                </a:solidFill>
              </a:rPr>
              <a:t>At school, I like and admire _______________.</a:t>
            </a:r>
            <a:endParaRPr>
              <a:solidFill>
                <a:srgbClr val="000000"/>
              </a:solidFill>
            </a:endParaRPr>
          </a:p>
          <a:p>
            <a:pPr marL="228600" lvl="0" indent="-101600" algn="l" rtl="0">
              <a:spcBef>
                <a:spcPts val="2100"/>
              </a:spcBef>
              <a:spcAft>
                <a:spcPts val="0"/>
              </a:spcAft>
              <a:buNone/>
            </a:pPr>
            <a:endParaRPr>
              <a:solidFill>
                <a:srgbClr val="000000"/>
              </a:solidFill>
            </a:endParaRPr>
          </a:p>
          <a:p>
            <a:pPr marL="228600" lvl="0" indent="-101600" algn="l" rtl="0">
              <a:spcBef>
                <a:spcPts val="2100"/>
              </a:spcBef>
              <a:spcAft>
                <a:spcPts val="0"/>
              </a:spcAft>
              <a:buNone/>
            </a:pPr>
            <a:r>
              <a:rPr lang="en-US">
                <a:solidFill>
                  <a:srgbClr val="000000"/>
                </a:solidFill>
              </a:rPr>
              <a:t>I admire ______________ because he/she is: </a:t>
            </a:r>
            <a:endParaRPr>
              <a:solidFill>
                <a:srgbClr val="000000"/>
              </a:solidFill>
            </a:endParaRPr>
          </a:p>
          <a:p>
            <a:pPr marL="228600" lvl="0" indent="-101600" algn="l" rtl="0">
              <a:spcBef>
                <a:spcPts val="2100"/>
              </a:spcBef>
              <a:spcAft>
                <a:spcPts val="0"/>
              </a:spcAft>
              <a:buNone/>
            </a:pPr>
            <a:endParaRPr>
              <a:solidFill>
                <a:srgbClr val="000000"/>
              </a:solidFill>
            </a:endParaRPr>
          </a:p>
          <a:p>
            <a:pPr marL="228600" lvl="0" indent="-101600" algn="l" rtl="0">
              <a:spcBef>
                <a:spcPts val="2100"/>
              </a:spcBef>
              <a:spcAft>
                <a:spcPts val="0"/>
              </a:spcAft>
              <a:buNone/>
            </a:pPr>
            <a:endParaRPr>
              <a:solidFill>
                <a:srgbClr val="000000"/>
              </a:solidFill>
            </a:endParaRPr>
          </a:p>
          <a:p>
            <a:pPr marL="228600" lvl="0" indent="-101600" algn="l" rtl="0">
              <a:spcBef>
                <a:spcPts val="2100"/>
              </a:spcBef>
              <a:spcAft>
                <a:spcPts val="0"/>
              </a:spcAft>
              <a:buNone/>
            </a:pPr>
            <a:r>
              <a:rPr lang="en-US">
                <a:solidFill>
                  <a:srgbClr val="000000"/>
                </a:solidFill>
              </a:rPr>
              <a:t>______________________________________</a:t>
            </a:r>
            <a:endParaRPr>
              <a:solidFill>
                <a:srgbClr val="000000"/>
              </a:solidFill>
            </a:endParaRPr>
          </a:p>
          <a:p>
            <a:pPr marL="228600" lvl="0" indent="-101600" algn="l" rtl="0">
              <a:spcBef>
                <a:spcPts val="2100"/>
              </a:spcBef>
              <a:spcAft>
                <a:spcPts val="0"/>
              </a:spcAft>
              <a:buNone/>
            </a:pPr>
            <a:endParaRPr>
              <a:solidFill>
                <a:srgbClr val="000000"/>
              </a:solidFill>
            </a:endParaRPr>
          </a:p>
          <a:p>
            <a:pPr marL="228600" lvl="0" indent="-101600" algn="l" rtl="0">
              <a:spcBef>
                <a:spcPts val="2100"/>
              </a:spcBef>
              <a:spcAft>
                <a:spcPts val="0"/>
              </a:spcAft>
              <a:buNone/>
            </a:pPr>
            <a:endParaRPr>
              <a:solidFill>
                <a:srgbClr val="000000"/>
              </a:solidFill>
            </a:endParaRPr>
          </a:p>
          <a:p>
            <a:pPr marL="228600" lvl="0" indent="-101600" algn="l" rtl="0">
              <a:spcBef>
                <a:spcPts val="2100"/>
              </a:spcBef>
              <a:spcAft>
                <a:spcPts val="0"/>
              </a:spcAft>
              <a:buNone/>
            </a:pPr>
            <a:r>
              <a:rPr lang="en-US">
                <a:solidFill>
                  <a:srgbClr val="000000"/>
                </a:solidFill>
              </a:rPr>
              <a:t>______________________________________</a:t>
            </a:r>
            <a:endParaRPr>
              <a:solidFill>
                <a:srgbClr val="000000"/>
              </a:solidFill>
            </a:endParaRPr>
          </a:p>
          <a:p>
            <a:pPr marL="228600" lvl="0" indent="-101600" algn="l" rtl="0">
              <a:spcBef>
                <a:spcPts val="2100"/>
              </a:spcBef>
              <a:spcAft>
                <a:spcPts val="0"/>
              </a:spcAft>
              <a:buNone/>
            </a:pPr>
            <a:endParaRPr>
              <a:solidFill>
                <a:srgbClr val="000000"/>
              </a:solidFill>
            </a:endParaRPr>
          </a:p>
          <a:p>
            <a:pPr marL="228600" lvl="0" indent="-101600" algn="l" rtl="0">
              <a:spcBef>
                <a:spcPts val="2100"/>
              </a:spcBef>
              <a:spcAft>
                <a:spcPts val="0"/>
              </a:spcAft>
              <a:buNone/>
            </a:pPr>
            <a:endParaRPr>
              <a:solidFill>
                <a:srgbClr val="000000"/>
              </a:solidFill>
            </a:endParaRPr>
          </a:p>
          <a:p>
            <a:pPr marL="0" lvl="0" indent="0" algn="l" rtl="0">
              <a:spcBef>
                <a:spcPts val="2100"/>
              </a:spcBef>
              <a:spcAft>
                <a:spcPts val="0"/>
              </a:spcAft>
              <a:buNone/>
            </a:pPr>
            <a:r>
              <a:rPr lang="en-US">
                <a:solidFill>
                  <a:srgbClr val="000000"/>
                </a:solidFill>
              </a:rPr>
              <a:t>______________________________________</a:t>
            </a:r>
            <a:endParaRPr>
              <a:solidFill>
                <a:srgbClr val="000000"/>
              </a:solidFill>
            </a:endParaRPr>
          </a:p>
          <a:p>
            <a:pPr marL="228600" lvl="0" indent="-101600" algn="l" rtl="0">
              <a:spcBef>
                <a:spcPts val="2100"/>
              </a:spcBef>
              <a:spcAft>
                <a:spcPts val="0"/>
              </a:spcAft>
              <a:buNone/>
            </a:pPr>
            <a:endParaRPr>
              <a:solidFill>
                <a:srgbClr val="000000"/>
              </a:solidFill>
            </a:endParaRPr>
          </a:p>
          <a:p>
            <a:pPr marL="228600" lvl="0" indent="-101600" algn="l" rtl="0">
              <a:spcBef>
                <a:spcPts val="2100"/>
              </a:spcBef>
              <a:spcAft>
                <a:spcPts val="0"/>
              </a:spcAft>
              <a:buNone/>
            </a:pPr>
            <a:endParaRPr>
              <a:solidFill>
                <a:srgbClr val="000000"/>
              </a:solidFill>
            </a:endParaRPr>
          </a:p>
          <a:p>
            <a:pPr marL="0" lvl="0" indent="0" algn="l" rtl="0">
              <a:spcBef>
                <a:spcPts val="2100"/>
              </a:spcBef>
              <a:spcAft>
                <a:spcPts val="0"/>
              </a:spcAft>
              <a:buNone/>
            </a:pPr>
            <a:r>
              <a:rPr lang="en-US">
                <a:solidFill>
                  <a:srgbClr val="000000"/>
                </a:solidFill>
              </a:rPr>
              <a:t>_______________________________________</a:t>
            </a:r>
            <a:endParaRPr>
              <a:solidFill>
                <a:srgbClr val="000000"/>
              </a:solidFill>
            </a:endParaRPr>
          </a:p>
          <a:p>
            <a:pPr marL="228600" lvl="0" indent="-101600" algn="l" rtl="0">
              <a:spcBef>
                <a:spcPts val="2100"/>
              </a:spcBef>
              <a:spcAft>
                <a:spcPts val="0"/>
              </a:spcAft>
              <a:buNone/>
            </a:pPr>
            <a:endParaRPr>
              <a:solidFill>
                <a:srgbClr val="000000"/>
              </a:solidFill>
            </a:endParaRPr>
          </a:p>
          <a:p>
            <a:pPr marL="228600" lvl="0" indent="-101600" algn="l" rtl="0">
              <a:spcBef>
                <a:spcPts val="2100"/>
              </a:spcBef>
              <a:spcAft>
                <a:spcPts val="0"/>
              </a:spcAft>
              <a:buNone/>
            </a:pPr>
            <a:endParaRPr>
              <a:solidFill>
                <a:srgbClr val="000000"/>
              </a:solidFill>
            </a:endParaRPr>
          </a:p>
          <a:p>
            <a:pPr marL="0" lvl="0" indent="0" algn="l" rtl="0">
              <a:spcBef>
                <a:spcPts val="2100"/>
              </a:spcBef>
              <a:spcAft>
                <a:spcPts val="0"/>
              </a:spcAft>
              <a:buNone/>
            </a:pPr>
            <a:r>
              <a:rPr lang="en-US">
                <a:solidFill>
                  <a:srgbClr val="000000"/>
                </a:solidFill>
              </a:rPr>
              <a:t>_______________________________________</a:t>
            </a:r>
            <a:endParaRPr>
              <a:solidFill>
                <a:srgbClr val="000000"/>
              </a:solidFill>
            </a:endParaRPr>
          </a:p>
          <a:p>
            <a:pPr marL="0" lvl="0" indent="0" algn="l" rtl="0">
              <a:spcBef>
                <a:spcPts val="2100"/>
              </a:spcBef>
              <a:spcAft>
                <a:spcPts val="2100"/>
              </a:spcAft>
              <a:buNone/>
            </a:pPr>
            <a:endParaRPr>
              <a:solidFill>
                <a:srgbClr val="000000"/>
              </a:solidFill>
            </a:endParaRPr>
          </a:p>
        </p:txBody>
      </p:sp>
      <p:sp>
        <p:nvSpPr>
          <p:cNvPr id="187" name="Google Shape;187;p36"/>
          <p:cNvSpPr txBox="1"/>
          <p:nvPr/>
        </p:nvSpPr>
        <p:spPr>
          <a:xfrm rot="5400000">
            <a:off x="961625" y="6167725"/>
            <a:ext cx="411000" cy="363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t>7</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37"/>
          <p:cNvSpPr txBox="1">
            <a:spLocks noGrp="1"/>
          </p:cNvSpPr>
          <p:nvPr>
            <p:ph type="body" idx="1"/>
          </p:nvPr>
        </p:nvSpPr>
        <p:spPr>
          <a:xfrm rot="5400000">
            <a:off x="3465400" y="-2006833"/>
            <a:ext cx="5971500" cy="10330500"/>
          </a:xfrm>
          <a:prstGeom prst="rect">
            <a:avLst/>
          </a:prstGeom>
        </p:spPr>
        <p:txBody>
          <a:bodyPr spcFirstLastPara="1" wrap="square" lIns="121900" tIns="121900" rIns="121900" bIns="121900" anchor="t" anchorCtr="0">
            <a:noAutofit/>
          </a:bodyPr>
          <a:lstStyle/>
          <a:p>
            <a:pPr marL="228600" lvl="0" indent="-101600" algn="l" rtl="0">
              <a:spcBef>
                <a:spcPts val="700"/>
              </a:spcBef>
              <a:spcAft>
                <a:spcPts val="0"/>
              </a:spcAft>
              <a:buNone/>
            </a:pPr>
            <a:r>
              <a:rPr lang="en-US">
                <a:solidFill>
                  <a:srgbClr val="000000"/>
                </a:solidFill>
              </a:rPr>
              <a:t>Name: _______________</a:t>
            </a:r>
            <a:endParaRPr>
              <a:solidFill>
                <a:srgbClr val="000000"/>
              </a:solidFill>
            </a:endParaRPr>
          </a:p>
          <a:p>
            <a:pPr marL="228600" lvl="0" indent="-101600" algn="l" rtl="0">
              <a:spcBef>
                <a:spcPts val="2100"/>
              </a:spcBef>
              <a:spcAft>
                <a:spcPts val="0"/>
              </a:spcAft>
              <a:buNone/>
            </a:pPr>
            <a:endParaRPr>
              <a:solidFill>
                <a:srgbClr val="000000"/>
              </a:solidFill>
            </a:endParaRPr>
          </a:p>
          <a:p>
            <a:pPr marL="228600" lvl="0" indent="-101600" algn="l" rtl="0">
              <a:spcBef>
                <a:spcPts val="2100"/>
              </a:spcBef>
              <a:spcAft>
                <a:spcPts val="0"/>
              </a:spcAft>
              <a:buNone/>
            </a:pPr>
            <a:endParaRPr>
              <a:solidFill>
                <a:srgbClr val="000000"/>
              </a:solidFill>
            </a:endParaRPr>
          </a:p>
          <a:p>
            <a:pPr marL="228600" lvl="0" indent="-101600" algn="l" rtl="0">
              <a:spcBef>
                <a:spcPts val="2100"/>
              </a:spcBef>
              <a:spcAft>
                <a:spcPts val="0"/>
              </a:spcAft>
              <a:buNone/>
            </a:pPr>
            <a:r>
              <a:rPr lang="en-US">
                <a:solidFill>
                  <a:srgbClr val="000000"/>
                </a:solidFill>
              </a:rPr>
              <a:t>Not at school, I like and admire_______________.</a:t>
            </a:r>
            <a:endParaRPr>
              <a:solidFill>
                <a:srgbClr val="000000"/>
              </a:solidFill>
            </a:endParaRPr>
          </a:p>
          <a:p>
            <a:pPr marL="228600" lvl="0" indent="-101600" algn="l" rtl="0">
              <a:spcBef>
                <a:spcPts val="2100"/>
              </a:spcBef>
              <a:spcAft>
                <a:spcPts val="0"/>
              </a:spcAft>
              <a:buNone/>
            </a:pPr>
            <a:endParaRPr>
              <a:solidFill>
                <a:srgbClr val="000000"/>
              </a:solidFill>
            </a:endParaRPr>
          </a:p>
          <a:p>
            <a:pPr marL="0" lvl="0" indent="0" algn="l" rtl="0">
              <a:spcBef>
                <a:spcPts val="2100"/>
              </a:spcBef>
              <a:spcAft>
                <a:spcPts val="0"/>
              </a:spcAft>
              <a:buNone/>
            </a:pPr>
            <a:endParaRPr>
              <a:solidFill>
                <a:srgbClr val="000000"/>
              </a:solidFill>
            </a:endParaRPr>
          </a:p>
          <a:p>
            <a:pPr marL="228600" lvl="0" indent="-101600" algn="l" rtl="0">
              <a:spcBef>
                <a:spcPts val="2100"/>
              </a:spcBef>
              <a:spcAft>
                <a:spcPts val="0"/>
              </a:spcAft>
              <a:buNone/>
            </a:pPr>
            <a:r>
              <a:rPr lang="en-US">
                <a:solidFill>
                  <a:srgbClr val="000000"/>
                </a:solidFill>
              </a:rPr>
              <a:t>I admire ______________ because he/she is: </a:t>
            </a:r>
            <a:endParaRPr>
              <a:solidFill>
                <a:srgbClr val="000000"/>
              </a:solidFill>
            </a:endParaRPr>
          </a:p>
          <a:p>
            <a:pPr marL="228600" lvl="0" indent="-101600" algn="l" rtl="0">
              <a:spcBef>
                <a:spcPts val="2100"/>
              </a:spcBef>
              <a:spcAft>
                <a:spcPts val="0"/>
              </a:spcAft>
              <a:buNone/>
            </a:pPr>
            <a:endParaRPr>
              <a:solidFill>
                <a:srgbClr val="000000"/>
              </a:solidFill>
            </a:endParaRPr>
          </a:p>
          <a:p>
            <a:pPr marL="228600" lvl="0" indent="-101600" algn="l" rtl="0">
              <a:spcBef>
                <a:spcPts val="2100"/>
              </a:spcBef>
              <a:spcAft>
                <a:spcPts val="0"/>
              </a:spcAft>
              <a:buNone/>
            </a:pPr>
            <a:endParaRPr>
              <a:solidFill>
                <a:srgbClr val="000000"/>
              </a:solidFill>
            </a:endParaRPr>
          </a:p>
          <a:p>
            <a:pPr marL="228600" lvl="0" indent="-101600" algn="l" rtl="0">
              <a:spcBef>
                <a:spcPts val="2100"/>
              </a:spcBef>
              <a:spcAft>
                <a:spcPts val="0"/>
              </a:spcAft>
              <a:buNone/>
            </a:pPr>
            <a:r>
              <a:rPr lang="en-US">
                <a:solidFill>
                  <a:srgbClr val="000000"/>
                </a:solidFill>
              </a:rPr>
              <a:t>______________________________________</a:t>
            </a:r>
            <a:endParaRPr>
              <a:solidFill>
                <a:srgbClr val="000000"/>
              </a:solidFill>
            </a:endParaRPr>
          </a:p>
          <a:p>
            <a:pPr marL="228600" lvl="0" indent="-101600" algn="l" rtl="0">
              <a:spcBef>
                <a:spcPts val="2100"/>
              </a:spcBef>
              <a:spcAft>
                <a:spcPts val="0"/>
              </a:spcAft>
              <a:buNone/>
            </a:pPr>
            <a:endParaRPr>
              <a:solidFill>
                <a:srgbClr val="000000"/>
              </a:solidFill>
            </a:endParaRPr>
          </a:p>
          <a:p>
            <a:pPr marL="228600" lvl="0" indent="-101600" algn="l" rtl="0">
              <a:spcBef>
                <a:spcPts val="2100"/>
              </a:spcBef>
              <a:spcAft>
                <a:spcPts val="0"/>
              </a:spcAft>
              <a:buNone/>
            </a:pPr>
            <a:endParaRPr>
              <a:solidFill>
                <a:srgbClr val="000000"/>
              </a:solidFill>
            </a:endParaRPr>
          </a:p>
          <a:p>
            <a:pPr marL="228600" lvl="0" indent="-101600" algn="l" rtl="0">
              <a:spcBef>
                <a:spcPts val="2100"/>
              </a:spcBef>
              <a:spcAft>
                <a:spcPts val="0"/>
              </a:spcAft>
              <a:buNone/>
            </a:pPr>
            <a:r>
              <a:rPr lang="en-US">
                <a:solidFill>
                  <a:srgbClr val="000000"/>
                </a:solidFill>
              </a:rPr>
              <a:t>______________________________________</a:t>
            </a:r>
            <a:endParaRPr>
              <a:solidFill>
                <a:srgbClr val="000000"/>
              </a:solidFill>
            </a:endParaRPr>
          </a:p>
          <a:p>
            <a:pPr marL="228600" lvl="0" indent="-101600" algn="l" rtl="0">
              <a:spcBef>
                <a:spcPts val="2100"/>
              </a:spcBef>
              <a:spcAft>
                <a:spcPts val="0"/>
              </a:spcAft>
              <a:buNone/>
            </a:pPr>
            <a:endParaRPr>
              <a:solidFill>
                <a:srgbClr val="000000"/>
              </a:solidFill>
            </a:endParaRPr>
          </a:p>
          <a:p>
            <a:pPr marL="228600" lvl="0" indent="-101600" algn="l" rtl="0">
              <a:spcBef>
                <a:spcPts val="2100"/>
              </a:spcBef>
              <a:spcAft>
                <a:spcPts val="0"/>
              </a:spcAft>
              <a:buNone/>
            </a:pPr>
            <a:endParaRPr>
              <a:solidFill>
                <a:srgbClr val="000000"/>
              </a:solidFill>
            </a:endParaRPr>
          </a:p>
          <a:p>
            <a:pPr marL="0" lvl="0" indent="0" algn="l" rtl="0">
              <a:spcBef>
                <a:spcPts val="2100"/>
              </a:spcBef>
              <a:spcAft>
                <a:spcPts val="0"/>
              </a:spcAft>
              <a:buNone/>
            </a:pPr>
            <a:r>
              <a:rPr lang="en-US">
                <a:solidFill>
                  <a:srgbClr val="000000"/>
                </a:solidFill>
              </a:rPr>
              <a:t>______________________________________</a:t>
            </a:r>
            <a:endParaRPr>
              <a:solidFill>
                <a:srgbClr val="000000"/>
              </a:solidFill>
            </a:endParaRPr>
          </a:p>
          <a:p>
            <a:pPr marL="228600" lvl="0" indent="-101600" algn="l" rtl="0">
              <a:spcBef>
                <a:spcPts val="2100"/>
              </a:spcBef>
              <a:spcAft>
                <a:spcPts val="0"/>
              </a:spcAft>
              <a:buNone/>
            </a:pPr>
            <a:endParaRPr>
              <a:solidFill>
                <a:srgbClr val="000000"/>
              </a:solidFill>
            </a:endParaRPr>
          </a:p>
          <a:p>
            <a:pPr marL="228600" lvl="0" indent="-101600" algn="l" rtl="0">
              <a:spcBef>
                <a:spcPts val="2100"/>
              </a:spcBef>
              <a:spcAft>
                <a:spcPts val="0"/>
              </a:spcAft>
              <a:buNone/>
            </a:pPr>
            <a:endParaRPr>
              <a:solidFill>
                <a:srgbClr val="000000"/>
              </a:solidFill>
            </a:endParaRPr>
          </a:p>
          <a:p>
            <a:pPr marL="0" lvl="0" indent="0" algn="l" rtl="0">
              <a:spcBef>
                <a:spcPts val="2100"/>
              </a:spcBef>
              <a:spcAft>
                <a:spcPts val="0"/>
              </a:spcAft>
              <a:buNone/>
            </a:pPr>
            <a:r>
              <a:rPr lang="en-US">
                <a:solidFill>
                  <a:srgbClr val="000000"/>
                </a:solidFill>
              </a:rPr>
              <a:t>_______________________________________</a:t>
            </a:r>
            <a:endParaRPr>
              <a:solidFill>
                <a:srgbClr val="000000"/>
              </a:solidFill>
            </a:endParaRPr>
          </a:p>
          <a:p>
            <a:pPr marL="228600" lvl="0" indent="-101600" algn="l" rtl="0">
              <a:spcBef>
                <a:spcPts val="2100"/>
              </a:spcBef>
              <a:spcAft>
                <a:spcPts val="0"/>
              </a:spcAft>
              <a:buNone/>
            </a:pPr>
            <a:endParaRPr>
              <a:solidFill>
                <a:srgbClr val="000000"/>
              </a:solidFill>
            </a:endParaRPr>
          </a:p>
          <a:p>
            <a:pPr marL="228600" lvl="0" indent="-101600" algn="l" rtl="0">
              <a:spcBef>
                <a:spcPts val="2100"/>
              </a:spcBef>
              <a:spcAft>
                <a:spcPts val="0"/>
              </a:spcAft>
              <a:buNone/>
            </a:pPr>
            <a:endParaRPr>
              <a:solidFill>
                <a:srgbClr val="000000"/>
              </a:solidFill>
            </a:endParaRPr>
          </a:p>
          <a:p>
            <a:pPr marL="0" lvl="0" indent="0" algn="l" rtl="0">
              <a:spcBef>
                <a:spcPts val="2100"/>
              </a:spcBef>
              <a:spcAft>
                <a:spcPts val="2100"/>
              </a:spcAft>
              <a:buNone/>
            </a:pPr>
            <a:endParaRPr>
              <a:solidFill>
                <a:srgbClr val="000000"/>
              </a:solidFill>
            </a:endParaRPr>
          </a:p>
        </p:txBody>
      </p:sp>
      <p:sp>
        <p:nvSpPr>
          <p:cNvPr id="193" name="Google Shape;193;p37"/>
          <p:cNvSpPr txBox="1"/>
          <p:nvPr/>
        </p:nvSpPr>
        <p:spPr>
          <a:xfrm rot="5400000">
            <a:off x="961625" y="6167725"/>
            <a:ext cx="411000" cy="363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t>8</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38"/>
          <p:cNvSpPr txBox="1">
            <a:spLocks noGrp="1"/>
          </p:cNvSpPr>
          <p:nvPr>
            <p:ph type="body" idx="1"/>
          </p:nvPr>
        </p:nvSpPr>
        <p:spPr>
          <a:xfrm rot="5400000">
            <a:off x="3465400" y="-2006833"/>
            <a:ext cx="5971500" cy="10330500"/>
          </a:xfrm>
          <a:prstGeom prst="rect">
            <a:avLst/>
          </a:prstGeom>
        </p:spPr>
        <p:txBody>
          <a:bodyPr spcFirstLastPara="1" wrap="square" lIns="121900" tIns="121900" rIns="121900" bIns="121900" anchor="t" anchorCtr="0">
            <a:noAutofit/>
          </a:bodyPr>
          <a:lstStyle/>
          <a:p>
            <a:pPr marL="228600" lvl="0" indent="-101600" algn="l" rtl="0">
              <a:spcBef>
                <a:spcPts val="700"/>
              </a:spcBef>
              <a:spcAft>
                <a:spcPts val="0"/>
              </a:spcAft>
              <a:buNone/>
            </a:pPr>
            <a:r>
              <a:rPr lang="en-US"/>
              <a:t>Name: _______________</a:t>
            </a:r>
            <a:endParaRPr/>
          </a:p>
          <a:p>
            <a:pPr marL="228600" lvl="0" indent="-101600" algn="l" rtl="0">
              <a:spcBef>
                <a:spcPts val="2100"/>
              </a:spcBef>
              <a:spcAft>
                <a:spcPts val="0"/>
              </a:spcAft>
              <a:buNone/>
            </a:pPr>
            <a:endParaRPr/>
          </a:p>
          <a:p>
            <a:pPr marL="228600" lvl="0" indent="-101600" algn="l" rtl="0">
              <a:spcBef>
                <a:spcPts val="2100"/>
              </a:spcBef>
              <a:spcAft>
                <a:spcPts val="0"/>
              </a:spcAft>
              <a:buNone/>
            </a:pPr>
            <a:endParaRPr/>
          </a:p>
          <a:p>
            <a:pPr marL="228600" lvl="0" indent="-101600" algn="l" rtl="0">
              <a:spcBef>
                <a:spcPts val="2100"/>
              </a:spcBef>
              <a:spcAft>
                <a:spcPts val="0"/>
              </a:spcAft>
              <a:buNone/>
            </a:pPr>
            <a:r>
              <a:rPr lang="en-US"/>
              <a:t>My favorite character is _________________.</a:t>
            </a:r>
            <a:endParaRPr/>
          </a:p>
          <a:p>
            <a:pPr marL="228600" lvl="0" indent="-101600" algn="l" rtl="0">
              <a:spcBef>
                <a:spcPts val="2100"/>
              </a:spcBef>
              <a:spcAft>
                <a:spcPts val="0"/>
              </a:spcAft>
              <a:buNone/>
            </a:pPr>
            <a:endParaRPr/>
          </a:p>
          <a:p>
            <a:pPr marL="0" lvl="0" indent="0" algn="l" rtl="0">
              <a:spcBef>
                <a:spcPts val="2100"/>
              </a:spcBef>
              <a:spcAft>
                <a:spcPts val="0"/>
              </a:spcAft>
              <a:buNone/>
            </a:pPr>
            <a:endParaRPr/>
          </a:p>
          <a:p>
            <a:pPr marL="228600" lvl="0" indent="-101600" algn="l" rtl="0">
              <a:spcBef>
                <a:spcPts val="2100"/>
              </a:spcBef>
              <a:spcAft>
                <a:spcPts val="0"/>
              </a:spcAft>
              <a:buNone/>
            </a:pPr>
            <a:r>
              <a:rPr lang="en-US"/>
              <a:t>I admire ______________ because he/she is: </a:t>
            </a:r>
            <a:endParaRPr/>
          </a:p>
          <a:p>
            <a:pPr marL="228600" lvl="0" indent="-101600" algn="l" rtl="0">
              <a:spcBef>
                <a:spcPts val="2100"/>
              </a:spcBef>
              <a:spcAft>
                <a:spcPts val="0"/>
              </a:spcAft>
              <a:buNone/>
            </a:pPr>
            <a:endParaRPr/>
          </a:p>
          <a:p>
            <a:pPr marL="228600" lvl="0" indent="-101600" algn="l" rtl="0">
              <a:spcBef>
                <a:spcPts val="2100"/>
              </a:spcBef>
              <a:spcAft>
                <a:spcPts val="0"/>
              </a:spcAft>
              <a:buNone/>
            </a:pPr>
            <a:endParaRPr/>
          </a:p>
          <a:p>
            <a:pPr marL="228600" lvl="0" indent="-101600" algn="l" rtl="0">
              <a:spcBef>
                <a:spcPts val="2100"/>
              </a:spcBef>
              <a:spcAft>
                <a:spcPts val="0"/>
              </a:spcAft>
              <a:buNone/>
            </a:pPr>
            <a:r>
              <a:rPr lang="en-US"/>
              <a:t>______________________________________</a:t>
            </a:r>
            <a:endParaRPr/>
          </a:p>
          <a:p>
            <a:pPr marL="228600" lvl="0" indent="-101600" algn="l" rtl="0">
              <a:spcBef>
                <a:spcPts val="2100"/>
              </a:spcBef>
              <a:spcAft>
                <a:spcPts val="0"/>
              </a:spcAft>
              <a:buNone/>
            </a:pPr>
            <a:endParaRPr/>
          </a:p>
          <a:p>
            <a:pPr marL="228600" lvl="0" indent="-101600" algn="l" rtl="0">
              <a:spcBef>
                <a:spcPts val="2100"/>
              </a:spcBef>
              <a:spcAft>
                <a:spcPts val="0"/>
              </a:spcAft>
              <a:buNone/>
            </a:pPr>
            <a:endParaRPr/>
          </a:p>
          <a:p>
            <a:pPr marL="228600" lvl="0" indent="-101600" algn="l" rtl="0">
              <a:spcBef>
                <a:spcPts val="2100"/>
              </a:spcBef>
              <a:spcAft>
                <a:spcPts val="0"/>
              </a:spcAft>
              <a:buNone/>
            </a:pPr>
            <a:r>
              <a:rPr lang="en-US"/>
              <a:t>_______________________________________</a:t>
            </a:r>
            <a:endParaRPr/>
          </a:p>
          <a:p>
            <a:pPr marL="228600" lvl="0" indent="-101600" algn="l" rtl="0">
              <a:spcBef>
                <a:spcPts val="2100"/>
              </a:spcBef>
              <a:spcAft>
                <a:spcPts val="0"/>
              </a:spcAft>
              <a:buNone/>
            </a:pPr>
            <a:endParaRPr/>
          </a:p>
          <a:p>
            <a:pPr marL="228600" lvl="0" indent="-101600" algn="l" rtl="0">
              <a:spcBef>
                <a:spcPts val="2100"/>
              </a:spcBef>
              <a:spcAft>
                <a:spcPts val="0"/>
              </a:spcAft>
              <a:buNone/>
            </a:pPr>
            <a:endParaRPr/>
          </a:p>
          <a:p>
            <a:pPr marL="0" lvl="0" indent="0" algn="l" rtl="0">
              <a:spcBef>
                <a:spcPts val="2100"/>
              </a:spcBef>
              <a:spcAft>
                <a:spcPts val="0"/>
              </a:spcAft>
              <a:buNone/>
            </a:pPr>
            <a:r>
              <a:rPr lang="en-US"/>
              <a:t>______________________________________</a:t>
            </a:r>
            <a:endParaRPr/>
          </a:p>
          <a:p>
            <a:pPr marL="228600" lvl="0" indent="-101600" algn="l" rtl="0">
              <a:spcBef>
                <a:spcPts val="2100"/>
              </a:spcBef>
              <a:spcAft>
                <a:spcPts val="0"/>
              </a:spcAft>
              <a:buNone/>
            </a:pPr>
            <a:endParaRPr/>
          </a:p>
          <a:p>
            <a:pPr marL="228600" lvl="0" indent="-101600" algn="l" rtl="0">
              <a:spcBef>
                <a:spcPts val="2100"/>
              </a:spcBef>
              <a:spcAft>
                <a:spcPts val="0"/>
              </a:spcAft>
              <a:buNone/>
            </a:pPr>
            <a:endParaRPr/>
          </a:p>
          <a:p>
            <a:pPr marL="0" lvl="0" indent="0" algn="l" rtl="0">
              <a:spcBef>
                <a:spcPts val="2100"/>
              </a:spcBef>
              <a:spcAft>
                <a:spcPts val="0"/>
              </a:spcAft>
              <a:buNone/>
            </a:pPr>
            <a:r>
              <a:rPr lang="en-US"/>
              <a:t>_______________________________________</a:t>
            </a:r>
            <a:endParaRPr/>
          </a:p>
          <a:p>
            <a:pPr marL="228600" lvl="0" indent="-101600" algn="l" rtl="0">
              <a:spcBef>
                <a:spcPts val="2100"/>
              </a:spcBef>
              <a:spcAft>
                <a:spcPts val="0"/>
              </a:spcAft>
              <a:buNone/>
            </a:pPr>
            <a:endParaRPr/>
          </a:p>
          <a:p>
            <a:pPr marL="228600" lvl="0" indent="-101600" algn="l" rtl="0">
              <a:spcBef>
                <a:spcPts val="2100"/>
              </a:spcBef>
              <a:spcAft>
                <a:spcPts val="0"/>
              </a:spcAft>
              <a:buNone/>
            </a:pPr>
            <a:endParaRPr/>
          </a:p>
          <a:p>
            <a:pPr marL="0" lvl="0" indent="0" algn="l" rtl="0">
              <a:spcBef>
                <a:spcPts val="2100"/>
              </a:spcBef>
              <a:spcAft>
                <a:spcPts val="2100"/>
              </a:spcAft>
              <a:buNone/>
            </a:pPr>
            <a:endParaRPr/>
          </a:p>
        </p:txBody>
      </p:sp>
      <p:sp>
        <p:nvSpPr>
          <p:cNvPr id="199" name="Google Shape;199;p38"/>
          <p:cNvSpPr txBox="1"/>
          <p:nvPr/>
        </p:nvSpPr>
        <p:spPr>
          <a:xfrm rot="5400000">
            <a:off x="961625" y="6167725"/>
            <a:ext cx="411000" cy="363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t>9</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39"/>
          <p:cNvSpPr txBox="1">
            <a:spLocks noGrp="1"/>
          </p:cNvSpPr>
          <p:nvPr>
            <p:ph type="title"/>
          </p:nvPr>
        </p:nvSpPr>
        <p:spPr>
          <a:xfrm>
            <a:off x="1251678" y="382385"/>
            <a:ext cx="10178400" cy="3717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dk2"/>
              </a:buClr>
              <a:buFont typeface="Impact"/>
              <a:buNone/>
            </a:pPr>
            <a:r>
              <a:rPr lang="en-US" sz="1800">
                <a:solidFill>
                  <a:srgbClr val="000000"/>
                </a:solidFill>
              </a:rPr>
              <a:t>What People Like About Me</a:t>
            </a:r>
            <a:endParaRPr sz="1800">
              <a:solidFill>
                <a:srgbClr val="000000"/>
              </a:solidFill>
            </a:endParaRPr>
          </a:p>
          <a:p>
            <a:pPr marL="0" marR="0" lvl="0" indent="0" algn="ctr" rtl="0">
              <a:lnSpc>
                <a:spcPct val="90000"/>
              </a:lnSpc>
              <a:spcBef>
                <a:spcPts val="0"/>
              </a:spcBef>
              <a:spcAft>
                <a:spcPts val="0"/>
              </a:spcAft>
              <a:buClr>
                <a:schemeClr val="dk2"/>
              </a:buClr>
              <a:buFont typeface="Impact"/>
              <a:buNone/>
            </a:pPr>
            <a:endParaRPr sz="1800">
              <a:solidFill>
                <a:srgbClr val="000000"/>
              </a:solidFill>
            </a:endParaRPr>
          </a:p>
        </p:txBody>
      </p:sp>
      <p:sp>
        <p:nvSpPr>
          <p:cNvPr id="205" name="Google Shape;205;p39"/>
          <p:cNvSpPr txBox="1">
            <a:spLocks noGrp="1"/>
          </p:cNvSpPr>
          <p:nvPr>
            <p:ph type="body" idx="1"/>
          </p:nvPr>
        </p:nvSpPr>
        <p:spPr>
          <a:xfrm>
            <a:off x="1251678" y="753979"/>
            <a:ext cx="10178400" cy="61041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2"/>
              </a:buClr>
              <a:buFont typeface="Arial"/>
              <a:buNone/>
            </a:pPr>
            <a:endParaRPr sz="1550" b="0" i="0" u="none" strike="noStrike" cap="none">
              <a:solidFill>
                <a:srgbClr val="595959"/>
              </a:solidFill>
              <a:latin typeface="Cabin"/>
              <a:ea typeface="Cabin"/>
              <a:cs typeface="Cabin"/>
              <a:sym typeface="Cabin"/>
            </a:endParaRPr>
          </a:p>
          <a:p>
            <a:pPr marL="0" marR="0" lvl="0" indent="0" algn="l" rtl="0">
              <a:lnSpc>
                <a:spcPct val="90000"/>
              </a:lnSpc>
              <a:spcBef>
                <a:spcPts val="700"/>
              </a:spcBef>
              <a:spcAft>
                <a:spcPts val="0"/>
              </a:spcAft>
              <a:buClr>
                <a:schemeClr val="dk2"/>
              </a:buClr>
              <a:buFont typeface="Arial"/>
              <a:buNone/>
            </a:pPr>
            <a:endParaRPr sz="1550"/>
          </a:p>
          <a:p>
            <a:pPr marL="0" marR="0" lvl="0" indent="0" algn="l" rtl="0">
              <a:lnSpc>
                <a:spcPct val="90000"/>
              </a:lnSpc>
              <a:spcBef>
                <a:spcPts val="700"/>
              </a:spcBef>
              <a:spcAft>
                <a:spcPts val="0"/>
              </a:spcAft>
              <a:buClr>
                <a:schemeClr val="dk2"/>
              </a:buClr>
              <a:buFont typeface="Arial"/>
              <a:buNone/>
            </a:pPr>
            <a:endParaRPr sz="1550"/>
          </a:p>
          <a:p>
            <a:pPr marL="0" marR="0" lvl="0" indent="0" algn="l" rtl="0">
              <a:lnSpc>
                <a:spcPct val="90000"/>
              </a:lnSpc>
              <a:spcBef>
                <a:spcPts val="700"/>
              </a:spcBef>
              <a:spcAft>
                <a:spcPts val="0"/>
              </a:spcAft>
              <a:buClr>
                <a:schemeClr val="dk2"/>
              </a:buClr>
              <a:buFont typeface="Arial"/>
              <a:buNone/>
            </a:pPr>
            <a:r>
              <a:rPr lang="en-US" sz="1550" b="0" i="0" u="none" strike="noStrike" cap="none">
                <a:solidFill>
                  <a:srgbClr val="595959"/>
                </a:solidFill>
                <a:latin typeface="Cabin"/>
                <a:ea typeface="Cabin"/>
                <a:cs typeface="Cabin"/>
                <a:sym typeface="Cabin"/>
              </a:rPr>
              <a:t>1.___________________________________________________________</a:t>
            </a:r>
            <a:r>
              <a:rPr lang="en-US" sz="1550"/>
              <a:t>__________________</a:t>
            </a:r>
            <a:endParaRPr sz="1550" b="0" i="0" u="none" strike="noStrike" cap="none">
              <a:solidFill>
                <a:srgbClr val="595959"/>
              </a:solidFill>
              <a:latin typeface="Cabin"/>
              <a:ea typeface="Cabin"/>
              <a:cs typeface="Cabin"/>
              <a:sym typeface="Cabin"/>
            </a:endParaRPr>
          </a:p>
          <a:p>
            <a:pPr marL="0" marR="0" lvl="0" indent="0" algn="l" rtl="0">
              <a:lnSpc>
                <a:spcPct val="90000"/>
              </a:lnSpc>
              <a:spcBef>
                <a:spcPts val="700"/>
              </a:spcBef>
              <a:spcAft>
                <a:spcPts val="0"/>
              </a:spcAft>
              <a:buClr>
                <a:schemeClr val="dk2"/>
              </a:buClr>
              <a:buFont typeface="Arial"/>
              <a:buNone/>
            </a:pPr>
            <a:endParaRPr sz="1550" b="0" i="0" u="none" strike="noStrike" cap="none">
              <a:solidFill>
                <a:srgbClr val="595959"/>
              </a:solidFill>
              <a:latin typeface="Cabin"/>
              <a:ea typeface="Cabin"/>
              <a:cs typeface="Cabin"/>
              <a:sym typeface="Cabin"/>
            </a:endParaRPr>
          </a:p>
          <a:p>
            <a:pPr marL="0" marR="0" lvl="0" indent="0" algn="l" rtl="0">
              <a:lnSpc>
                <a:spcPct val="90000"/>
              </a:lnSpc>
              <a:spcBef>
                <a:spcPts val="700"/>
              </a:spcBef>
              <a:spcAft>
                <a:spcPts val="0"/>
              </a:spcAft>
              <a:buClr>
                <a:schemeClr val="dk2"/>
              </a:buClr>
              <a:buFont typeface="Arial"/>
              <a:buNone/>
            </a:pPr>
            <a:endParaRPr sz="1550" b="0" i="0" u="none" strike="noStrike" cap="none">
              <a:solidFill>
                <a:srgbClr val="595959"/>
              </a:solidFill>
              <a:latin typeface="Cabin"/>
              <a:ea typeface="Cabin"/>
              <a:cs typeface="Cabin"/>
              <a:sym typeface="Cabin"/>
            </a:endParaRPr>
          </a:p>
          <a:p>
            <a:pPr marL="0" marR="0" lvl="0" indent="0" algn="l" rtl="0">
              <a:lnSpc>
                <a:spcPct val="90000"/>
              </a:lnSpc>
              <a:spcBef>
                <a:spcPts val="700"/>
              </a:spcBef>
              <a:spcAft>
                <a:spcPts val="0"/>
              </a:spcAft>
              <a:buClr>
                <a:schemeClr val="dk2"/>
              </a:buClr>
              <a:buFont typeface="Arial"/>
              <a:buNone/>
            </a:pPr>
            <a:endParaRPr sz="1550" b="0" i="0" u="none" strike="noStrike" cap="none">
              <a:solidFill>
                <a:srgbClr val="595959"/>
              </a:solidFill>
              <a:latin typeface="Cabin"/>
              <a:ea typeface="Cabin"/>
              <a:cs typeface="Cabin"/>
              <a:sym typeface="Cabin"/>
            </a:endParaRPr>
          </a:p>
          <a:p>
            <a:pPr marL="0" marR="0" lvl="0" indent="0" algn="l" rtl="0">
              <a:lnSpc>
                <a:spcPct val="90000"/>
              </a:lnSpc>
              <a:spcBef>
                <a:spcPts val="700"/>
              </a:spcBef>
              <a:spcAft>
                <a:spcPts val="0"/>
              </a:spcAft>
              <a:buClr>
                <a:schemeClr val="dk2"/>
              </a:buClr>
              <a:buFont typeface="Arial"/>
              <a:buNone/>
            </a:pPr>
            <a:r>
              <a:rPr lang="en-US" sz="1550" b="0" i="0" u="none" strike="noStrike" cap="none">
                <a:solidFill>
                  <a:srgbClr val="595959"/>
                </a:solidFill>
                <a:latin typeface="Cabin"/>
                <a:ea typeface="Cabin"/>
                <a:cs typeface="Cabin"/>
                <a:sym typeface="Cabin"/>
              </a:rPr>
              <a:t>2._____________________________________________________________________________</a:t>
            </a:r>
            <a:endParaRPr/>
          </a:p>
          <a:p>
            <a:pPr marL="0" marR="0" lvl="0" indent="0" algn="l" rtl="0">
              <a:lnSpc>
                <a:spcPct val="90000"/>
              </a:lnSpc>
              <a:spcBef>
                <a:spcPts val="700"/>
              </a:spcBef>
              <a:spcAft>
                <a:spcPts val="0"/>
              </a:spcAft>
              <a:buClr>
                <a:schemeClr val="dk2"/>
              </a:buClr>
              <a:buFont typeface="Arial"/>
              <a:buNone/>
            </a:pPr>
            <a:endParaRPr sz="1550" b="0" i="0" u="none" strike="noStrike" cap="none">
              <a:solidFill>
                <a:srgbClr val="595959"/>
              </a:solidFill>
              <a:latin typeface="Cabin"/>
              <a:ea typeface="Cabin"/>
              <a:cs typeface="Cabin"/>
              <a:sym typeface="Cabin"/>
            </a:endParaRPr>
          </a:p>
          <a:p>
            <a:pPr marL="0" marR="0" lvl="0" indent="0" algn="l" rtl="0">
              <a:lnSpc>
                <a:spcPct val="90000"/>
              </a:lnSpc>
              <a:spcBef>
                <a:spcPts val="700"/>
              </a:spcBef>
              <a:spcAft>
                <a:spcPts val="0"/>
              </a:spcAft>
              <a:buClr>
                <a:schemeClr val="dk2"/>
              </a:buClr>
              <a:buFont typeface="Arial"/>
              <a:buNone/>
            </a:pPr>
            <a:endParaRPr sz="1550" b="0" i="0" u="none" strike="noStrike" cap="none">
              <a:solidFill>
                <a:srgbClr val="595959"/>
              </a:solidFill>
              <a:latin typeface="Cabin"/>
              <a:ea typeface="Cabin"/>
              <a:cs typeface="Cabin"/>
              <a:sym typeface="Cabin"/>
            </a:endParaRPr>
          </a:p>
          <a:p>
            <a:pPr marL="0" marR="0" lvl="0" indent="0" algn="l" rtl="0">
              <a:lnSpc>
                <a:spcPct val="90000"/>
              </a:lnSpc>
              <a:spcBef>
                <a:spcPts val="700"/>
              </a:spcBef>
              <a:spcAft>
                <a:spcPts val="0"/>
              </a:spcAft>
              <a:buClr>
                <a:schemeClr val="dk2"/>
              </a:buClr>
              <a:buFont typeface="Arial"/>
              <a:buNone/>
            </a:pPr>
            <a:endParaRPr sz="1550"/>
          </a:p>
          <a:p>
            <a:pPr marL="0" marR="0" lvl="0" indent="0" algn="l" rtl="0">
              <a:lnSpc>
                <a:spcPct val="90000"/>
              </a:lnSpc>
              <a:spcBef>
                <a:spcPts val="700"/>
              </a:spcBef>
              <a:spcAft>
                <a:spcPts val="0"/>
              </a:spcAft>
              <a:buClr>
                <a:schemeClr val="dk2"/>
              </a:buClr>
              <a:buFont typeface="Arial"/>
              <a:buNone/>
            </a:pPr>
            <a:endParaRPr sz="1550"/>
          </a:p>
          <a:p>
            <a:pPr marL="0" marR="0" lvl="0" indent="0" algn="l" rtl="0">
              <a:lnSpc>
                <a:spcPct val="90000"/>
              </a:lnSpc>
              <a:spcBef>
                <a:spcPts val="700"/>
              </a:spcBef>
              <a:spcAft>
                <a:spcPts val="0"/>
              </a:spcAft>
              <a:buClr>
                <a:schemeClr val="dk2"/>
              </a:buClr>
              <a:buFont typeface="Arial"/>
              <a:buNone/>
            </a:pPr>
            <a:endParaRPr sz="1550" b="0" i="0" u="none" strike="noStrike" cap="none">
              <a:solidFill>
                <a:srgbClr val="595959"/>
              </a:solidFill>
              <a:latin typeface="Cabin"/>
              <a:ea typeface="Cabin"/>
              <a:cs typeface="Cabin"/>
              <a:sym typeface="Cabin"/>
            </a:endParaRPr>
          </a:p>
          <a:p>
            <a:pPr marL="0" marR="0" lvl="0" indent="0" algn="l" rtl="0">
              <a:lnSpc>
                <a:spcPct val="90000"/>
              </a:lnSpc>
              <a:spcBef>
                <a:spcPts val="700"/>
              </a:spcBef>
              <a:spcAft>
                <a:spcPts val="0"/>
              </a:spcAft>
              <a:buClr>
                <a:schemeClr val="dk2"/>
              </a:buClr>
              <a:buFont typeface="Arial"/>
              <a:buNone/>
            </a:pPr>
            <a:r>
              <a:rPr lang="en-US" sz="1550" b="0" i="0" u="none" strike="noStrike" cap="none">
                <a:solidFill>
                  <a:srgbClr val="595959"/>
                </a:solidFill>
                <a:latin typeface="Cabin"/>
                <a:ea typeface="Cabin"/>
                <a:cs typeface="Cabin"/>
                <a:sym typeface="Cabin"/>
              </a:rPr>
              <a:t>3.______________________________________________________________________________</a:t>
            </a:r>
            <a:endParaRPr/>
          </a:p>
          <a:p>
            <a:pPr marL="0" marR="0" lvl="0" indent="0" algn="l" rtl="0">
              <a:lnSpc>
                <a:spcPct val="90000"/>
              </a:lnSpc>
              <a:spcBef>
                <a:spcPts val="700"/>
              </a:spcBef>
              <a:spcAft>
                <a:spcPts val="0"/>
              </a:spcAft>
              <a:buClr>
                <a:schemeClr val="dk2"/>
              </a:buClr>
              <a:buFont typeface="Arial"/>
              <a:buNone/>
            </a:pPr>
            <a:endParaRPr sz="1550" b="0" i="0" u="none" strike="noStrike" cap="none">
              <a:solidFill>
                <a:srgbClr val="595959"/>
              </a:solidFill>
              <a:latin typeface="Cabin"/>
              <a:ea typeface="Cabin"/>
              <a:cs typeface="Cabin"/>
              <a:sym typeface="Cabin"/>
            </a:endParaRPr>
          </a:p>
          <a:p>
            <a:pPr marL="0" marR="0" lvl="0" indent="0" algn="l" rtl="0">
              <a:lnSpc>
                <a:spcPct val="90000"/>
              </a:lnSpc>
              <a:spcBef>
                <a:spcPts val="700"/>
              </a:spcBef>
              <a:spcAft>
                <a:spcPts val="0"/>
              </a:spcAft>
              <a:buClr>
                <a:schemeClr val="dk2"/>
              </a:buClr>
              <a:buFont typeface="Arial"/>
              <a:buNone/>
            </a:pPr>
            <a:endParaRPr sz="1550" b="0" i="0" u="none" strike="noStrike" cap="none">
              <a:solidFill>
                <a:srgbClr val="595959"/>
              </a:solidFill>
              <a:latin typeface="Cabin"/>
              <a:ea typeface="Cabin"/>
              <a:cs typeface="Cabin"/>
              <a:sym typeface="Cabin"/>
            </a:endParaRPr>
          </a:p>
          <a:p>
            <a:pPr marL="0" marR="0" lvl="0" indent="0" algn="l" rtl="0">
              <a:lnSpc>
                <a:spcPct val="90000"/>
              </a:lnSpc>
              <a:spcBef>
                <a:spcPts val="700"/>
              </a:spcBef>
              <a:spcAft>
                <a:spcPts val="0"/>
              </a:spcAft>
              <a:buClr>
                <a:schemeClr val="dk2"/>
              </a:buClr>
              <a:buFont typeface="Arial"/>
              <a:buNone/>
            </a:pPr>
            <a:endParaRPr sz="1550" b="0" i="0" u="none" strike="noStrike" cap="none">
              <a:solidFill>
                <a:srgbClr val="595959"/>
              </a:solidFill>
              <a:latin typeface="Cabin"/>
              <a:ea typeface="Cabin"/>
              <a:cs typeface="Cabin"/>
              <a:sym typeface="Cabin"/>
            </a:endParaRPr>
          </a:p>
          <a:p>
            <a:pPr marL="0" marR="0" lvl="0" indent="0" algn="l" rtl="0">
              <a:lnSpc>
                <a:spcPct val="90000"/>
              </a:lnSpc>
              <a:spcBef>
                <a:spcPts val="700"/>
              </a:spcBef>
              <a:spcAft>
                <a:spcPts val="0"/>
              </a:spcAft>
              <a:buClr>
                <a:schemeClr val="dk2"/>
              </a:buClr>
              <a:buFont typeface="Arial"/>
              <a:buNone/>
            </a:pPr>
            <a:endParaRPr sz="1550" b="0" i="0" u="none" strike="noStrike" cap="none">
              <a:solidFill>
                <a:srgbClr val="595959"/>
              </a:solidFill>
              <a:latin typeface="Cabin"/>
              <a:ea typeface="Cabin"/>
              <a:cs typeface="Cabin"/>
              <a:sym typeface="Cabin"/>
            </a:endParaRPr>
          </a:p>
          <a:p>
            <a:pPr marL="0" marR="0" lvl="0" indent="0" algn="l" rtl="0">
              <a:lnSpc>
                <a:spcPct val="90000"/>
              </a:lnSpc>
              <a:spcBef>
                <a:spcPts val="700"/>
              </a:spcBef>
              <a:spcAft>
                <a:spcPts val="2100"/>
              </a:spcAft>
              <a:buClr>
                <a:schemeClr val="dk2"/>
              </a:buClr>
              <a:buFont typeface="Arial"/>
              <a:buNone/>
            </a:pPr>
            <a:endParaRPr sz="1550" b="0" i="0" u="none" strike="noStrike" cap="none">
              <a:solidFill>
                <a:srgbClr val="595959"/>
              </a:solidFill>
              <a:latin typeface="Cabin"/>
              <a:ea typeface="Cabin"/>
              <a:cs typeface="Cabin"/>
              <a:sym typeface="Cabin"/>
            </a:endParaRPr>
          </a:p>
        </p:txBody>
      </p:sp>
      <p:sp>
        <p:nvSpPr>
          <p:cNvPr id="206" name="Google Shape;206;p39"/>
          <p:cNvSpPr txBox="1"/>
          <p:nvPr/>
        </p:nvSpPr>
        <p:spPr>
          <a:xfrm>
            <a:off x="11313525" y="6223550"/>
            <a:ext cx="411000" cy="363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t>10</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40"/>
          <p:cNvSpPr txBox="1">
            <a:spLocks noGrp="1"/>
          </p:cNvSpPr>
          <p:nvPr>
            <p:ph type="title"/>
          </p:nvPr>
        </p:nvSpPr>
        <p:spPr>
          <a:xfrm>
            <a:off x="1251675" y="382380"/>
            <a:ext cx="10178400" cy="717000"/>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None/>
            </a:pPr>
            <a:r>
              <a:rPr lang="en-US" sz="3000">
                <a:latin typeface="Arial"/>
                <a:ea typeface="Arial"/>
                <a:cs typeface="Arial"/>
                <a:sym typeface="Arial"/>
              </a:rPr>
              <a:t>Write one thing you wish you could do better at school:</a:t>
            </a:r>
            <a:endParaRPr sz="3000">
              <a:latin typeface="Arial"/>
              <a:ea typeface="Arial"/>
              <a:cs typeface="Arial"/>
              <a:sym typeface="Arial"/>
            </a:endParaRPr>
          </a:p>
        </p:txBody>
      </p:sp>
      <p:sp>
        <p:nvSpPr>
          <p:cNvPr id="213" name="Google Shape;213;p40"/>
          <p:cNvSpPr txBox="1">
            <a:spLocks noGrp="1"/>
          </p:cNvSpPr>
          <p:nvPr>
            <p:ph type="body" idx="1"/>
          </p:nvPr>
        </p:nvSpPr>
        <p:spPr>
          <a:xfrm>
            <a:off x="1251675" y="2498350"/>
            <a:ext cx="10178400" cy="4179600"/>
          </a:xfrm>
          <a:prstGeom prst="rect">
            <a:avLst/>
          </a:prstGeom>
        </p:spPr>
        <p:txBody>
          <a:bodyPr spcFirstLastPara="1" wrap="square" lIns="121900" tIns="121900" rIns="121900" bIns="121900" anchor="t" anchorCtr="0">
            <a:noAutofit/>
          </a:bodyPr>
          <a:lstStyle/>
          <a:p>
            <a:pPr marL="228600" lvl="0" indent="-101600" algn="ctr" rtl="0">
              <a:spcBef>
                <a:spcPts val="700"/>
              </a:spcBef>
              <a:spcAft>
                <a:spcPts val="0"/>
              </a:spcAft>
              <a:buNone/>
            </a:pPr>
            <a:r>
              <a:rPr lang="en-US"/>
              <a:t>What are 2 things you can do right now to get better at your goal?</a:t>
            </a:r>
            <a:endParaRPr/>
          </a:p>
          <a:p>
            <a:pPr marL="228600" lvl="0" indent="-101600" algn="l" rtl="0">
              <a:spcBef>
                <a:spcPts val="2100"/>
              </a:spcBef>
              <a:spcAft>
                <a:spcPts val="0"/>
              </a:spcAft>
              <a:buNone/>
            </a:pPr>
            <a:endParaRPr/>
          </a:p>
          <a:p>
            <a:pPr marL="0" lvl="0" indent="0" algn="l" rtl="0">
              <a:spcBef>
                <a:spcPts val="2100"/>
              </a:spcBef>
              <a:spcAft>
                <a:spcPts val="0"/>
              </a:spcAft>
              <a:buNone/>
            </a:pPr>
            <a:endParaRPr/>
          </a:p>
          <a:p>
            <a:pPr marL="0" lvl="0" indent="0" algn="l" rtl="0">
              <a:spcBef>
                <a:spcPts val="2100"/>
              </a:spcBef>
              <a:spcAft>
                <a:spcPts val="0"/>
              </a:spcAft>
              <a:buNone/>
            </a:pPr>
            <a:r>
              <a:rPr lang="en-US"/>
              <a:t>____________________________________________________________________</a:t>
            </a:r>
            <a:endParaRPr/>
          </a:p>
          <a:p>
            <a:pPr marL="0" lvl="0" indent="0" algn="l" rtl="0">
              <a:spcBef>
                <a:spcPts val="2100"/>
              </a:spcBef>
              <a:spcAft>
                <a:spcPts val="0"/>
              </a:spcAft>
              <a:buNone/>
            </a:pPr>
            <a:endParaRPr/>
          </a:p>
          <a:p>
            <a:pPr marL="0" lvl="0" indent="0" algn="l" rtl="0">
              <a:spcBef>
                <a:spcPts val="2100"/>
              </a:spcBef>
              <a:spcAft>
                <a:spcPts val="0"/>
              </a:spcAft>
              <a:buNone/>
            </a:pPr>
            <a:endParaRPr/>
          </a:p>
          <a:p>
            <a:pPr marL="0" lvl="0" indent="0" algn="l" rtl="0">
              <a:spcBef>
                <a:spcPts val="2100"/>
              </a:spcBef>
              <a:spcAft>
                <a:spcPts val="0"/>
              </a:spcAft>
              <a:buNone/>
            </a:pPr>
            <a:endParaRPr/>
          </a:p>
          <a:p>
            <a:pPr marL="0" lvl="0" indent="0" algn="l" rtl="0">
              <a:spcBef>
                <a:spcPts val="2100"/>
              </a:spcBef>
              <a:spcAft>
                <a:spcPts val="0"/>
              </a:spcAft>
              <a:buNone/>
            </a:pPr>
            <a:endParaRPr/>
          </a:p>
          <a:p>
            <a:pPr marL="228600" lvl="0" indent="-101600" algn="l" rtl="0">
              <a:spcBef>
                <a:spcPts val="2100"/>
              </a:spcBef>
              <a:spcAft>
                <a:spcPts val="0"/>
              </a:spcAft>
              <a:buNone/>
            </a:pPr>
            <a:r>
              <a:rPr lang="en-US"/>
              <a:t>____________________________________________________________________</a:t>
            </a:r>
            <a:endParaRPr/>
          </a:p>
          <a:p>
            <a:pPr marL="228600" lvl="0" indent="-101600" algn="l" rtl="0">
              <a:spcBef>
                <a:spcPts val="2100"/>
              </a:spcBef>
              <a:spcAft>
                <a:spcPts val="2100"/>
              </a:spcAft>
              <a:buNone/>
            </a:pPr>
            <a:endParaRPr/>
          </a:p>
        </p:txBody>
      </p:sp>
      <p:sp>
        <p:nvSpPr>
          <p:cNvPr id="214" name="Google Shape;214;p40"/>
          <p:cNvSpPr/>
          <p:nvPr/>
        </p:nvSpPr>
        <p:spPr>
          <a:xfrm>
            <a:off x="1251750" y="1183575"/>
            <a:ext cx="10178400" cy="1052400"/>
          </a:xfrm>
          <a:prstGeom prst="rect">
            <a:avLst/>
          </a:prstGeom>
          <a:solidFill>
            <a:schemeClr val="lt2"/>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40"/>
          <p:cNvSpPr txBox="1"/>
          <p:nvPr/>
        </p:nvSpPr>
        <p:spPr>
          <a:xfrm>
            <a:off x="11313525" y="6223550"/>
            <a:ext cx="411000" cy="363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t>11</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41"/>
          <p:cNvSpPr txBox="1">
            <a:spLocks noGrp="1"/>
          </p:cNvSpPr>
          <p:nvPr>
            <p:ph type="title"/>
          </p:nvPr>
        </p:nvSpPr>
        <p:spPr>
          <a:xfrm>
            <a:off x="1251675" y="382380"/>
            <a:ext cx="10178400" cy="692400"/>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None/>
            </a:pPr>
            <a:r>
              <a:rPr lang="en-US" sz="3000" b="1">
                <a:latin typeface="Arial"/>
                <a:ea typeface="Arial"/>
                <a:cs typeface="Arial"/>
                <a:sym typeface="Arial"/>
              </a:rPr>
              <a:t>What is your favorite class?</a:t>
            </a:r>
            <a:endParaRPr sz="3000" b="1">
              <a:latin typeface="Arial"/>
              <a:ea typeface="Arial"/>
              <a:cs typeface="Arial"/>
              <a:sym typeface="Arial"/>
            </a:endParaRPr>
          </a:p>
        </p:txBody>
      </p:sp>
      <p:sp>
        <p:nvSpPr>
          <p:cNvPr id="222" name="Google Shape;222;p41"/>
          <p:cNvSpPr txBox="1">
            <a:spLocks noGrp="1"/>
          </p:cNvSpPr>
          <p:nvPr>
            <p:ph type="body" idx="1"/>
          </p:nvPr>
        </p:nvSpPr>
        <p:spPr>
          <a:xfrm>
            <a:off x="1251675" y="1139550"/>
            <a:ext cx="10178400" cy="5473500"/>
          </a:xfrm>
          <a:prstGeom prst="rect">
            <a:avLst/>
          </a:prstGeom>
        </p:spPr>
        <p:txBody>
          <a:bodyPr spcFirstLastPara="1" wrap="square" lIns="121900" tIns="121900" rIns="121900" bIns="121900" anchor="t" anchorCtr="0">
            <a:noAutofit/>
          </a:bodyPr>
          <a:lstStyle/>
          <a:p>
            <a:pPr marL="228600" lvl="0" indent="-101600" algn="l" rtl="0">
              <a:spcBef>
                <a:spcPts val="700"/>
              </a:spcBef>
              <a:spcAft>
                <a:spcPts val="0"/>
              </a:spcAft>
              <a:buNone/>
            </a:pPr>
            <a:endParaRPr/>
          </a:p>
          <a:p>
            <a:pPr marL="228600" lvl="0" indent="-101600" algn="l" rtl="0">
              <a:spcBef>
                <a:spcPts val="2100"/>
              </a:spcBef>
              <a:spcAft>
                <a:spcPts val="0"/>
              </a:spcAft>
              <a:buNone/>
            </a:pPr>
            <a:endParaRPr/>
          </a:p>
          <a:p>
            <a:pPr marL="228600" lvl="0" indent="-101600" algn="l" rtl="0">
              <a:spcBef>
                <a:spcPts val="2100"/>
              </a:spcBef>
              <a:spcAft>
                <a:spcPts val="0"/>
              </a:spcAft>
              <a:buNone/>
            </a:pPr>
            <a:r>
              <a:rPr lang="en-US"/>
              <a:t>My favorite class is __________________________________, because:</a:t>
            </a:r>
            <a:endParaRPr/>
          </a:p>
          <a:p>
            <a:pPr marL="228600" lvl="0" indent="-101600" algn="l" rtl="0">
              <a:spcBef>
                <a:spcPts val="2100"/>
              </a:spcBef>
              <a:spcAft>
                <a:spcPts val="0"/>
              </a:spcAft>
              <a:buNone/>
            </a:pPr>
            <a:endParaRPr/>
          </a:p>
          <a:p>
            <a:pPr marL="228600" lvl="0" indent="-101600" algn="l" rtl="0">
              <a:spcBef>
                <a:spcPts val="2100"/>
              </a:spcBef>
              <a:spcAft>
                <a:spcPts val="0"/>
              </a:spcAft>
              <a:buNone/>
            </a:pPr>
            <a:endParaRPr/>
          </a:p>
          <a:p>
            <a:pPr marL="228600" lvl="0" indent="-101600" algn="l" rtl="0">
              <a:spcBef>
                <a:spcPts val="2100"/>
              </a:spcBef>
              <a:spcAft>
                <a:spcPts val="0"/>
              </a:spcAft>
              <a:buNone/>
            </a:pPr>
            <a:endParaRPr/>
          </a:p>
          <a:p>
            <a:pPr marL="0" lvl="0" indent="0" algn="l" rtl="0">
              <a:spcBef>
                <a:spcPts val="2100"/>
              </a:spcBef>
              <a:spcAft>
                <a:spcPts val="0"/>
              </a:spcAft>
              <a:buNone/>
            </a:pPr>
            <a:r>
              <a:rPr lang="en-US"/>
              <a:t>_______________________________________________________________</a:t>
            </a:r>
            <a:endParaRPr/>
          </a:p>
          <a:p>
            <a:pPr marL="228600" lvl="0" indent="-101600" algn="l" rtl="0">
              <a:spcBef>
                <a:spcPts val="2100"/>
              </a:spcBef>
              <a:spcAft>
                <a:spcPts val="0"/>
              </a:spcAft>
              <a:buNone/>
            </a:pPr>
            <a:endParaRPr/>
          </a:p>
          <a:p>
            <a:pPr marL="228600" lvl="0" indent="-101600" algn="l" rtl="0">
              <a:spcBef>
                <a:spcPts val="2100"/>
              </a:spcBef>
              <a:spcAft>
                <a:spcPts val="0"/>
              </a:spcAft>
              <a:buNone/>
            </a:pPr>
            <a:endParaRPr/>
          </a:p>
          <a:p>
            <a:pPr marL="228600" lvl="0" indent="-101600" algn="l" rtl="0">
              <a:spcBef>
                <a:spcPts val="2100"/>
              </a:spcBef>
              <a:spcAft>
                <a:spcPts val="0"/>
              </a:spcAft>
              <a:buNone/>
            </a:pPr>
            <a:endParaRPr/>
          </a:p>
          <a:p>
            <a:pPr marL="228600" lvl="0" indent="-101600" algn="l" rtl="0">
              <a:spcBef>
                <a:spcPts val="2100"/>
              </a:spcBef>
              <a:spcAft>
                <a:spcPts val="0"/>
              </a:spcAft>
              <a:buNone/>
            </a:pPr>
            <a:endParaRPr/>
          </a:p>
          <a:p>
            <a:pPr marL="0" lvl="0" indent="0" algn="l" rtl="0">
              <a:spcBef>
                <a:spcPts val="2100"/>
              </a:spcBef>
              <a:spcAft>
                <a:spcPts val="0"/>
              </a:spcAft>
              <a:buNone/>
            </a:pPr>
            <a:r>
              <a:rPr lang="en-US"/>
              <a:t>________________________________________________________________</a:t>
            </a:r>
            <a:endParaRPr/>
          </a:p>
          <a:p>
            <a:pPr marL="228600" lvl="0" indent="-101600" algn="l" rtl="0">
              <a:spcBef>
                <a:spcPts val="2100"/>
              </a:spcBef>
              <a:spcAft>
                <a:spcPts val="0"/>
              </a:spcAft>
              <a:buNone/>
            </a:pPr>
            <a:endParaRPr/>
          </a:p>
          <a:p>
            <a:pPr marL="228600" lvl="0" indent="-101600" algn="l" rtl="0">
              <a:spcBef>
                <a:spcPts val="2100"/>
              </a:spcBef>
              <a:spcAft>
                <a:spcPts val="0"/>
              </a:spcAft>
              <a:buNone/>
            </a:pPr>
            <a:endParaRPr/>
          </a:p>
          <a:p>
            <a:pPr marL="228600" lvl="0" indent="-101600" algn="l" rtl="0">
              <a:spcBef>
                <a:spcPts val="2100"/>
              </a:spcBef>
              <a:spcAft>
                <a:spcPts val="0"/>
              </a:spcAft>
              <a:buNone/>
            </a:pPr>
            <a:endParaRPr/>
          </a:p>
          <a:p>
            <a:pPr marL="228600" lvl="0" indent="-101600" algn="l" rtl="0">
              <a:spcBef>
                <a:spcPts val="2100"/>
              </a:spcBef>
              <a:spcAft>
                <a:spcPts val="0"/>
              </a:spcAft>
              <a:buNone/>
            </a:pPr>
            <a:endParaRPr/>
          </a:p>
          <a:p>
            <a:pPr marL="228600" lvl="0" indent="-101600" algn="l" rtl="0">
              <a:spcBef>
                <a:spcPts val="2100"/>
              </a:spcBef>
              <a:spcAft>
                <a:spcPts val="2100"/>
              </a:spcAft>
              <a:buNone/>
            </a:pPr>
            <a:endParaRPr/>
          </a:p>
        </p:txBody>
      </p:sp>
      <p:sp>
        <p:nvSpPr>
          <p:cNvPr id="223" name="Google Shape;223;p41"/>
          <p:cNvSpPr txBox="1"/>
          <p:nvPr/>
        </p:nvSpPr>
        <p:spPr>
          <a:xfrm>
            <a:off x="11313525" y="6223550"/>
            <a:ext cx="411000" cy="363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t>12</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42"/>
          <p:cNvSpPr txBox="1">
            <a:spLocks noGrp="1"/>
          </p:cNvSpPr>
          <p:nvPr>
            <p:ph type="title"/>
          </p:nvPr>
        </p:nvSpPr>
        <p:spPr>
          <a:xfrm>
            <a:off x="1251675" y="382380"/>
            <a:ext cx="10178400" cy="692400"/>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None/>
            </a:pPr>
            <a:r>
              <a:rPr lang="en-US" sz="3000" b="1">
                <a:latin typeface="Arial"/>
                <a:ea typeface="Arial"/>
                <a:cs typeface="Arial"/>
                <a:sym typeface="Arial"/>
              </a:rPr>
              <a:t>What is your least favorite class?</a:t>
            </a:r>
            <a:endParaRPr sz="3000" b="1">
              <a:latin typeface="Arial"/>
              <a:ea typeface="Arial"/>
              <a:cs typeface="Arial"/>
              <a:sym typeface="Arial"/>
            </a:endParaRPr>
          </a:p>
        </p:txBody>
      </p:sp>
      <p:sp>
        <p:nvSpPr>
          <p:cNvPr id="230" name="Google Shape;230;p42"/>
          <p:cNvSpPr txBox="1">
            <a:spLocks noGrp="1"/>
          </p:cNvSpPr>
          <p:nvPr>
            <p:ph type="body" idx="1"/>
          </p:nvPr>
        </p:nvSpPr>
        <p:spPr>
          <a:xfrm>
            <a:off x="1251675" y="1139550"/>
            <a:ext cx="10178400" cy="5473500"/>
          </a:xfrm>
          <a:prstGeom prst="rect">
            <a:avLst/>
          </a:prstGeom>
        </p:spPr>
        <p:txBody>
          <a:bodyPr spcFirstLastPara="1" wrap="square" lIns="121900" tIns="121900" rIns="121900" bIns="121900" anchor="t" anchorCtr="0">
            <a:noAutofit/>
          </a:bodyPr>
          <a:lstStyle/>
          <a:p>
            <a:pPr marL="228600" lvl="0" indent="-101600" algn="l" rtl="0">
              <a:spcBef>
                <a:spcPts val="700"/>
              </a:spcBef>
              <a:spcAft>
                <a:spcPts val="0"/>
              </a:spcAft>
              <a:buNone/>
            </a:pPr>
            <a:endParaRPr/>
          </a:p>
          <a:p>
            <a:pPr marL="228600" lvl="0" indent="-101600" algn="l" rtl="0">
              <a:spcBef>
                <a:spcPts val="2100"/>
              </a:spcBef>
              <a:spcAft>
                <a:spcPts val="0"/>
              </a:spcAft>
              <a:buNone/>
            </a:pPr>
            <a:endParaRPr/>
          </a:p>
          <a:p>
            <a:pPr marL="228600" lvl="0" indent="-101600" algn="l" rtl="0">
              <a:spcBef>
                <a:spcPts val="2100"/>
              </a:spcBef>
              <a:spcAft>
                <a:spcPts val="0"/>
              </a:spcAft>
              <a:buNone/>
            </a:pPr>
            <a:r>
              <a:rPr lang="en-US"/>
              <a:t>My least favorite class is __________________________________, because:</a:t>
            </a:r>
            <a:endParaRPr/>
          </a:p>
          <a:p>
            <a:pPr marL="228600" lvl="0" indent="-101600" algn="l" rtl="0">
              <a:spcBef>
                <a:spcPts val="2100"/>
              </a:spcBef>
              <a:spcAft>
                <a:spcPts val="0"/>
              </a:spcAft>
              <a:buNone/>
            </a:pPr>
            <a:endParaRPr/>
          </a:p>
          <a:p>
            <a:pPr marL="228600" lvl="0" indent="-101600" algn="l" rtl="0">
              <a:spcBef>
                <a:spcPts val="2100"/>
              </a:spcBef>
              <a:spcAft>
                <a:spcPts val="0"/>
              </a:spcAft>
              <a:buNone/>
            </a:pPr>
            <a:endParaRPr/>
          </a:p>
          <a:p>
            <a:pPr marL="228600" lvl="0" indent="-101600" algn="l" rtl="0">
              <a:spcBef>
                <a:spcPts val="2100"/>
              </a:spcBef>
              <a:spcAft>
                <a:spcPts val="0"/>
              </a:spcAft>
              <a:buNone/>
            </a:pPr>
            <a:endParaRPr/>
          </a:p>
          <a:p>
            <a:pPr marL="0" lvl="0" indent="0" algn="l" rtl="0">
              <a:spcBef>
                <a:spcPts val="2100"/>
              </a:spcBef>
              <a:spcAft>
                <a:spcPts val="0"/>
              </a:spcAft>
              <a:buNone/>
            </a:pPr>
            <a:r>
              <a:rPr lang="en-US"/>
              <a:t>_______________________________________________________________</a:t>
            </a:r>
            <a:endParaRPr/>
          </a:p>
          <a:p>
            <a:pPr marL="228600" lvl="0" indent="-101600" algn="l" rtl="0">
              <a:spcBef>
                <a:spcPts val="2100"/>
              </a:spcBef>
              <a:spcAft>
                <a:spcPts val="0"/>
              </a:spcAft>
              <a:buNone/>
            </a:pPr>
            <a:endParaRPr/>
          </a:p>
          <a:p>
            <a:pPr marL="228600" lvl="0" indent="-101600" algn="l" rtl="0">
              <a:spcBef>
                <a:spcPts val="2100"/>
              </a:spcBef>
              <a:spcAft>
                <a:spcPts val="0"/>
              </a:spcAft>
              <a:buNone/>
            </a:pPr>
            <a:endParaRPr/>
          </a:p>
          <a:p>
            <a:pPr marL="228600" lvl="0" indent="-101600" algn="l" rtl="0">
              <a:spcBef>
                <a:spcPts val="2100"/>
              </a:spcBef>
              <a:spcAft>
                <a:spcPts val="0"/>
              </a:spcAft>
              <a:buNone/>
            </a:pPr>
            <a:endParaRPr/>
          </a:p>
          <a:p>
            <a:pPr marL="228600" lvl="0" indent="-101600" algn="l" rtl="0">
              <a:spcBef>
                <a:spcPts val="2100"/>
              </a:spcBef>
              <a:spcAft>
                <a:spcPts val="0"/>
              </a:spcAft>
              <a:buNone/>
            </a:pPr>
            <a:endParaRPr/>
          </a:p>
          <a:p>
            <a:pPr marL="0" lvl="0" indent="0" algn="l" rtl="0">
              <a:spcBef>
                <a:spcPts val="2100"/>
              </a:spcBef>
              <a:spcAft>
                <a:spcPts val="0"/>
              </a:spcAft>
              <a:buNone/>
            </a:pPr>
            <a:r>
              <a:rPr lang="en-US"/>
              <a:t>________________________________________________________________</a:t>
            </a:r>
            <a:endParaRPr/>
          </a:p>
          <a:p>
            <a:pPr marL="228600" lvl="0" indent="-101600" algn="l" rtl="0">
              <a:spcBef>
                <a:spcPts val="2100"/>
              </a:spcBef>
              <a:spcAft>
                <a:spcPts val="0"/>
              </a:spcAft>
              <a:buNone/>
            </a:pPr>
            <a:endParaRPr/>
          </a:p>
          <a:p>
            <a:pPr marL="228600" lvl="0" indent="-101600" algn="l" rtl="0">
              <a:spcBef>
                <a:spcPts val="2100"/>
              </a:spcBef>
              <a:spcAft>
                <a:spcPts val="0"/>
              </a:spcAft>
              <a:buNone/>
            </a:pPr>
            <a:endParaRPr/>
          </a:p>
          <a:p>
            <a:pPr marL="228600" lvl="0" indent="-101600" algn="l" rtl="0">
              <a:spcBef>
                <a:spcPts val="2100"/>
              </a:spcBef>
              <a:spcAft>
                <a:spcPts val="0"/>
              </a:spcAft>
              <a:buNone/>
            </a:pPr>
            <a:endParaRPr/>
          </a:p>
          <a:p>
            <a:pPr marL="228600" lvl="0" indent="-101600" algn="l" rtl="0">
              <a:spcBef>
                <a:spcPts val="2100"/>
              </a:spcBef>
              <a:spcAft>
                <a:spcPts val="0"/>
              </a:spcAft>
              <a:buNone/>
            </a:pPr>
            <a:endParaRPr/>
          </a:p>
          <a:p>
            <a:pPr marL="228600" lvl="0" indent="-101600" algn="l" rtl="0">
              <a:spcBef>
                <a:spcPts val="2100"/>
              </a:spcBef>
              <a:spcAft>
                <a:spcPts val="2100"/>
              </a:spcAft>
              <a:buNone/>
            </a:pPr>
            <a:endParaRPr/>
          </a:p>
        </p:txBody>
      </p:sp>
      <p:sp>
        <p:nvSpPr>
          <p:cNvPr id="231" name="Google Shape;231;p42"/>
          <p:cNvSpPr txBox="1"/>
          <p:nvPr/>
        </p:nvSpPr>
        <p:spPr>
          <a:xfrm>
            <a:off x="11313525" y="6223550"/>
            <a:ext cx="411000" cy="363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t>13</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43"/>
          <p:cNvSpPr txBox="1">
            <a:spLocks noGrp="1"/>
          </p:cNvSpPr>
          <p:nvPr>
            <p:ph type="title"/>
          </p:nvPr>
        </p:nvSpPr>
        <p:spPr>
          <a:xfrm>
            <a:off x="1251678" y="382385"/>
            <a:ext cx="10178400" cy="1492200"/>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None/>
            </a:pPr>
            <a:r>
              <a:rPr lang="en-US">
                <a:solidFill>
                  <a:srgbClr val="0B082E"/>
                </a:solidFill>
              </a:rPr>
              <a:t>Being Patient</a:t>
            </a:r>
            <a:endParaRPr/>
          </a:p>
        </p:txBody>
      </p:sp>
      <p:sp>
        <p:nvSpPr>
          <p:cNvPr id="238" name="Google Shape;238;p43"/>
          <p:cNvSpPr txBox="1">
            <a:spLocks noGrp="1"/>
          </p:cNvSpPr>
          <p:nvPr>
            <p:ph type="body" idx="1"/>
          </p:nvPr>
        </p:nvSpPr>
        <p:spPr>
          <a:xfrm>
            <a:off x="1251678" y="2286001"/>
            <a:ext cx="10178400" cy="3593700"/>
          </a:xfrm>
          <a:prstGeom prst="rect">
            <a:avLst/>
          </a:prstGeom>
        </p:spPr>
        <p:txBody>
          <a:bodyPr spcFirstLastPara="1" wrap="square" lIns="121900" tIns="121900" rIns="121900" bIns="121900" anchor="t" anchorCtr="0">
            <a:noAutofit/>
          </a:bodyPr>
          <a:lstStyle/>
          <a:p>
            <a:pPr marL="228600" lvl="0" indent="-101600" algn="ctr" rtl="0">
              <a:spcBef>
                <a:spcPts val="700"/>
              </a:spcBef>
              <a:spcAft>
                <a:spcPts val="0"/>
              </a:spcAft>
              <a:buNone/>
            </a:pPr>
            <a:r>
              <a:rPr lang="en-US">
                <a:latin typeface="Arial"/>
                <a:ea typeface="Arial"/>
                <a:cs typeface="Arial"/>
                <a:sym typeface="Arial"/>
              </a:rPr>
              <a:t>What does it mean to be patient?</a:t>
            </a:r>
            <a:endParaRPr>
              <a:latin typeface="Arial"/>
              <a:ea typeface="Arial"/>
              <a:cs typeface="Arial"/>
              <a:sym typeface="Arial"/>
            </a:endParaRPr>
          </a:p>
          <a:p>
            <a:pPr marL="228600" lvl="0" indent="-101600" algn="ctr" rtl="0">
              <a:spcBef>
                <a:spcPts val="2100"/>
              </a:spcBef>
              <a:spcAft>
                <a:spcPts val="0"/>
              </a:spcAft>
              <a:buNone/>
            </a:pPr>
            <a:r>
              <a:rPr lang="en-US">
                <a:latin typeface="Architects Daughter"/>
                <a:ea typeface="Architects Daughter"/>
                <a:cs typeface="Architects Daughter"/>
                <a:sym typeface="Architects Daughter"/>
              </a:rPr>
              <a:t>Patient means waiting without being upset.</a:t>
            </a:r>
            <a:endParaRPr>
              <a:latin typeface="Architects Daughter"/>
              <a:ea typeface="Architects Daughter"/>
              <a:cs typeface="Architects Daughter"/>
              <a:sym typeface="Architects Daughter"/>
            </a:endParaRPr>
          </a:p>
          <a:p>
            <a:pPr marL="228600" lvl="0" indent="-101600" algn="l" rtl="0">
              <a:spcBef>
                <a:spcPts val="2100"/>
              </a:spcBef>
              <a:spcAft>
                <a:spcPts val="0"/>
              </a:spcAft>
              <a:buNone/>
            </a:pPr>
            <a:endParaRPr/>
          </a:p>
          <a:p>
            <a:pPr marL="228600" lvl="0" indent="-101600" algn="ctr" rtl="0">
              <a:spcBef>
                <a:spcPts val="2100"/>
              </a:spcBef>
              <a:spcAft>
                <a:spcPts val="0"/>
              </a:spcAft>
              <a:buNone/>
            </a:pPr>
            <a:r>
              <a:rPr lang="en-US"/>
              <a:t>Are you patient? (circle one)</a:t>
            </a:r>
            <a:endParaRPr/>
          </a:p>
          <a:p>
            <a:pPr marL="228600" lvl="0" indent="-101600" algn="ctr" rtl="0">
              <a:spcBef>
                <a:spcPts val="2100"/>
              </a:spcBef>
              <a:spcAft>
                <a:spcPts val="0"/>
              </a:spcAft>
              <a:buNone/>
            </a:pPr>
            <a:endParaRPr/>
          </a:p>
          <a:p>
            <a:pPr marL="228600" lvl="0" indent="-101600" algn="ctr" rtl="0">
              <a:spcBef>
                <a:spcPts val="2100"/>
              </a:spcBef>
              <a:spcAft>
                <a:spcPts val="2100"/>
              </a:spcAft>
              <a:buNone/>
            </a:pPr>
            <a:r>
              <a:rPr lang="en-US"/>
              <a:t>Yes 			No</a:t>
            </a:r>
            <a:endParaRPr/>
          </a:p>
        </p:txBody>
      </p:sp>
      <p:sp>
        <p:nvSpPr>
          <p:cNvPr id="239" name="Google Shape;239;p43"/>
          <p:cNvSpPr txBox="1"/>
          <p:nvPr/>
        </p:nvSpPr>
        <p:spPr>
          <a:xfrm>
            <a:off x="11201275" y="6223550"/>
            <a:ext cx="523200" cy="363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t>14a</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44"/>
          <p:cNvSpPr txBox="1">
            <a:spLocks noGrp="1"/>
          </p:cNvSpPr>
          <p:nvPr>
            <p:ph type="title"/>
          </p:nvPr>
        </p:nvSpPr>
        <p:spPr>
          <a:xfrm>
            <a:off x="1251678" y="382385"/>
            <a:ext cx="10178400" cy="1492200"/>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None/>
            </a:pPr>
            <a:r>
              <a:rPr lang="en-US">
                <a:solidFill>
                  <a:srgbClr val="0B082E"/>
                </a:solidFill>
              </a:rPr>
              <a:t>Being Patient </a:t>
            </a:r>
            <a:endParaRPr/>
          </a:p>
        </p:txBody>
      </p:sp>
      <p:sp>
        <p:nvSpPr>
          <p:cNvPr id="246" name="Google Shape;246;p44"/>
          <p:cNvSpPr txBox="1">
            <a:spLocks noGrp="1"/>
          </p:cNvSpPr>
          <p:nvPr>
            <p:ph type="body" idx="1"/>
          </p:nvPr>
        </p:nvSpPr>
        <p:spPr>
          <a:xfrm>
            <a:off x="1251675" y="1266875"/>
            <a:ext cx="10178400" cy="5455500"/>
          </a:xfrm>
          <a:prstGeom prst="rect">
            <a:avLst/>
          </a:prstGeom>
        </p:spPr>
        <p:txBody>
          <a:bodyPr spcFirstLastPara="1" wrap="square" lIns="121900" tIns="121900" rIns="121900" bIns="121900" anchor="t" anchorCtr="0">
            <a:noAutofit/>
          </a:bodyPr>
          <a:lstStyle/>
          <a:p>
            <a:pPr marL="228600" lvl="0" indent="-101600" algn="ctr" rtl="0">
              <a:spcBef>
                <a:spcPts val="700"/>
              </a:spcBef>
              <a:spcAft>
                <a:spcPts val="0"/>
              </a:spcAft>
              <a:buNone/>
            </a:pPr>
            <a:r>
              <a:rPr lang="en-US">
                <a:latin typeface="Arial"/>
                <a:ea typeface="Arial"/>
                <a:cs typeface="Arial"/>
                <a:sym typeface="Arial"/>
              </a:rPr>
              <a:t>What are three things you can do to calmly wait your turn?</a:t>
            </a:r>
            <a:endParaRPr>
              <a:latin typeface="Arial"/>
              <a:ea typeface="Arial"/>
              <a:cs typeface="Arial"/>
              <a:sym typeface="Arial"/>
            </a:endParaRPr>
          </a:p>
          <a:p>
            <a:pPr marL="228600" lvl="0" indent="-101600" algn="ctr" rtl="0">
              <a:spcBef>
                <a:spcPts val="2100"/>
              </a:spcBef>
              <a:spcAft>
                <a:spcPts val="0"/>
              </a:spcAft>
              <a:buNone/>
            </a:pPr>
            <a:endParaRPr>
              <a:latin typeface="Arial"/>
              <a:ea typeface="Arial"/>
              <a:cs typeface="Arial"/>
              <a:sym typeface="Arial"/>
            </a:endParaRPr>
          </a:p>
          <a:p>
            <a:pPr marL="228600" lvl="0" indent="-101600" algn="ctr" rtl="0">
              <a:spcBef>
                <a:spcPts val="2100"/>
              </a:spcBef>
              <a:spcAft>
                <a:spcPts val="0"/>
              </a:spcAft>
              <a:buNone/>
            </a:pPr>
            <a:r>
              <a:rPr lang="en-US">
                <a:latin typeface="Arial"/>
                <a:ea typeface="Arial"/>
                <a:cs typeface="Arial"/>
                <a:sym typeface="Arial"/>
              </a:rPr>
              <a:t>_____________________________________________________________________</a:t>
            </a:r>
            <a:endParaRPr>
              <a:latin typeface="Arial"/>
              <a:ea typeface="Arial"/>
              <a:cs typeface="Arial"/>
              <a:sym typeface="Arial"/>
            </a:endParaRPr>
          </a:p>
          <a:p>
            <a:pPr marL="228600" lvl="0" indent="-101600" algn="ctr" rtl="0">
              <a:spcBef>
                <a:spcPts val="2100"/>
              </a:spcBef>
              <a:spcAft>
                <a:spcPts val="0"/>
              </a:spcAft>
              <a:buNone/>
            </a:pPr>
            <a:endParaRPr>
              <a:latin typeface="Arial"/>
              <a:ea typeface="Arial"/>
              <a:cs typeface="Arial"/>
              <a:sym typeface="Arial"/>
            </a:endParaRPr>
          </a:p>
          <a:p>
            <a:pPr marL="0" lvl="0" indent="0" algn="l" rtl="0">
              <a:spcBef>
                <a:spcPts val="2100"/>
              </a:spcBef>
              <a:spcAft>
                <a:spcPts val="0"/>
              </a:spcAft>
              <a:buNone/>
            </a:pPr>
            <a:endParaRPr>
              <a:latin typeface="Arial"/>
              <a:ea typeface="Arial"/>
              <a:cs typeface="Arial"/>
              <a:sym typeface="Arial"/>
            </a:endParaRPr>
          </a:p>
          <a:p>
            <a:pPr marL="0" lvl="0" indent="0" algn="l" rtl="0">
              <a:spcBef>
                <a:spcPts val="2100"/>
              </a:spcBef>
              <a:spcAft>
                <a:spcPts val="0"/>
              </a:spcAft>
              <a:buNone/>
            </a:pPr>
            <a:endParaRPr>
              <a:latin typeface="Arial"/>
              <a:ea typeface="Arial"/>
              <a:cs typeface="Arial"/>
              <a:sym typeface="Arial"/>
            </a:endParaRPr>
          </a:p>
          <a:p>
            <a:pPr marL="0" lvl="0" indent="0" algn="l" rtl="0">
              <a:spcBef>
                <a:spcPts val="2100"/>
              </a:spcBef>
              <a:spcAft>
                <a:spcPts val="0"/>
              </a:spcAft>
              <a:buNone/>
            </a:pPr>
            <a:endParaRPr>
              <a:latin typeface="Arial"/>
              <a:ea typeface="Arial"/>
              <a:cs typeface="Arial"/>
              <a:sym typeface="Arial"/>
            </a:endParaRPr>
          </a:p>
          <a:p>
            <a:pPr marL="228600" lvl="0" indent="-101600" algn="ctr" rtl="0">
              <a:spcBef>
                <a:spcPts val="2100"/>
              </a:spcBef>
              <a:spcAft>
                <a:spcPts val="0"/>
              </a:spcAft>
              <a:buNone/>
            </a:pPr>
            <a:r>
              <a:rPr lang="en-US">
                <a:latin typeface="Arial"/>
                <a:ea typeface="Arial"/>
                <a:cs typeface="Arial"/>
                <a:sym typeface="Arial"/>
              </a:rPr>
              <a:t>_____________________________________________________________________</a:t>
            </a:r>
            <a:endParaRPr>
              <a:latin typeface="Arial"/>
              <a:ea typeface="Arial"/>
              <a:cs typeface="Arial"/>
              <a:sym typeface="Arial"/>
            </a:endParaRPr>
          </a:p>
          <a:p>
            <a:pPr marL="228600" lvl="0" indent="-101600" algn="ctr" rtl="0">
              <a:spcBef>
                <a:spcPts val="2100"/>
              </a:spcBef>
              <a:spcAft>
                <a:spcPts val="0"/>
              </a:spcAft>
              <a:buNone/>
            </a:pPr>
            <a:endParaRPr>
              <a:latin typeface="Arial"/>
              <a:ea typeface="Arial"/>
              <a:cs typeface="Arial"/>
              <a:sym typeface="Arial"/>
            </a:endParaRPr>
          </a:p>
          <a:p>
            <a:pPr marL="228600" lvl="0" indent="-101600" algn="ctr" rtl="0">
              <a:spcBef>
                <a:spcPts val="2100"/>
              </a:spcBef>
              <a:spcAft>
                <a:spcPts val="0"/>
              </a:spcAft>
              <a:buNone/>
            </a:pPr>
            <a:endParaRPr>
              <a:latin typeface="Arial"/>
              <a:ea typeface="Arial"/>
              <a:cs typeface="Arial"/>
              <a:sym typeface="Arial"/>
            </a:endParaRPr>
          </a:p>
          <a:p>
            <a:pPr marL="0" lvl="0" indent="0" algn="l" rtl="0">
              <a:spcBef>
                <a:spcPts val="2100"/>
              </a:spcBef>
              <a:spcAft>
                <a:spcPts val="0"/>
              </a:spcAft>
              <a:buNone/>
            </a:pPr>
            <a:endParaRPr>
              <a:latin typeface="Arial"/>
              <a:ea typeface="Arial"/>
              <a:cs typeface="Arial"/>
              <a:sym typeface="Arial"/>
            </a:endParaRPr>
          </a:p>
          <a:p>
            <a:pPr marL="228600" lvl="0" indent="-101600" algn="ctr" rtl="0">
              <a:spcBef>
                <a:spcPts val="2100"/>
              </a:spcBef>
              <a:spcAft>
                <a:spcPts val="2100"/>
              </a:spcAft>
              <a:buNone/>
            </a:pPr>
            <a:r>
              <a:rPr lang="en-US">
                <a:latin typeface="Arial"/>
                <a:ea typeface="Arial"/>
                <a:cs typeface="Arial"/>
                <a:sym typeface="Arial"/>
              </a:rPr>
              <a:t>_____________________________________________________________________</a:t>
            </a:r>
            <a:endParaRPr>
              <a:latin typeface="Arial"/>
              <a:ea typeface="Arial"/>
              <a:cs typeface="Arial"/>
              <a:sym typeface="Arial"/>
            </a:endParaRPr>
          </a:p>
        </p:txBody>
      </p:sp>
      <p:sp>
        <p:nvSpPr>
          <p:cNvPr id="247" name="Google Shape;247;p44"/>
          <p:cNvSpPr txBox="1"/>
          <p:nvPr/>
        </p:nvSpPr>
        <p:spPr>
          <a:xfrm>
            <a:off x="11201275" y="6223550"/>
            <a:ext cx="523200" cy="363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t>14b</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45"/>
          <p:cNvSpPr txBox="1">
            <a:spLocks noGrp="1"/>
          </p:cNvSpPr>
          <p:nvPr>
            <p:ph type="title"/>
          </p:nvPr>
        </p:nvSpPr>
        <p:spPr>
          <a:xfrm>
            <a:off x="1251678" y="382385"/>
            <a:ext cx="10178400" cy="1492200"/>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None/>
            </a:pPr>
            <a:r>
              <a:rPr lang="en-US">
                <a:solidFill>
                  <a:srgbClr val="0B082E"/>
                </a:solidFill>
              </a:rPr>
              <a:t>Being Quiet</a:t>
            </a:r>
            <a:endParaRPr/>
          </a:p>
        </p:txBody>
      </p:sp>
      <p:sp>
        <p:nvSpPr>
          <p:cNvPr id="254" name="Google Shape;254;p45"/>
          <p:cNvSpPr txBox="1">
            <a:spLocks noGrp="1"/>
          </p:cNvSpPr>
          <p:nvPr>
            <p:ph type="body" idx="1"/>
          </p:nvPr>
        </p:nvSpPr>
        <p:spPr>
          <a:xfrm>
            <a:off x="1251678" y="2286001"/>
            <a:ext cx="10178400" cy="3593700"/>
          </a:xfrm>
          <a:prstGeom prst="rect">
            <a:avLst/>
          </a:prstGeom>
        </p:spPr>
        <p:txBody>
          <a:bodyPr spcFirstLastPara="1" wrap="square" lIns="121900" tIns="121900" rIns="121900" bIns="121900" anchor="t" anchorCtr="0">
            <a:noAutofit/>
          </a:bodyPr>
          <a:lstStyle/>
          <a:p>
            <a:pPr marL="228600" lvl="0" indent="-101600" algn="ctr" rtl="0">
              <a:spcBef>
                <a:spcPts val="700"/>
              </a:spcBef>
              <a:spcAft>
                <a:spcPts val="0"/>
              </a:spcAft>
              <a:buNone/>
            </a:pPr>
            <a:r>
              <a:rPr lang="en-US">
                <a:latin typeface="Arial"/>
                <a:ea typeface="Arial"/>
                <a:cs typeface="Arial"/>
                <a:sym typeface="Arial"/>
              </a:rPr>
              <a:t>Are you a quiet person?</a:t>
            </a:r>
            <a:endParaRPr>
              <a:latin typeface="Arial"/>
              <a:ea typeface="Arial"/>
              <a:cs typeface="Arial"/>
              <a:sym typeface="Arial"/>
            </a:endParaRPr>
          </a:p>
          <a:p>
            <a:pPr marL="228600" lvl="0" indent="-101600" algn="ctr" rtl="0">
              <a:spcBef>
                <a:spcPts val="2100"/>
              </a:spcBef>
              <a:spcAft>
                <a:spcPts val="0"/>
              </a:spcAft>
              <a:buNone/>
            </a:pPr>
            <a:r>
              <a:rPr lang="en-US">
                <a:latin typeface="Architects Daughter"/>
                <a:ea typeface="Architects Daughter"/>
                <a:cs typeface="Architects Daughter"/>
                <a:sym typeface="Architects Daughter"/>
              </a:rPr>
              <a:t>Do you talk too much? Do you talk too loud?</a:t>
            </a:r>
            <a:endParaRPr>
              <a:latin typeface="Architects Daughter"/>
              <a:ea typeface="Architects Daughter"/>
              <a:cs typeface="Architects Daughter"/>
              <a:sym typeface="Architects Daughter"/>
            </a:endParaRPr>
          </a:p>
          <a:p>
            <a:pPr marL="228600" lvl="0" indent="-101600" algn="ctr" rtl="0">
              <a:spcBef>
                <a:spcPts val="2100"/>
              </a:spcBef>
              <a:spcAft>
                <a:spcPts val="0"/>
              </a:spcAft>
              <a:buNone/>
            </a:pPr>
            <a:r>
              <a:rPr lang="en-US">
                <a:latin typeface="Architects Daughter"/>
                <a:ea typeface="Architects Daughter"/>
                <a:cs typeface="Architects Daughter"/>
                <a:sym typeface="Architects Daughter"/>
              </a:rPr>
              <a:t>How do you know?</a:t>
            </a:r>
            <a:endParaRPr>
              <a:latin typeface="Architects Daughter"/>
              <a:ea typeface="Architects Daughter"/>
              <a:cs typeface="Architects Daughter"/>
              <a:sym typeface="Architects Daughter"/>
            </a:endParaRPr>
          </a:p>
          <a:p>
            <a:pPr marL="228600" lvl="0" indent="-101600" algn="l" rtl="0">
              <a:spcBef>
                <a:spcPts val="2100"/>
              </a:spcBef>
              <a:spcAft>
                <a:spcPts val="0"/>
              </a:spcAft>
              <a:buNone/>
            </a:pPr>
            <a:endParaRPr/>
          </a:p>
          <a:p>
            <a:pPr marL="228600" lvl="0" indent="-101600" algn="ctr" rtl="0">
              <a:spcBef>
                <a:spcPts val="2100"/>
              </a:spcBef>
              <a:spcAft>
                <a:spcPts val="0"/>
              </a:spcAft>
              <a:buNone/>
            </a:pPr>
            <a:r>
              <a:rPr lang="en-US"/>
              <a:t>Are you a quiet person? (circle one)</a:t>
            </a:r>
            <a:endParaRPr/>
          </a:p>
          <a:p>
            <a:pPr marL="228600" lvl="0" indent="-101600" algn="ctr" rtl="0">
              <a:spcBef>
                <a:spcPts val="2100"/>
              </a:spcBef>
              <a:spcAft>
                <a:spcPts val="0"/>
              </a:spcAft>
              <a:buNone/>
            </a:pPr>
            <a:endParaRPr/>
          </a:p>
          <a:p>
            <a:pPr marL="228600" lvl="0" indent="-101600" algn="ctr" rtl="0">
              <a:spcBef>
                <a:spcPts val="2100"/>
              </a:spcBef>
              <a:spcAft>
                <a:spcPts val="2100"/>
              </a:spcAft>
              <a:buNone/>
            </a:pPr>
            <a:r>
              <a:rPr lang="en-US"/>
              <a:t>Yes 			No</a:t>
            </a:r>
            <a:endParaRPr/>
          </a:p>
        </p:txBody>
      </p:sp>
      <p:sp>
        <p:nvSpPr>
          <p:cNvPr id="255" name="Google Shape;255;p45"/>
          <p:cNvSpPr txBox="1"/>
          <p:nvPr/>
        </p:nvSpPr>
        <p:spPr>
          <a:xfrm>
            <a:off x="11201275" y="6223550"/>
            <a:ext cx="523200" cy="363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t>15a</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5"/>
        <p:cNvGrpSpPr/>
        <p:nvPr/>
      </p:nvGrpSpPr>
      <p:grpSpPr>
        <a:xfrm>
          <a:off x="0" y="0"/>
          <a:ext cx="0" cy="0"/>
          <a:chOff x="0" y="0"/>
          <a:chExt cx="0" cy="0"/>
        </a:xfrm>
      </p:grpSpPr>
      <p:sp>
        <p:nvSpPr>
          <p:cNvPr id="126" name="Google Shape;126;p28"/>
          <p:cNvSpPr txBox="1">
            <a:spLocks noGrp="1"/>
          </p:cNvSpPr>
          <p:nvPr>
            <p:ph type="title"/>
          </p:nvPr>
        </p:nvSpPr>
        <p:spPr>
          <a:xfrm>
            <a:off x="1250950" y="382588"/>
            <a:ext cx="10179000" cy="10263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2"/>
              </a:buClr>
              <a:buFont typeface="Impact"/>
              <a:buNone/>
            </a:pPr>
            <a:r>
              <a:rPr lang="en-US" u="sng">
                <a:solidFill>
                  <a:srgbClr val="000000"/>
                </a:solidFill>
              </a:rPr>
              <a:t>I am good at</a:t>
            </a:r>
            <a:endParaRPr sz="5100" b="0" u="sng" strike="noStrike" cap="none">
              <a:solidFill>
                <a:srgbClr val="000000"/>
              </a:solidFill>
              <a:latin typeface="Impact"/>
              <a:ea typeface="Impact"/>
              <a:cs typeface="Impact"/>
              <a:sym typeface="Impact"/>
            </a:endParaRPr>
          </a:p>
        </p:txBody>
      </p:sp>
      <p:sp>
        <p:nvSpPr>
          <p:cNvPr id="127" name="Google Shape;127;p28"/>
          <p:cNvSpPr txBox="1">
            <a:spLocks noGrp="1"/>
          </p:cNvSpPr>
          <p:nvPr>
            <p:ph type="body" idx="1"/>
          </p:nvPr>
        </p:nvSpPr>
        <p:spPr>
          <a:xfrm>
            <a:off x="1250950" y="1313094"/>
            <a:ext cx="10179000" cy="432900"/>
          </a:xfrm>
          <a:prstGeom prst="rect">
            <a:avLst/>
          </a:prstGeom>
          <a:noFill/>
          <a:ln>
            <a:noFill/>
          </a:ln>
        </p:spPr>
        <p:txBody>
          <a:bodyPr spcFirstLastPara="1" wrap="square" lIns="91425" tIns="45700" rIns="91425" bIns="45700" anchor="t" anchorCtr="0">
            <a:noAutofit/>
          </a:bodyPr>
          <a:lstStyle/>
          <a:p>
            <a:pPr marL="0" marR="0" lvl="0" indent="0" algn="ctr" rtl="0">
              <a:lnSpc>
                <a:spcPct val="110000"/>
              </a:lnSpc>
              <a:spcBef>
                <a:spcPts val="0"/>
              </a:spcBef>
              <a:spcAft>
                <a:spcPts val="0"/>
              </a:spcAft>
              <a:buClr>
                <a:schemeClr val="dk2"/>
              </a:buClr>
              <a:buFont typeface="Arial"/>
              <a:buNone/>
            </a:pPr>
            <a:r>
              <a:rPr lang="en-US" b="1">
                <a:solidFill>
                  <a:srgbClr val="000000"/>
                </a:solidFill>
              </a:rPr>
              <a:t>List or draw all the things you are good at!</a:t>
            </a:r>
            <a:endParaRPr sz="6000" b="1" i="0" u="none" strike="noStrike" cap="none">
              <a:solidFill>
                <a:srgbClr val="000000"/>
              </a:solidFill>
            </a:endParaRPr>
          </a:p>
        </p:txBody>
      </p:sp>
      <p:sp>
        <p:nvSpPr>
          <p:cNvPr id="128" name="Google Shape;128;p28"/>
          <p:cNvSpPr txBox="1"/>
          <p:nvPr/>
        </p:nvSpPr>
        <p:spPr>
          <a:xfrm>
            <a:off x="11508225" y="6353350"/>
            <a:ext cx="411000" cy="363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t>1</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46"/>
          <p:cNvSpPr txBox="1">
            <a:spLocks noGrp="1"/>
          </p:cNvSpPr>
          <p:nvPr>
            <p:ph type="title"/>
          </p:nvPr>
        </p:nvSpPr>
        <p:spPr>
          <a:xfrm>
            <a:off x="1251678" y="382385"/>
            <a:ext cx="10178400" cy="1492200"/>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None/>
            </a:pPr>
            <a:r>
              <a:rPr lang="en-US"/>
              <a:t>Being Quiet</a:t>
            </a:r>
            <a:endParaRPr/>
          </a:p>
        </p:txBody>
      </p:sp>
      <p:sp>
        <p:nvSpPr>
          <p:cNvPr id="262" name="Google Shape;262;p46"/>
          <p:cNvSpPr txBox="1">
            <a:spLocks noGrp="1"/>
          </p:cNvSpPr>
          <p:nvPr>
            <p:ph type="body" idx="1"/>
          </p:nvPr>
        </p:nvSpPr>
        <p:spPr>
          <a:xfrm>
            <a:off x="1251675" y="1288925"/>
            <a:ext cx="10178400" cy="5396700"/>
          </a:xfrm>
          <a:prstGeom prst="rect">
            <a:avLst/>
          </a:prstGeom>
        </p:spPr>
        <p:txBody>
          <a:bodyPr spcFirstLastPara="1" wrap="square" lIns="121900" tIns="121900" rIns="121900" bIns="121900" anchor="t" anchorCtr="0">
            <a:noAutofit/>
          </a:bodyPr>
          <a:lstStyle/>
          <a:p>
            <a:pPr marL="0" lvl="0" indent="0" algn="ctr" rtl="0">
              <a:lnSpc>
                <a:spcPct val="100000"/>
              </a:lnSpc>
              <a:spcBef>
                <a:spcPts val="0"/>
              </a:spcBef>
              <a:spcAft>
                <a:spcPts val="0"/>
              </a:spcAft>
              <a:buNone/>
            </a:pPr>
            <a:r>
              <a:rPr lang="en-US"/>
              <a:t>What are three things you can do to calmly wait your turn?</a:t>
            </a:r>
            <a:endParaRPr/>
          </a:p>
          <a:p>
            <a:pPr marL="0" lvl="0" indent="0" algn="ctr" rtl="0">
              <a:lnSpc>
                <a:spcPct val="100000"/>
              </a:lnSpc>
              <a:spcBef>
                <a:spcPts val="2100"/>
              </a:spcBef>
              <a:spcAft>
                <a:spcPts val="0"/>
              </a:spcAft>
              <a:buNone/>
            </a:pPr>
            <a:endParaRPr/>
          </a:p>
          <a:p>
            <a:pPr marL="0" lvl="0" indent="0" algn="ctr" rtl="0">
              <a:lnSpc>
                <a:spcPct val="100000"/>
              </a:lnSpc>
              <a:spcBef>
                <a:spcPts val="2100"/>
              </a:spcBef>
              <a:spcAft>
                <a:spcPts val="0"/>
              </a:spcAft>
              <a:buNone/>
            </a:pPr>
            <a:endParaRPr/>
          </a:p>
          <a:p>
            <a:pPr marL="457200" lvl="0" indent="-355600" algn="ctr" rtl="0">
              <a:lnSpc>
                <a:spcPct val="100000"/>
              </a:lnSpc>
              <a:spcBef>
                <a:spcPts val="2100"/>
              </a:spcBef>
              <a:spcAft>
                <a:spcPts val="0"/>
              </a:spcAft>
              <a:buSzPts val="2000"/>
              <a:buAutoNum type="arabicPeriod"/>
            </a:pPr>
            <a:r>
              <a:rPr lang="en-US"/>
              <a:t>__________________________________________________________________</a:t>
            </a:r>
            <a:endParaRPr/>
          </a:p>
          <a:p>
            <a:pPr marL="0" lvl="0" indent="0" algn="ctr" rtl="0">
              <a:lnSpc>
                <a:spcPct val="100000"/>
              </a:lnSpc>
              <a:spcBef>
                <a:spcPts val="2100"/>
              </a:spcBef>
              <a:spcAft>
                <a:spcPts val="0"/>
              </a:spcAft>
              <a:buNone/>
            </a:pPr>
            <a:endParaRPr/>
          </a:p>
          <a:p>
            <a:pPr marL="0" lvl="0" indent="0" algn="l" rtl="0">
              <a:lnSpc>
                <a:spcPct val="100000"/>
              </a:lnSpc>
              <a:spcBef>
                <a:spcPts val="2100"/>
              </a:spcBef>
              <a:spcAft>
                <a:spcPts val="0"/>
              </a:spcAft>
              <a:buNone/>
            </a:pPr>
            <a:endParaRPr/>
          </a:p>
          <a:p>
            <a:pPr marL="0" lvl="0" indent="0" algn="l" rtl="0">
              <a:lnSpc>
                <a:spcPct val="100000"/>
              </a:lnSpc>
              <a:spcBef>
                <a:spcPts val="2100"/>
              </a:spcBef>
              <a:spcAft>
                <a:spcPts val="0"/>
              </a:spcAft>
              <a:buNone/>
            </a:pPr>
            <a:endParaRPr/>
          </a:p>
          <a:p>
            <a:pPr marL="0" lvl="0" indent="0" algn="l" rtl="0">
              <a:lnSpc>
                <a:spcPct val="100000"/>
              </a:lnSpc>
              <a:spcBef>
                <a:spcPts val="2100"/>
              </a:spcBef>
              <a:spcAft>
                <a:spcPts val="0"/>
              </a:spcAft>
              <a:buNone/>
            </a:pPr>
            <a:endParaRPr/>
          </a:p>
          <a:p>
            <a:pPr marL="0" lvl="0" indent="0" algn="l" rtl="0">
              <a:lnSpc>
                <a:spcPct val="100000"/>
              </a:lnSpc>
              <a:spcBef>
                <a:spcPts val="2100"/>
              </a:spcBef>
              <a:spcAft>
                <a:spcPts val="0"/>
              </a:spcAft>
              <a:buNone/>
            </a:pPr>
            <a:endParaRPr/>
          </a:p>
          <a:p>
            <a:pPr marL="0" lvl="0" indent="0" algn="ctr" rtl="0">
              <a:lnSpc>
                <a:spcPct val="100000"/>
              </a:lnSpc>
              <a:spcBef>
                <a:spcPts val="2100"/>
              </a:spcBef>
              <a:spcAft>
                <a:spcPts val="0"/>
              </a:spcAft>
              <a:buNone/>
            </a:pPr>
            <a:r>
              <a:rPr lang="en-US"/>
              <a:t>2.__________________________________________________________________</a:t>
            </a:r>
            <a:endParaRPr/>
          </a:p>
          <a:p>
            <a:pPr marL="0" lvl="0" indent="0" algn="ctr" rtl="0">
              <a:lnSpc>
                <a:spcPct val="100000"/>
              </a:lnSpc>
              <a:spcBef>
                <a:spcPts val="2100"/>
              </a:spcBef>
              <a:spcAft>
                <a:spcPts val="0"/>
              </a:spcAft>
              <a:buNone/>
            </a:pPr>
            <a:endParaRPr/>
          </a:p>
          <a:p>
            <a:pPr marL="0" lvl="0" indent="0" algn="ctr" rtl="0">
              <a:lnSpc>
                <a:spcPct val="100000"/>
              </a:lnSpc>
              <a:spcBef>
                <a:spcPts val="2100"/>
              </a:spcBef>
              <a:spcAft>
                <a:spcPts val="0"/>
              </a:spcAft>
              <a:buNone/>
            </a:pPr>
            <a:endParaRPr/>
          </a:p>
          <a:p>
            <a:pPr marL="0" lvl="0" indent="0" algn="l" rtl="0">
              <a:lnSpc>
                <a:spcPct val="100000"/>
              </a:lnSpc>
              <a:spcBef>
                <a:spcPts val="2100"/>
              </a:spcBef>
              <a:spcAft>
                <a:spcPts val="0"/>
              </a:spcAft>
              <a:buNone/>
            </a:pPr>
            <a:endParaRPr/>
          </a:p>
          <a:p>
            <a:pPr marL="0" lvl="0" indent="0" algn="l" rtl="0">
              <a:lnSpc>
                <a:spcPct val="100000"/>
              </a:lnSpc>
              <a:spcBef>
                <a:spcPts val="2100"/>
              </a:spcBef>
              <a:spcAft>
                <a:spcPts val="0"/>
              </a:spcAft>
              <a:buNone/>
            </a:pPr>
            <a:endParaRPr/>
          </a:p>
          <a:p>
            <a:pPr marL="0" lvl="0" indent="0" algn="l" rtl="0">
              <a:lnSpc>
                <a:spcPct val="100000"/>
              </a:lnSpc>
              <a:spcBef>
                <a:spcPts val="2100"/>
              </a:spcBef>
              <a:spcAft>
                <a:spcPts val="0"/>
              </a:spcAft>
              <a:buNone/>
            </a:pPr>
            <a:endParaRPr/>
          </a:p>
          <a:p>
            <a:pPr marL="0" lvl="0" indent="0" algn="ctr" rtl="0">
              <a:lnSpc>
                <a:spcPct val="100000"/>
              </a:lnSpc>
              <a:spcBef>
                <a:spcPts val="2100"/>
              </a:spcBef>
              <a:spcAft>
                <a:spcPts val="0"/>
              </a:spcAft>
              <a:buNone/>
            </a:pPr>
            <a:r>
              <a:rPr lang="en-US"/>
              <a:t>3.__________________________________________________________________</a:t>
            </a:r>
            <a:endParaRPr/>
          </a:p>
          <a:p>
            <a:pPr marL="228600" lvl="0" indent="-101600" algn="l" rtl="0">
              <a:spcBef>
                <a:spcPts val="2100"/>
              </a:spcBef>
              <a:spcAft>
                <a:spcPts val="2100"/>
              </a:spcAft>
              <a:buNone/>
            </a:pPr>
            <a:endParaRPr/>
          </a:p>
        </p:txBody>
      </p:sp>
      <p:sp>
        <p:nvSpPr>
          <p:cNvPr id="263" name="Google Shape;263;p46"/>
          <p:cNvSpPr txBox="1"/>
          <p:nvPr/>
        </p:nvSpPr>
        <p:spPr>
          <a:xfrm>
            <a:off x="11201275" y="6223550"/>
            <a:ext cx="523200" cy="363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t>15b</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47"/>
          <p:cNvSpPr txBox="1">
            <a:spLocks noGrp="1"/>
          </p:cNvSpPr>
          <p:nvPr>
            <p:ph type="title"/>
          </p:nvPr>
        </p:nvSpPr>
        <p:spPr>
          <a:xfrm rot="5400000">
            <a:off x="7537650" y="2994900"/>
            <a:ext cx="6498300" cy="868200"/>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None/>
            </a:pPr>
            <a:r>
              <a:rPr lang="en-US"/>
              <a:t>Asking for Help</a:t>
            </a:r>
            <a:endParaRPr/>
          </a:p>
        </p:txBody>
      </p:sp>
      <p:sp>
        <p:nvSpPr>
          <p:cNvPr id="270" name="Google Shape;270;p47"/>
          <p:cNvSpPr txBox="1">
            <a:spLocks noGrp="1"/>
          </p:cNvSpPr>
          <p:nvPr>
            <p:ph type="body" idx="1"/>
          </p:nvPr>
        </p:nvSpPr>
        <p:spPr>
          <a:xfrm rot="5400000">
            <a:off x="2530525" y="-2016200"/>
            <a:ext cx="5727000" cy="10296000"/>
          </a:xfrm>
          <a:prstGeom prst="rect">
            <a:avLst/>
          </a:prstGeom>
        </p:spPr>
        <p:txBody>
          <a:bodyPr spcFirstLastPara="1" wrap="square" lIns="121900" tIns="121900" rIns="121900" bIns="121900" anchor="t" anchorCtr="0">
            <a:noAutofit/>
          </a:bodyPr>
          <a:lstStyle/>
          <a:p>
            <a:pPr marL="228600" lvl="0" indent="-101600" algn="l" rtl="0">
              <a:spcBef>
                <a:spcPts val="700"/>
              </a:spcBef>
              <a:spcAft>
                <a:spcPts val="0"/>
              </a:spcAft>
              <a:buNone/>
            </a:pPr>
            <a:r>
              <a:rPr lang="en-US" sz="1800"/>
              <a:t>When I need help, I know I can ask my parents, friends, or teachers for help.</a:t>
            </a:r>
            <a:endParaRPr sz="1800"/>
          </a:p>
          <a:p>
            <a:pPr marL="228600" lvl="0" indent="-101600" algn="l" rtl="0">
              <a:spcBef>
                <a:spcPts val="2100"/>
              </a:spcBef>
              <a:spcAft>
                <a:spcPts val="0"/>
              </a:spcAft>
              <a:buNone/>
            </a:pPr>
            <a:endParaRPr sz="1800"/>
          </a:p>
          <a:p>
            <a:pPr marL="228600" lvl="0" indent="-101600" algn="l" rtl="0">
              <a:spcBef>
                <a:spcPts val="2100"/>
              </a:spcBef>
              <a:spcAft>
                <a:spcPts val="0"/>
              </a:spcAft>
              <a:buNone/>
            </a:pPr>
            <a:r>
              <a:rPr lang="en-US" sz="1800"/>
              <a:t>I know to ask for help when I need to do something I can’t do it my myself.</a:t>
            </a:r>
            <a:endParaRPr sz="1800"/>
          </a:p>
          <a:p>
            <a:pPr marL="228600" lvl="0" indent="-101600" algn="l" rtl="0">
              <a:spcBef>
                <a:spcPts val="2100"/>
              </a:spcBef>
              <a:spcAft>
                <a:spcPts val="0"/>
              </a:spcAft>
              <a:buNone/>
            </a:pPr>
            <a:endParaRPr sz="1800"/>
          </a:p>
          <a:p>
            <a:pPr marL="228600" lvl="0" indent="-101600" algn="l" rtl="0">
              <a:spcBef>
                <a:spcPts val="2100"/>
              </a:spcBef>
              <a:spcAft>
                <a:spcPts val="0"/>
              </a:spcAft>
              <a:buNone/>
            </a:pPr>
            <a:r>
              <a:rPr lang="en-US" sz="1800"/>
              <a:t>I should also ask for help when:</a:t>
            </a:r>
            <a:endParaRPr sz="1800"/>
          </a:p>
          <a:p>
            <a:pPr marL="228600" lvl="0" indent="-101600" algn="l" rtl="0">
              <a:spcBef>
                <a:spcPts val="2100"/>
              </a:spcBef>
              <a:spcAft>
                <a:spcPts val="0"/>
              </a:spcAft>
              <a:buNone/>
            </a:pPr>
            <a:endParaRPr sz="1800"/>
          </a:p>
          <a:p>
            <a:pPr marL="228600" lvl="0" indent="-101600" algn="l" rtl="0">
              <a:spcBef>
                <a:spcPts val="2100"/>
              </a:spcBef>
              <a:spcAft>
                <a:spcPts val="0"/>
              </a:spcAft>
              <a:buNone/>
            </a:pPr>
            <a:r>
              <a:rPr lang="en-US" sz="1800"/>
              <a:t>_________________________________________</a:t>
            </a:r>
            <a:endParaRPr sz="1800"/>
          </a:p>
          <a:p>
            <a:pPr marL="228600" lvl="0" indent="-101600" algn="l" rtl="0">
              <a:spcBef>
                <a:spcPts val="2100"/>
              </a:spcBef>
              <a:spcAft>
                <a:spcPts val="0"/>
              </a:spcAft>
              <a:buNone/>
            </a:pPr>
            <a:endParaRPr sz="1800"/>
          </a:p>
          <a:p>
            <a:pPr marL="228600" lvl="0" indent="-101600" algn="l" rtl="0">
              <a:spcBef>
                <a:spcPts val="2100"/>
              </a:spcBef>
              <a:spcAft>
                <a:spcPts val="0"/>
              </a:spcAft>
              <a:buNone/>
            </a:pPr>
            <a:endParaRPr sz="1800"/>
          </a:p>
          <a:p>
            <a:pPr marL="228600" lvl="0" indent="-101600" algn="l" rtl="0">
              <a:spcBef>
                <a:spcPts val="2100"/>
              </a:spcBef>
              <a:spcAft>
                <a:spcPts val="0"/>
              </a:spcAft>
              <a:buNone/>
            </a:pPr>
            <a:endParaRPr sz="1800"/>
          </a:p>
          <a:p>
            <a:pPr marL="228600" lvl="0" indent="-101600" algn="l" rtl="0">
              <a:spcBef>
                <a:spcPts val="2100"/>
              </a:spcBef>
              <a:spcAft>
                <a:spcPts val="0"/>
              </a:spcAft>
              <a:buNone/>
            </a:pPr>
            <a:r>
              <a:rPr lang="en-US" sz="1800"/>
              <a:t>_________________________________________</a:t>
            </a:r>
            <a:endParaRPr sz="1800"/>
          </a:p>
          <a:p>
            <a:pPr marL="228600" lvl="0" indent="-101600" algn="l" rtl="0">
              <a:spcBef>
                <a:spcPts val="2100"/>
              </a:spcBef>
              <a:spcAft>
                <a:spcPts val="0"/>
              </a:spcAft>
              <a:buNone/>
            </a:pPr>
            <a:endParaRPr/>
          </a:p>
          <a:p>
            <a:pPr marL="228600" lvl="0" indent="-101600" algn="l" rtl="0">
              <a:spcBef>
                <a:spcPts val="2100"/>
              </a:spcBef>
              <a:spcAft>
                <a:spcPts val="0"/>
              </a:spcAft>
              <a:buNone/>
            </a:pPr>
            <a:endParaRPr sz="1800"/>
          </a:p>
          <a:p>
            <a:pPr marL="228600" lvl="0" indent="-101600" algn="l" rtl="0">
              <a:spcBef>
                <a:spcPts val="2100"/>
              </a:spcBef>
              <a:spcAft>
                <a:spcPts val="0"/>
              </a:spcAft>
              <a:buNone/>
            </a:pPr>
            <a:endParaRPr sz="1800"/>
          </a:p>
          <a:p>
            <a:pPr marL="228600" lvl="0" indent="-101600" algn="l" rtl="0">
              <a:spcBef>
                <a:spcPts val="2100"/>
              </a:spcBef>
              <a:spcAft>
                <a:spcPts val="0"/>
              </a:spcAft>
              <a:buClr>
                <a:schemeClr val="dk1"/>
              </a:buClr>
              <a:buSzPts val="1100"/>
              <a:buFont typeface="Arial"/>
              <a:buNone/>
            </a:pPr>
            <a:r>
              <a:rPr lang="en-US" sz="1800"/>
              <a:t>_________________________________________</a:t>
            </a:r>
            <a:endParaRPr sz="1800"/>
          </a:p>
          <a:p>
            <a:pPr marL="228600" lvl="0" indent="-101600" algn="l" rtl="0">
              <a:spcBef>
                <a:spcPts val="2100"/>
              </a:spcBef>
              <a:spcAft>
                <a:spcPts val="0"/>
              </a:spcAft>
              <a:buClr>
                <a:schemeClr val="dk1"/>
              </a:buClr>
              <a:buSzPts val="1100"/>
              <a:buFont typeface="Arial"/>
              <a:buNone/>
            </a:pPr>
            <a:endParaRPr sz="1800"/>
          </a:p>
          <a:p>
            <a:pPr marL="228600" lvl="0" indent="-101600" algn="l" rtl="0">
              <a:spcBef>
                <a:spcPts val="2100"/>
              </a:spcBef>
              <a:spcAft>
                <a:spcPts val="0"/>
              </a:spcAft>
              <a:buNone/>
            </a:pPr>
            <a:endParaRPr sz="1800"/>
          </a:p>
          <a:p>
            <a:pPr marL="228600" lvl="0" indent="-101600" algn="l" rtl="0">
              <a:spcBef>
                <a:spcPts val="2100"/>
              </a:spcBef>
              <a:spcAft>
                <a:spcPts val="0"/>
              </a:spcAft>
              <a:buNone/>
            </a:pPr>
            <a:endParaRPr sz="1800"/>
          </a:p>
          <a:p>
            <a:pPr marL="228600" lvl="0" indent="-101600" algn="l" rtl="0">
              <a:spcBef>
                <a:spcPts val="2100"/>
              </a:spcBef>
              <a:spcAft>
                <a:spcPts val="0"/>
              </a:spcAft>
              <a:buClr>
                <a:schemeClr val="dk1"/>
              </a:buClr>
              <a:buSzPts val="1100"/>
              <a:buFont typeface="Arial"/>
              <a:buNone/>
            </a:pPr>
            <a:r>
              <a:rPr lang="en-US" sz="1800"/>
              <a:t>_________________________________________</a:t>
            </a:r>
            <a:endParaRPr sz="1800"/>
          </a:p>
          <a:p>
            <a:pPr marL="0" lvl="0" indent="0" algn="l" rtl="0">
              <a:spcBef>
                <a:spcPts val="2100"/>
              </a:spcBef>
              <a:spcAft>
                <a:spcPts val="0"/>
              </a:spcAft>
              <a:buNone/>
            </a:pPr>
            <a:endParaRPr sz="1800"/>
          </a:p>
          <a:p>
            <a:pPr marL="228600" lvl="0" indent="-101600" algn="l" rtl="0">
              <a:spcBef>
                <a:spcPts val="2100"/>
              </a:spcBef>
              <a:spcAft>
                <a:spcPts val="0"/>
              </a:spcAft>
              <a:buNone/>
            </a:pPr>
            <a:endParaRPr sz="1800"/>
          </a:p>
          <a:p>
            <a:pPr marL="228600" lvl="0" indent="-101600" algn="l" rtl="0">
              <a:spcBef>
                <a:spcPts val="2100"/>
              </a:spcBef>
              <a:spcAft>
                <a:spcPts val="0"/>
              </a:spcAft>
              <a:buClr>
                <a:schemeClr val="dk1"/>
              </a:buClr>
              <a:buSzPts val="1100"/>
              <a:buFont typeface="Arial"/>
              <a:buNone/>
            </a:pPr>
            <a:r>
              <a:rPr lang="en-US" sz="1800"/>
              <a:t>_________________________________________</a:t>
            </a:r>
            <a:endParaRPr sz="1800"/>
          </a:p>
          <a:p>
            <a:pPr marL="228600" lvl="0" indent="-101600" algn="l" rtl="0">
              <a:spcBef>
                <a:spcPts val="2100"/>
              </a:spcBef>
              <a:spcAft>
                <a:spcPts val="0"/>
              </a:spcAft>
              <a:buClr>
                <a:schemeClr val="dk1"/>
              </a:buClr>
              <a:buSzPts val="1100"/>
              <a:buFont typeface="Arial"/>
              <a:buNone/>
            </a:pPr>
            <a:endParaRPr sz="1800"/>
          </a:p>
          <a:p>
            <a:pPr marL="228600" lvl="0" indent="-101600" algn="l" rtl="0">
              <a:spcBef>
                <a:spcPts val="2100"/>
              </a:spcBef>
              <a:spcAft>
                <a:spcPts val="2100"/>
              </a:spcAft>
              <a:buNone/>
            </a:pPr>
            <a:endParaRPr/>
          </a:p>
        </p:txBody>
      </p:sp>
      <p:sp>
        <p:nvSpPr>
          <p:cNvPr id="271" name="Google Shape;271;p47"/>
          <p:cNvSpPr txBox="1"/>
          <p:nvPr/>
        </p:nvSpPr>
        <p:spPr>
          <a:xfrm rot="5400000">
            <a:off x="9857875" y="1619700"/>
            <a:ext cx="3294300" cy="414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t>Name: ___________________</a:t>
            </a:r>
            <a:endParaRPr/>
          </a:p>
        </p:txBody>
      </p:sp>
      <p:sp>
        <p:nvSpPr>
          <p:cNvPr id="272" name="Google Shape;272;p47"/>
          <p:cNvSpPr txBox="1"/>
          <p:nvPr/>
        </p:nvSpPr>
        <p:spPr>
          <a:xfrm rot="5400000">
            <a:off x="207625" y="6164200"/>
            <a:ext cx="523200" cy="363900"/>
          </a:xfrm>
          <a:prstGeom prst="rect">
            <a:avLst/>
          </a:prstGeom>
          <a:noFill/>
          <a:ln w="9525" cap="flat" cmpd="sng">
            <a:solidFill>
              <a:srgbClr val="FFFFFF"/>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US">
                <a:solidFill>
                  <a:srgbClr val="FFFFFF"/>
                </a:solidFill>
              </a:rPr>
              <a:t>16</a:t>
            </a:r>
            <a:endParaRPr>
              <a:solidFill>
                <a:srgbClr val="FFFFFF"/>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48"/>
          <p:cNvSpPr txBox="1">
            <a:spLocks noGrp="1"/>
          </p:cNvSpPr>
          <p:nvPr>
            <p:ph type="body" idx="1"/>
          </p:nvPr>
        </p:nvSpPr>
        <p:spPr>
          <a:xfrm>
            <a:off x="1251675" y="180175"/>
            <a:ext cx="10178400" cy="6388200"/>
          </a:xfrm>
          <a:prstGeom prst="rect">
            <a:avLst/>
          </a:prstGeom>
        </p:spPr>
        <p:txBody>
          <a:bodyPr spcFirstLastPara="1" wrap="square" lIns="121900" tIns="121900" rIns="121900" bIns="121900" anchor="t" anchorCtr="0">
            <a:noAutofit/>
          </a:bodyPr>
          <a:lstStyle/>
          <a:p>
            <a:pPr marL="228600" lvl="0" indent="-101600" algn="ctr" rtl="0">
              <a:spcBef>
                <a:spcPts val="700"/>
              </a:spcBef>
              <a:spcAft>
                <a:spcPts val="0"/>
              </a:spcAft>
              <a:buNone/>
            </a:pPr>
            <a:endParaRPr sz="9600"/>
          </a:p>
          <a:p>
            <a:pPr marL="228600" lvl="0" indent="-101600" algn="ctr" rtl="0">
              <a:spcBef>
                <a:spcPts val="2100"/>
              </a:spcBef>
              <a:spcAft>
                <a:spcPts val="2100"/>
              </a:spcAft>
              <a:buNone/>
            </a:pPr>
            <a:r>
              <a:rPr lang="en-US" sz="9600"/>
              <a:t>I Need Help</a:t>
            </a:r>
            <a:endParaRPr sz="9600"/>
          </a:p>
        </p:txBody>
      </p:sp>
      <p:sp>
        <p:nvSpPr>
          <p:cNvPr id="279" name="Google Shape;279;p48"/>
          <p:cNvSpPr txBox="1"/>
          <p:nvPr/>
        </p:nvSpPr>
        <p:spPr>
          <a:xfrm>
            <a:off x="11201275" y="6223550"/>
            <a:ext cx="523200" cy="363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t>16a</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49"/>
          <p:cNvSpPr txBox="1">
            <a:spLocks noGrp="1"/>
          </p:cNvSpPr>
          <p:nvPr>
            <p:ph type="body" idx="1"/>
          </p:nvPr>
        </p:nvSpPr>
        <p:spPr>
          <a:xfrm>
            <a:off x="1251675" y="334375"/>
            <a:ext cx="10178400" cy="6373500"/>
          </a:xfrm>
          <a:prstGeom prst="rect">
            <a:avLst/>
          </a:prstGeom>
        </p:spPr>
        <p:txBody>
          <a:bodyPr spcFirstLastPara="1" wrap="square" lIns="121900" tIns="121900" rIns="121900" bIns="121900" anchor="t" anchorCtr="0">
            <a:noAutofit/>
          </a:bodyPr>
          <a:lstStyle/>
          <a:p>
            <a:pPr marL="228600" lvl="0" indent="-101600" algn="ctr" rtl="0">
              <a:spcBef>
                <a:spcPts val="700"/>
              </a:spcBef>
              <a:spcAft>
                <a:spcPts val="0"/>
              </a:spcAft>
              <a:buNone/>
            </a:pPr>
            <a:r>
              <a:rPr lang="en-US"/>
              <a:t>I can use this sign when I need help. My teachers and friends will know to help me.</a:t>
            </a:r>
            <a:endParaRPr/>
          </a:p>
          <a:p>
            <a:pPr marL="228600" lvl="0" indent="-101600" algn="ctr" rtl="0">
              <a:spcBef>
                <a:spcPts val="2100"/>
              </a:spcBef>
              <a:spcAft>
                <a:spcPts val="0"/>
              </a:spcAft>
              <a:buNone/>
            </a:pPr>
            <a:endParaRPr/>
          </a:p>
          <a:p>
            <a:pPr marL="228600" lvl="0" indent="-101600" algn="ctr" rtl="0">
              <a:spcBef>
                <a:spcPts val="2100"/>
              </a:spcBef>
              <a:spcAft>
                <a:spcPts val="0"/>
              </a:spcAft>
              <a:buNone/>
            </a:pPr>
            <a:r>
              <a:rPr lang="en-US"/>
              <a:t>I will use this sign when I need help with:</a:t>
            </a:r>
            <a:endParaRPr/>
          </a:p>
          <a:p>
            <a:pPr marL="228600" lvl="0" indent="-101600" algn="l" rtl="0">
              <a:spcBef>
                <a:spcPts val="2100"/>
              </a:spcBef>
              <a:spcAft>
                <a:spcPts val="0"/>
              </a:spcAft>
              <a:buNone/>
            </a:pPr>
            <a:endParaRPr/>
          </a:p>
          <a:p>
            <a:pPr marL="228600" lvl="0" indent="-101600" algn="l" rtl="0">
              <a:spcBef>
                <a:spcPts val="2100"/>
              </a:spcBef>
              <a:spcAft>
                <a:spcPts val="0"/>
              </a:spcAft>
              <a:buNone/>
            </a:pPr>
            <a:r>
              <a:rPr lang="en-US"/>
              <a:t>1. ___________________________________________________________</a:t>
            </a:r>
            <a:endParaRPr/>
          </a:p>
          <a:p>
            <a:pPr marL="228600" lvl="0" indent="-101600" algn="l" rtl="0">
              <a:spcBef>
                <a:spcPts val="2100"/>
              </a:spcBef>
              <a:spcAft>
                <a:spcPts val="0"/>
              </a:spcAft>
              <a:buNone/>
            </a:pPr>
            <a:endParaRPr/>
          </a:p>
          <a:p>
            <a:pPr marL="228600" lvl="0" indent="-101600" algn="l" rtl="0">
              <a:spcBef>
                <a:spcPts val="2100"/>
              </a:spcBef>
              <a:spcAft>
                <a:spcPts val="0"/>
              </a:spcAft>
              <a:buNone/>
            </a:pPr>
            <a:endParaRPr/>
          </a:p>
          <a:p>
            <a:pPr marL="228600" lvl="0" indent="-101600" algn="l" rtl="0">
              <a:spcBef>
                <a:spcPts val="2100"/>
              </a:spcBef>
              <a:spcAft>
                <a:spcPts val="0"/>
              </a:spcAft>
              <a:buNone/>
            </a:pPr>
            <a:r>
              <a:rPr lang="en-US"/>
              <a:t>2. ___________________________________________________________</a:t>
            </a:r>
            <a:endParaRPr/>
          </a:p>
          <a:p>
            <a:pPr marL="228600" lvl="0" indent="-101600" algn="l" rtl="0">
              <a:spcBef>
                <a:spcPts val="2100"/>
              </a:spcBef>
              <a:spcAft>
                <a:spcPts val="0"/>
              </a:spcAft>
              <a:buNone/>
            </a:pPr>
            <a:endParaRPr/>
          </a:p>
          <a:p>
            <a:pPr marL="228600" lvl="0" indent="-101600" algn="l" rtl="0">
              <a:spcBef>
                <a:spcPts val="2100"/>
              </a:spcBef>
              <a:spcAft>
                <a:spcPts val="0"/>
              </a:spcAft>
              <a:buNone/>
            </a:pPr>
            <a:endParaRPr/>
          </a:p>
          <a:p>
            <a:pPr marL="228600" lvl="0" indent="-101600" algn="l" rtl="0">
              <a:spcBef>
                <a:spcPts val="2100"/>
              </a:spcBef>
              <a:spcAft>
                <a:spcPts val="0"/>
              </a:spcAft>
              <a:buNone/>
            </a:pPr>
            <a:r>
              <a:rPr lang="en-US"/>
              <a:t>3.___________________________________________________________</a:t>
            </a:r>
            <a:endParaRPr/>
          </a:p>
          <a:p>
            <a:pPr marL="228600" lvl="0" indent="-101600" algn="l" rtl="0">
              <a:spcBef>
                <a:spcPts val="2100"/>
              </a:spcBef>
              <a:spcAft>
                <a:spcPts val="0"/>
              </a:spcAft>
              <a:buNone/>
            </a:pPr>
            <a:endParaRPr/>
          </a:p>
          <a:p>
            <a:pPr marL="228600" lvl="0" indent="-101600" algn="ctr" rtl="0">
              <a:spcBef>
                <a:spcPts val="2100"/>
              </a:spcBef>
              <a:spcAft>
                <a:spcPts val="0"/>
              </a:spcAft>
              <a:buNone/>
            </a:pPr>
            <a:r>
              <a:rPr lang="en-US"/>
              <a:t>I know I can ask for help with these 3 things. </a:t>
            </a:r>
            <a:endParaRPr/>
          </a:p>
          <a:p>
            <a:pPr marL="228600" lvl="0" indent="-101600" algn="ctr" rtl="0">
              <a:spcBef>
                <a:spcPts val="2100"/>
              </a:spcBef>
              <a:spcAft>
                <a:spcPts val="2100"/>
              </a:spcAft>
              <a:buNone/>
            </a:pPr>
            <a:r>
              <a:rPr lang="en-US"/>
              <a:t>I can ask for help with other things too!</a:t>
            </a:r>
            <a:endParaRPr/>
          </a:p>
        </p:txBody>
      </p:sp>
      <p:sp>
        <p:nvSpPr>
          <p:cNvPr id="286" name="Google Shape;286;p49"/>
          <p:cNvSpPr txBox="1"/>
          <p:nvPr/>
        </p:nvSpPr>
        <p:spPr>
          <a:xfrm>
            <a:off x="11201275" y="6223550"/>
            <a:ext cx="523200" cy="363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t>16b</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50"/>
          <p:cNvSpPr txBox="1">
            <a:spLocks noGrp="1"/>
          </p:cNvSpPr>
          <p:nvPr>
            <p:ph type="title"/>
          </p:nvPr>
        </p:nvSpPr>
        <p:spPr>
          <a:xfrm>
            <a:off x="1251678" y="184135"/>
            <a:ext cx="10178400" cy="1492200"/>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None/>
            </a:pPr>
            <a:r>
              <a:rPr lang="en-US" sz="4800">
                <a:solidFill>
                  <a:srgbClr val="000000"/>
                </a:solidFill>
                <a:latin typeface="Arial"/>
                <a:ea typeface="Arial"/>
                <a:cs typeface="Arial"/>
                <a:sym typeface="Arial"/>
              </a:rPr>
              <a:t>Finishing your work</a:t>
            </a:r>
            <a:endParaRPr sz="4800">
              <a:solidFill>
                <a:srgbClr val="000000"/>
              </a:solidFill>
              <a:latin typeface="Arial"/>
              <a:ea typeface="Arial"/>
              <a:cs typeface="Arial"/>
              <a:sym typeface="Arial"/>
            </a:endParaRPr>
          </a:p>
        </p:txBody>
      </p:sp>
      <p:sp>
        <p:nvSpPr>
          <p:cNvPr id="293" name="Google Shape;293;p50"/>
          <p:cNvSpPr txBox="1">
            <a:spLocks noGrp="1"/>
          </p:cNvSpPr>
          <p:nvPr>
            <p:ph type="body" idx="1"/>
          </p:nvPr>
        </p:nvSpPr>
        <p:spPr>
          <a:xfrm>
            <a:off x="1251675" y="1237525"/>
            <a:ext cx="10178400" cy="5492400"/>
          </a:xfrm>
          <a:prstGeom prst="rect">
            <a:avLst/>
          </a:prstGeom>
        </p:spPr>
        <p:txBody>
          <a:bodyPr spcFirstLastPara="1" wrap="square" lIns="121900" tIns="121900" rIns="121900" bIns="121900" anchor="t" anchorCtr="0">
            <a:noAutofit/>
          </a:bodyPr>
          <a:lstStyle/>
          <a:p>
            <a:pPr marL="228600" lvl="0" indent="-101600" algn="l" rtl="0">
              <a:spcBef>
                <a:spcPts val="700"/>
              </a:spcBef>
              <a:spcAft>
                <a:spcPts val="0"/>
              </a:spcAft>
              <a:buNone/>
            </a:pPr>
            <a:r>
              <a:rPr lang="en-US"/>
              <a:t>Are you good at finishing your work? _________________ </a:t>
            </a:r>
            <a:endParaRPr/>
          </a:p>
          <a:p>
            <a:pPr marL="228600" lvl="0" indent="-101600" algn="l" rtl="0">
              <a:spcBef>
                <a:spcPts val="2100"/>
              </a:spcBef>
              <a:spcAft>
                <a:spcPts val="0"/>
              </a:spcAft>
              <a:buNone/>
            </a:pPr>
            <a:endParaRPr/>
          </a:p>
          <a:p>
            <a:pPr marL="228600" lvl="0" indent="-101600" algn="l" rtl="0">
              <a:spcBef>
                <a:spcPts val="2100"/>
              </a:spcBef>
              <a:spcAft>
                <a:spcPts val="0"/>
              </a:spcAft>
              <a:buClr>
                <a:schemeClr val="dk1"/>
              </a:buClr>
              <a:buSzPts val="1100"/>
              <a:buFont typeface="Arial"/>
              <a:buNone/>
            </a:pPr>
            <a:r>
              <a:rPr lang="en-US"/>
              <a:t>Being </a:t>
            </a:r>
            <a:r>
              <a:rPr lang="en-US" b="1" i="1"/>
              <a:t>efficient</a:t>
            </a:r>
            <a:r>
              <a:rPr lang="en-US"/>
              <a:t> means to do something quick, easy, and correct.</a:t>
            </a:r>
            <a:endParaRPr/>
          </a:p>
          <a:p>
            <a:pPr marL="228600" lvl="0" indent="-101600" algn="l" rtl="0">
              <a:spcBef>
                <a:spcPts val="2100"/>
              </a:spcBef>
              <a:spcAft>
                <a:spcPts val="0"/>
              </a:spcAft>
              <a:buNone/>
            </a:pPr>
            <a:endParaRPr/>
          </a:p>
          <a:p>
            <a:pPr marL="228600" lvl="0" indent="-101600" algn="l" rtl="0">
              <a:spcBef>
                <a:spcPts val="2100"/>
              </a:spcBef>
              <a:spcAft>
                <a:spcPts val="0"/>
              </a:spcAft>
              <a:buNone/>
            </a:pPr>
            <a:r>
              <a:rPr lang="en-US"/>
              <a:t>What can you do to be more </a:t>
            </a:r>
            <a:r>
              <a:rPr lang="en-US" b="1" i="1"/>
              <a:t>efficient</a:t>
            </a:r>
            <a:r>
              <a:rPr lang="en-US"/>
              <a:t>? </a:t>
            </a:r>
            <a:endParaRPr/>
          </a:p>
          <a:p>
            <a:pPr marL="228600" lvl="0" indent="-101600" algn="l" rtl="0">
              <a:spcBef>
                <a:spcPts val="2100"/>
              </a:spcBef>
              <a:spcAft>
                <a:spcPts val="0"/>
              </a:spcAft>
              <a:buNone/>
            </a:pPr>
            <a:endParaRPr/>
          </a:p>
          <a:p>
            <a:pPr marL="228600" lvl="0" indent="-101600" algn="l" rtl="0">
              <a:spcBef>
                <a:spcPts val="2100"/>
              </a:spcBef>
              <a:spcAft>
                <a:spcPts val="0"/>
              </a:spcAft>
              <a:buNone/>
            </a:pPr>
            <a:r>
              <a:rPr lang="en-US"/>
              <a:t>To work more </a:t>
            </a:r>
            <a:r>
              <a:rPr lang="en-US" b="1" i="1"/>
              <a:t>efficiently </a:t>
            </a:r>
            <a:r>
              <a:rPr lang="en-US"/>
              <a:t>and finish my work</a:t>
            </a:r>
            <a:r>
              <a:rPr lang="en-US" i="1"/>
              <a:t>,</a:t>
            </a:r>
            <a:r>
              <a:rPr lang="en-US"/>
              <a:t> I can let others help me. Other things I can do to finish my work:</a:t>
            </a:r>
            <a:endParaRPr/>
          </a:p>
          <a:p>
            <a:pPr marL="127000" lvl="0" indent="0" algn="l" rtl="0">
              <a:spcBef>
                <a:spcPts val="2100"/>
              </a:spcBef>
              <a:spcAft>
                <a:spcPts val="0"/>
              </a:spcAft>
              <a:buNone/>
            </a:pPr>
            <a:endParaRPr/>
          </a:p>
          <a:p>
            <a:pPr marL="228600" lvl="0" indent="-101600" algn="l" rtl="0">
              <a:spcBef>
                <a:spcPts val="2100"/>
              </a:spcBef>
              <a:spcAft>
                <a:spcPts val="0"/>
              </a:spcAft>
              <a:buNone/>
            </a:pPr>
            <a:r>
              <a:rPr lang="en-US"/>
              <a:t>____________________________________________________________________</a:t>
            </a:r>
            <a:endParaRPr/>
          </a:p>
          <a:p>
            <a:pPr marL="228600" lvl="0" indent="-101600" algn="l" rtl="0">
              <a:spcBef>
                <a:spcPts val="2100"/>
              </a:spcBef>
              <a:spcAft>
                <a:spcPts val="0"/>
              </a:spcAft>
              <a:buNone/>
            </a:pPr>
            <a:endParaRPr/>
          </a:p>
          <a:p>
            <a:pPr marL="228600" lvl="0" indent="-101600" algn="l" rtl="0">
              <a:spcBef>
                <a:spcPts val="2100"/>
              </a:spcBef>
              <a:spcAft>
                <a:spcPts val="0"/>
              </a:spcAft>
              <a:buNone/>
            </a:pPr>
            <a:endParaRPr/>
          </a:p>
          <a:p>
            <a:pPr marL="228600" lvl="0" indent="-101600" algn="l" rtl="0">
              <a:spcBef>
                <a:spcPts val="2100"/>
              </a:spcBef>
              <a:spcAft>
                <a:spcPts val="2100"/>
              </a:spcAft>
              <a:buNone/>
            </a:pPr>
            <a:r>
              <a:rPr lang="en-US"/>
              <a:t>____________________________________________________________________</a:t>
            </a:r>
            <a:endParaRPr/>
          </a:p>
        </p:txBody>
      </p:sp>
      <p:sp>
        <p:nvSpPr>
          <p:cNvPr id="294" name="Google Shape;294;p50"/>
          <p:cNvSpPr txBox="1"/>
          <p:nvPr/>
        </p:nvSpPr>
        <p:spPr>
          <a:xfrm>
            <a:off x="11201275" y="6223550"/>
            <a:ext cx="523200" cy="363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t>17</a:t>
            </a:r>
            <a:endParaRPr/>
          </a:p>
        </p:txBody>
      </p:sp>
      <p:sp>
        <p:nvSpPr>
          <p:cNvPr id="295" name="Google Shape;295;p50"/>
          <p:cNvSpPr txBox="1"/>
          <p:nvPr/>
        </p:nvSpPr>
        <p:spPr>
          <a:xfrm>
            <a:off x="326425" y="495400"/>
            <a:ext cx="2349300" cy="363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t>Name:________________</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51"/>
          <p:cNvSpPr txBox="1">
            <a:spLocks noGrp="1"/>
          </p:cNvSpPr>
          <p:nvPr>
            <p:ph type="title"/>
          </p:nvPr>
        </p:nvSpPr>
        <p:spPr>
          <a:xfrm>
            <a:off x="1251675" y="110704"/>
            <a:ext cx="10178400" cy="825900"/>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None/>
            </a:pPr>
            <a:r>
              <a:rPr lang="en-US" sz="4800">
                <a:solidFill>
                  <a:srgbClr val="000000"/>
                </a:solidFill>
                <a:latin typeface="Arial"/>
                <a:ea typeface="Arial"/>
                <a:cs typeface="Arial"/>
                <a:sym typeface="Arial"/>
              </a:rPr>
              <a:t>Free Time</a:t>
            </a:r>
            <a:endParaRPr sz="4800">
              <a:solidFill>
                <a:srgbClr val="000000"/>
              </a:solidFill>
              <a:latin typeface="Arial"/>
              <a:ea typeface="Arial"/>
              <a:cs typeface="Arial"/>
              <a:sym typeface="Arial"/>
            </a:endParaRPr>
          </a:p>
        </p:txBody>
      </p:sp>
      <p:sp>
        <p:nvSpPr>
          <p:cNvPr id="302" name="Google Shape;302;p51"/>
          <p:cNvSpPr txBox="1">
            <a:spLocks noGrp="1"/>
          </p:cNvSpPr>
          <p:nvPr>
            <p:ph type="body" idx="1"/>
          </p:nvPr>
        </p:nvSpPr>
        <p:spPr>
          <a:xfrm>
            <a:off x="1251675" y="1024575"/>
            <a:ext cx="10178400" cy="1188600"/>
          </a:xfrm>
          <a:prstGeom prst="rect">
            <a:avLst/>
          </a:prstGeom>
        </p:spPr>
        <p:txBody>
          <a:bodyPr spcFirstLastPara="1" wrap="square" lIns="121900" tIns="121900" rIns="121900" bIns="121900" anchor="t" anchorCtr="0">
            <a:noAutofit/>
          </a:bodyPr>
          <a:lstStyle/>
          <a:p>
            <a:pPr marL="228600" lvl="0" indent="-101600" algn="ctr" rtl="0">
              <a:spcBef>
                <a:spcPts val="700"/>
              </a:spcBef>
              <a:spcAft>
                <a:spcPts val="0"/>
              </a:spcAft>
              <a:buNone/>
            </a:pPr>
            <a:r>
              <a:rPr lang="en-US" sz="1800">
                <a:latin typeface="Times New Roman"/>
                <a:ea typeface="Times New Roman"/>
                <a:cs typeface="Times New Roman"/>
                <a:sym typeface="Times New Roman"/>
              </a:rPr>
              <a:t>Free time is when you are done with everything you </a:t>
            </a:r>
            <a:r>
              <a:rPr lang="en-US" sz="1800" b="1" i="1">
                <a:latin typeface="Times New Roman"/>
                <a:ea typeface="Times New Roman"/>
                <a:cs typeface="Times New Roman"/>
                <a:sym typeface="Times New Roman"/>
              </a:rPr>
              <a:t>have</a:t>
            </a:r>
            <a:r>
              <a:rPr lang="en-US" sz="1800">
                <a:latin typeface="Times New Roman"/>
                <a:ea typeface="Times New Roman"/>
                <a:cs typeface="Times New Roman"/>
                <a:sym typeface="Times New Roman"/>
              </a:rPr>
              <a:t> to do, and can do something you </a:t>
            </a:r>
            <a:r>
              <a:rPr lang="en-US" sz="1800" b="1" i="1">
                <a:latin typeface="Times New Roman"/>
                <a:ea typeface="Times New Roman"/>
                <a:cs typeface="Times New Roman"/>
                <a:sym typeface="Times New Roman"/>
              </a:rPr>
              <a:t>want</a:t>
            </a:r>
            <a:r>
              <a:rPr lang="en-US" sz="1800">
                <a:latin typeface="Times New Roman"/>
                <a:ea typeface="Times New Roman"/>
                <a:cs typeface="Times New Roman"/>
                <a:sym typeface="Times New Roman"/>
              </a:rPr>
              <a:t> to do.</a:t>
            </a:r>
            <a:endParaRPr sz="1800">
              <a:latin typeface="Times New Roman"/>
              <a:ea typeface="Times New Roman"/>
              <a:cs typeface="Times New Roman"/>
              <a:sym typeface="Times New Roman"/>
            </a:endParaRPr>
          </a:p>
          <a:p>
            <a:pPr marL="228600" lvl="0" indent="-101600" algn="ctr" rtl="0">
              <a:spcBef>
                <a:spcPts val="2100"/>
              </a:spcBef>
              <a:spcAft>
                <a:spcPts val="2100"/>
              </a:spcAft>
              <a:buNone/>
            </a:pPr>
            <a:r>
              <a:rPr lang="en-US" sz="1800">
                <a:latin typeface="Times New Roman"/>
                <a:ea typeface="Times New Roman"/>
                <a:cs typeface="Times New Roman"/>
                <a:sym typeface="Times New Roman"/>
              </a:rPr>
              <a:t>What do you like to do with your free time? Draw pictures below to show your favorite things!</a:t>
            </a:r>
            <a:endParaRPr sz="1800">
              <a:latin typeface="Times New Roman"/>
              <a:ea typeface="Times New Roman"/>
              <a:cs typeface="Times New Roman"/>
              <a:sym typeface="Times New Roman"/>
            </a:endParaRPr>
          </a:p>
        </p:txBody>
      </p:sp>
      <p:sp>
        <p:nvSpPr>
          <p:cNvPr id="303" name="Google Shape;303;p51"/>
          <p:cNvSpPr txBox="1">
            <a:spLocks noGrp="1"/>
          </p:cNvSpPr>
          <p:nvPr>
            <p:ph type="body" idx="4294967295"/>
          </p:nvPr>
        </p:nvSpPr>
        <p:spPr>
          <a:xfrm>
            <a:off x="8176125" y="2593375"/>
            <a:ext cx="3337200" cy="3696000"/>
          </a:xfrm>
          <a:prstGeom prst="rect">
            <a:avLst/>
          </a:prstGeom>
          <a:ln w="28575" cap="flat" cmpd="sng">
            <a:solidFill>
              <a:srgbClr val="666666"/>
            </a:solidFill>
            <a:prstDash val="solid"/>
            <a:round/>
            <a:headEnd type="none" w="sm" len="sm"/>
            <a:tailEnd type="none" w="sm" len="sm"/>
          </a:ln>
        </p:spPr>
        <p:txBody>
          <a:bodyPr spcFirstLastPara="1" wrap="square" lIns="121900" tIns="121900" rIns="121900" bIns="121900" anchor="t" anchorCtr="0">
            <a:noAutofit/>
          </a:bodyPr>
          <a:lstStyle/>
          <a:p>
            <a:pPr marL="0" lvl="0" indent="0" algn="l" rtl="0">
              <a:spcBef>
                <a:spcPts val="0"/>
              </a:spcBef>
              <a:spcAft>
                <a:spcPts val="2100"/>
              </a:spcAft>
              <a:buNone/>
            </a:pPr>
            <a:endParaRPr/>
          </a:p>
        </p:txBody>
      </p:sp>
      <p:sp>
        <p:nvSpPr>
          <p:cNvPr id="304" name="Google Shape;304;p51"/>
          <p:cNvSpPr txBox="1">
            <a:spLocks noGrp="1"/>
          </p:cNvSpPr>
          <p:nvPr>
            <p:ph type="body" idx="4294967295"/>
          </p:nvPr>
        </p:nvSpPr>
        <p:spPr>
          <a:xfrm>
            <a:off x="4572775" y="2593375"/>
            <a:ext cx="3337200" cy="3696000"/>
          </a:xfrm>
          <a:prstGeom prst="rect">
            <a:avLst/>
          </a:prstGeom>
          <a:ln w="28575" cap="flat" cmpd="sng">
            <a:solidFill>
              <a:srgbClr val="666666"/>
            </a:solidFill>
            <a:prstDash val="solid"/>
            <a:round/>
            <a:headEnd type="none" w="sm" len="sm"/>
            <a:tailEnd type="none" w="sm" len="sm"/>
          </a:ln>
        </p:spPr>
        <p:txBody>
          <a:bodyPr spcFirstLastPara="1" wrap="square" lIns="121900" tIns="121900" rIns="121900" bIns="121900" anchor="t" anchorCtr="0">
            <a:noAutofit/>
          </a:bodyPr>
          <a:lstStyle/>
          <a:p>
            <a:pPr marL="0" lvl="0" indent="0" algn="l" rtl="0">
              <a:spcBef>
                <a:spcPts val="0"/>
              </a:spcBef>
              <a:spcAft>
                <a:spcPts val="2100"/>
              </a:spcAft>
              <a:buNone/>
            </a:pPr>
            <a:endParaRPr/>
          </a:p>
        </p:txBody>
      </p:sp>
      <p:sp>
        <p:nvSpPr>
          <p:cNvPr id="305" name="Google Shape;305;p51"/>
          <p:cNvSpPr txBox="1">
            <a:spLocks noGrp="1"/>
          </p:cNvSpPr>
          <p:nvPr>
            <p:ph type="body" idx="4294967295"/>
          </p:nvPr>
        </p:nvSpPr>
        <p:spPr>
          <a:xfrm>
            <a:off x="969425" y="2593375"/>
            <a:ext cx="3337200" cy="3696000"/>
          </a:xfrm>
          <a:prstGeom prst="rect">
            <a:avLst/>
          </a:prstGeom>
          <a:ln w="28575" cap="flat" cmpd="sng">
            <a:solidFill>
              <a:srgbClr val="666666"/>
            </a:solidFill>
            <a:prstDash val="solid"/>
            <a:round/>
            <a:headEnd type="none" w="sm" len="sm"/>
            <a:tailEnd type="none" w="sm" len="sm"/>
          </a:ln>
        </p:spPr>
        <p:txBody>
          <a:bodyPr spcFirstLastPara="1" wrap="square" lIns="121900" tIns="121900" rIns="121900" bIns="121900" anchor="t" anchorCtr="0">
            <a:noAutofit/>
          </a:bodyPr>
          <a:lstStyle/>
          <a:p>
            <a:pPr marL="0" lvl="0" indent="0" algn="l" rtl="0">
              <a:spcBef>
                <a:spcPts val="0"/>
              </a:spcBef>
              <a:spcAft>
                <a:spcPts val="2100"/>
              </a:spcAft>
              <a:buNone/>
            </a:pPr>
            <a:endParaRPr/>
          </a:p>
        </p:txBody>
      </p:sp>
      <p:sp>
        <p:nvSpPr>
          <p:cNvPr id="306" name="Google Shape;306;p51"/>
          <p:cNvSpPr txBox="1"/>
          <p:nvPr/>
        </p:nvSpPr>
        <p:spPr>
          <a:xfrm>
            <a:off x="11201275" y="6223550"/>
            <a:ext cx="523200" cy="363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t>18</a:t>
            </a:r>
            <a:endParaRPr/>
          </a:p>
        </p:txBody>
      </p:sp>
      <p:sp>
        <p:nvSpPr>
          <p:cNvPr id="307" name="Google Shape;307;p51"/>
          <p:cNvSpPr txBox="1"/>
          <p:nvPr/>
        </p:nvSpPr>
        <p:spPr>
          <a:xfrm>
            <a:off x="364825" y="341700"/>
            <a:ext cx="2349300" cy="363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t>Name:________________</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52"/>
          <p:cNvSpPr txBox="1">
            <a:spLocks noGrp="1"/>
          </p:cNvSpPr>
          <p:nvPr>
            <p:ph type="title"/>
          </p:nvPr>
        </p:nvSpPr>
        <p:spPr>
          <a:xfrm>
            <a:off x="1251675" y="34725"/>
            <a:ext cx="10178400" cy="990300"/>
          </a:xfrm>
          <a:prstGeom prst="rect">
            <a:avLst/>
          </a:prstGeom>
        </p:spPr>
        <p:txBody>
          <a:bodyPr spcFirstLastPara="1" wrap="square" lIns="121900" tIns="121900" rIns="121900" bIns="121900" anchor="t" anchorCtr="0">
            <a:noAutofit/>
          </a:bodyPr>
          <a:lstStyle/>
          <a:p>
            <a:pPr marL="0" lvl="0" indent="0" algn="ctr" rtl="0">
              <a:lnSpc>
                <a:spcPct val="110000"/>
              </a:lnSpc>
              <a:spcBef>
                <a:spcPts val="700"/>
              </a:spcBef>
              <a:spcAft>
                <a:spcPts val="0"/>
              </a:spcAft>
              <a:buClr>
                <a:srgbClr val="0B082E"/>
              </a:buClr>
              <a:buFont typeface="Arial"/>
              <a:buNone/>
            </a:pPr>
            <a:r>
              <a:rPr lang="en-US" sz="4800">
                <a:solidFill>
                  <a:srgbClr val="000000"/>
                </a:solidFill>
                <a:latin typeface="Cabin"/>
                <a:ea typeface="Cabin"/>
                <a:cs typeface="Cabin"/>
                <a:sym typeface="Cabin"/>
              </a:rPr>
              <a:t>What is a disability?</a:t>
            </a:r>
            <a:endParaRPr sz="4800">
              <a:solidFill>
                <a:srgbClr val="000000"/>
              </a:solidFill>
              <a:latin typeface="Cabin"/>
              <a:ea typeface="Cabin"/>
              <a:cs typeface="Cabin"/>
              <a:sym typeface="Cabin"/>
            </a:endParaRPr>
          </a:p>
          <a:p>
            <a:pPr marL="0" lvl="0" indent="0" algn="l" rtl="0">
              <a:spcBef>
                <a:spcPts val="0"/>
              </a:spcBef>
              <a:spcAft>
                <a:spcPts val="0"/>
              </a:spcAft>
              <a:buNone/>
            </a:pPr>
            <a:endParaRPr/>
          </a:p>
        </p:txBody>
      </p:sp>
      <p:sp>
        <p:nvSpPr>
          <p:cNvPr id="314" name="Google Shape;314;p52"/>
          <p:cNvSpPr txBox="1">
            <a:spLocks noGrp="1"/>
          </p:cNvSpPr>
          <p:nvPr>
            <p:ph type="body" idx="1"/>
          </p:nvPr>
        </p:nvSpPr>
        <p:spPr>
          <a:xfrm>
            <a:off x="0" y="825525"/>
            <a:ext cx="12192000" cy="6032400"/>
          </a:xfrm>
          <a:prstGeom prst="rect">
            <a:avLst/>
          </a:prstGeom>
        </p:spPr>
        <p:txBody>
          <a:bodyPr spcFirstLastPara="1" wrap="square" lIns="121900" tIns="121900" rIns="121900" bIns="121900" anchor="t" anchorCtr="0">
            <a:noAutofit/>
          </a:bodyPr>
          <a:lstStyle/>
          <a:p>
            <a:pPr marL="228600" lvl="0" indent="-101600" algn="ctr" rtl="0">
              <a:spcBef>
                <a:spcPts val="700"/>
              </a:spcBef>
              <a:spcAft>
                <a:spcPts val="0"/>
              </a:spcAft>
              <a:buNone/>
            </a:pPr>
            <a:r>
              <a:rPr lang="en-US" sz="1800">
                <a:solidFill>
                  <a:srgbClr val="222222"/>
                </a:solidFill>
                <a:highlight>
                  <a:srgbClr val="FFFFFF"/>
                </a:highlight>
                <a:latin typeface="Times New Roman"/>
                <a:ea typeface="Times New Roman"/>
                <a:cs typeface="Times New Roman"/>
                <a:sym typeface="Times New Roman"/>
              </a:rPr>
              <a:t>A </a:t>
            </a:r>
            <a:r>
              <a:rPr lang="en-US" sz="1800" b="1">
                <a:solidFill>
                  <a:srgbClr val="222222"/>
                </a:solidFill>
                <a:highlight>
                  <a:srgbClr val="FFFFFF"/>
                </a:highlight>
                <a:latin typeface="Arial"/>
                <a:ea typeface="Arial"/>
                <a:cs typeface="Arial"/>
                <a:sym typeface="Arial"/>
              </a:rPr>
              <a:t>disability </a:t>
            </a:r>
            <a:r>
              <a:rPr lang="en-US" sz="1800">
                <a:solidFill>
                  <a:srgbClr val="222222"/>
                </a:solidFill>
                <a:highlight>
                  <a:srgbClr val="FFFFFF"/>
                </a:highlight>
                <a:latin typeface="Times New Roman"/>
                <a:ea typeface="Times New Roman"/>
                <a:cs typeface="Times New Roman"/>
                <a:sym typeface="Times New Roman"/>
              </a:rPr>
              <a:t>is a physical or mental condition that limits a person's movements, senses, or activities.</a:t>
            </a:r>
            <a:endParaRPr sz="1800">
              <a:solidFill>
                <a:srgbClr val="222222"/>
              </a:solidFill>
              <a:highlight>
                <a:srgbClr val="FFFFFF"/>
              </a:highlight>
              <a:latin typeface="Times New Roman"/>
              <a:ea typeface="Times New Roman"/>
              <a:cs typeface="Times New Roman"/>
              <a:sym typeface="Times New Roman"/>
            </a:endParaRPr>
          </a:p>
          <a:p>
            <a:pPr marL="228600" lvl="0" indent="-101600" algn="ctr" rtl="0">
              <a:spcBef>
                <a:spcPts val="2100"/>
              </a:spcBef>
              <a:spcAft>
                <a:spcPts val="0"/>
              </a:spcAft>
              <a:buNone/>
            </a:pPr>
            <a:r>
              <a:rPr lang="en-US" sz="1800">
                <a:solidFill>
                  <a:srgbClr val="222222"/>
                </a:solidFill>
                <a:highlight>
                  <a:srgbClr val="FFFFFF"/>
                </a:highlight>
                <a:latin typeface="Times New Roman"/>
                <a:ea typeface="Times New Roman"/>
                <a:cs typeface="Times New Roman"/>
                <a:sym typeface="Times New Roman"/>
              </a:rPr>
              <a:t>It is something someone has that makes certain things harder to do. Sometimes, a disability in one things makes you better at something else.</a:t>
            </a:r>
            <a:endParaRPr sz="1800">
              <a:solidFill>
                <a:srgbClr val="222222"/>
              </a:solidFill>
              <a:highlight>
                <a:srgbClr val="FFFFFF"/>
              </a:highlight>
              <a:latin typeface="Times New Roman"/>
              <a:ea typeface="Times New Roman"/>
              <a:cs typeface="Times New Roman"/>
              <a:sym typeface="Times New Roman"/>
            </a:endParaRPr>
          </a:p>
          <a:p>
            <a:pPr marL="228600" lvl="0" indent="-101600" algn="ctr" rtl="0">
              <a:spcBef>
                <a:spcPts val="2100"/>
              </a:spcBef>
              <a:spcAft>
                <a:spcPts val="0"/>
              </a:spcAft>
              <a:buNone/>
            </a:pPr>
            <a:r>
              <a:rPr lang="en-US" sz="1800">
                <a:solidFill>
                  <a:srgbClr val="222222"/>
                </a:solidFill>
                <a:highlight>
                  <a:srgbClr val="FFFFFF"/>
                </a:highlight>
                <a:latin typeface="Times New Roman"/>
                <a:ea typeface="Times New Roman"/>
                <a:cs typeface="Times New Roman"/>
                <a:sym typeface="Times New Roman"/>
              </a:rPr>
              <a:t>Do you have a disability? </a:t>
            </a:r>
            <a:endParaRPr sz="1800">
              <a:solidFill>
                <a:srgbClr val="222222"/>
              </a:solidFill>
              <a:highlight>
                <a:srgbClr val="FFFFFF"/>
              </a:highlight>
              <a:latin typeface="Times New Roman"/>
              <a:ea typeface="Times New Roman"/>
              <a:cs typeface="Times New Roman"/>
              <a:sym typeface="Times New Roman"/>
            </a:endParaRPr>
          </a:p>
          <a:p>
            <a:pPr marL="228600" lvl="0" indent="-101600" algn="ctr" rtl="0">
              <a:spcBef>
                <a:spcPts val="2100"/>
              </a:spcBef>
              <a:spcAft>
                <a:spcPts val="0"/>
              </a:spcAft>
              <a:buNone/>
            </a:pPr>
            <a:r>
              <a:rPr lang="en-US" u="sng">
                <a:solidFill>
                  <a:srgbClr val="222222"/>
                </a:solidFill>
                <a:highlight>
                  <a:srgbClr val="FFFFFF"/>
                </a:highlight>
                <a:latin typeface="Arial"/>
                <a:ea typeface="Arial"/>
                <a:cs typeface="Arial"/>
                <a:sym typeface="Arial"/>
              </a:rPr>
              <a:t>Yes, I have a disability		No, I do not have a disability</a:t>
            </a:r>
            <a:endParaRPr u="sng">
              <a:solidFill>
                <a:srgbClr val="222222"/>
              </a:solidFill>
              <a:highlight>
                <a:srgbClr val="FFFFFF"/>
              </a:highlight>
              <a:latin typeface="Arial"/>
              <a:ea typeface="Arial"/>
              <a:cs typeface="Arial"/>
              <a:sym typeface="Arial"/>
            </a:endParaRPr>
          </a:p>
          <a:p>
            <a:pPr marL="0" lvl="0" indent="0" algn="ctr" rtl="0">
              <a:spcBef>
                <a:spcPts val="2100"/>
              </a:spcBef>
              <a:spcAft>
                <a:spcPts val="0"/>
              </a:spcAft>
              <a:buNone/>
            </a:pPr>
            <a:r>
              <a:rPr lang="en-US" sz="1800">
                <a:solidFill>
                  <a:srgbClr val="222222"/>
                </a:solidFill>
                <a:highlight>
                  <a:srgbClr val="FFFFFF"/>
                </a:highlight>
                <a:latin typeface="Times New Roman"/>
                <a:ea typeface="Times New Roman"/>
                <a:cs typeface="Times New Roman"/>
                <a:sym typeface="Times New Roman"/>
              </a:rPr>
              <a:t>One disability is Dyslexia. Dyslexia makes it harder for a person to read. </a:t>
            </a:r>
            <a:endParaRPr sz="1800">
              <a:solidFill>
                <a:srgbClr val="222222"/>
              </a:solidFill>
              <a:highlight>
                <a:srgbClr val="FFFFFF"/>
              </a:highlight>
              <a:latin typeface="Times New Roman"/>
              <a:ea typeface="Times New Roman"/>
              <a:cs typeface="Times New Roman"/>
              <a:sym typeface="Times New Roman"/>
            </a:endParaRPr>
          </a:p>
          <a:p>
            <a:pPr marL="0" lvl="0" indent="0" algn="ctr" rtl="0">
              <a:spcBef>
                <a:spcPts val="2100"/>
              </a:spcBef>
              <a:spcAft>
                <a:spcPts val="0"/>
              </a:spcAft>
              <a:buNone/>
            </a:pPr>
            <a:r>
              <a:rPr lang="en-US" sz="1800">
                <a:solidFill>
                  <a:srgbClr val="222222"/>
                </a:solidFill>
                <a:highlight>
                  <a:schemeClr val="lt1"/>
                </a:highlight>
                <a:latin typeface="Times New Roman"/>
                <a:ea typeface="Times New Roman"/>
                <a:cs typeface="Times New Roman"/>
                <a:sym typeface="Times New Roman"/>
              </a:rPr>
              <a:t>Can you name any disabilities?</a:t>
            </a:r>
            <a:endParaRPr sz="1800">
              <a:solidFill>
                <a:srgbClr val="222222"/>
              </a:solidFill>
              <a:highlight>
                <a:srgbClr val="FFFFFF"/>
              </a:highlight>
              <a:latin typeface="Times New Roman"/>
              <a:ea typeface="Times New Roman"/>
              <a:cs typeface="Times New Roman"/>
              <a:sym typeface="Times New Roman"/>
            </a:endParaRPr>
          </a:p>
          <a:p>
            <a:pPr marL="0" lvl="0" indent="0" algn="l" rtl="0">
              <a:spcBef>
                <a:spcPts val="2100"/>
              </a:spcBef>
              <a:spcAft>
                <a:spcPts val="0"/>
              </a:spcAft>
              <a:buNone/>
            </a:pPr>
            <a:r>
              <a:rPr lang="en-US" sz="1800">
                <a:solidFill>
                  <a:srgbClr val="222222"/>
                </a:solidFill>
                <a:highlight>
                  <a:srgbClr val="FFFFFF"/>
                </a:highlight>
                <a:latin typeface="Times New Roman"/>
                <a:ea typeface="Times New Roman"/>
                <a:cs typeface="Times New Roman"/>
                <a:sym typeface="Times New Roman"/>
              </a:rPr>
              <a:t>________________________________________________________________________________________________________</a:t>
            </a:r>
            <a:endParaRPr sz="1800">
              <a:solidFill>
                <a:srgbClr val="222222"/>
              </a:solidFill>
              <a:highlight>
                <a:srgbClr val="FFFFFF"/>
              </a:highlight>
              <a:latin typeface="Times New Roman"/>
              <a:ea typeface="Times New Roman"/>
              <a:cs typeface="Times New Roman"/>
              <a:sym typeface="Times New Roman"/>
            </a:endParaRPr>
          </a:p>
          <a:p>
            <a:pPr marL="0" lvl="0" indent="0" algn="l" rtl="0">
              <a:spcBef>
                <a:spcPts val="2100"/>
              </a:spcBef>
              <a:spcAft>
                <a:spcPts val="0"/>
              </a:spcAft>
              <a:buNone/>
            </a:pPr>
            <a:endParaRPr sz="1800">
              <a:solidFill>
                <a:srgbClr val="222222"/>
              </a:solidFill>
              <a:highlight>
                <a:srgbClr val="FFFFFF"/>
              </a:highlight>
              <a:latin typeface="Times New Roman"/>
              <a:ea typeface="Times New Roman"/>
              <a:cs typeface="Times New Roman"/>
              <a:sym typeface="Times New Roman"/>
            </a:endParaRPr>
          </a:p>
          <a:p>
            <a:pPr marL="0" lvl="0" indent="0" algn="l" rtl="0">
              <a:spcBef>
                <a:spcPts val="2100"/>
              </a:spcBef>
              <a:spcAft>
                <a:spcPts val="0"/>
              </a:spcAft>
              <a:buNone/>
            </a:pPr>
            <a:endParaRPr sz="1800">
              <a:solidFill>
                <a:srgbClr val="222222"/>
              </a:solidFill>
              <a:highlight>
                <a:srgbClr val="FFFFFF"/>
              </a:highlight>
              <a:latin typeface="Times New Roman"/>
              <a:ea typeface="Times New Roman"/>
              <a:cs typeface="Times New Roman"/>
              <a:sym typeface="Times New Roman"/>
            </a:endParaRPr>
          </a:p>
          <a:p>
            <a:pPr marL="0" lvl="0" indent="0" algn="l" rtl="0">
              <a:spcBef>
                <a:spcPts val="2100"/>
              </a:spcBef>
              <a:spcAft>
                <a:spcPts val="2100"/>
              </a:spcAft>
              <a:buNone/>
            </a:pPr>
            <a:r>
              <a:rPr lang="en-US" sz="1800">
                <a:solidFill>
                  <a:srgbClr val="222222"/>
                </a:solidFill>
                <a:highlight>
                  <a:srgbClr val="FFFFFF"/>
                </a:highlight>
                <a:latin typeface="Times New Roman"/>
                <a:ea typeface="Times New Roman"/>
                <a:cs typeface="Times New Roman"/>
                <a:sym typeface="Times New Roman"/>
              </a:rPr>
              <a:t>________________________________________________________________________________________________________</a:t>
            </a:r>
            <a:endParaRPr sz="1800">
              <a:solidFill>
                <a:srgbClr val="222222"/>
              </a:solidFill>
              <a:highlight>
                <a:srgbClr val="FFFFFF"/>
              </a:highlight>
              <a:latin typeface="Times New Roman"/>
              <a:ea typeface="Times New Roman"/>
              <a:cs typeface="Times New Roman"/>
              <a:sym typeface="Times New Roman"/>
            </a:endParaRPr>
          </a:p>
        </p:txBody>
      </p:sp>
      <p:sp>
        <p:nvSpPr>
          <p:cNvPr id="315" name="Google Shape;315;p52"/>
          <p:cNvSpPr txBox="1"/>
          <p:nvPr/>
        </p:nvSpPr>
        <p:spPr>
          <a:xfrm>
            <a:off x="11430075" y="511400"/>
            <a:ext cx="523200" cy="363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a:t>19</a:t>
            </a:r>
            <a:endParaRPr/>
          </a:p>
        </p:txBody>
      </p:sp>
      <p:sp>
        <p:nvSpPr>
          <p:cNvPr id="316" name="Google Shape;316;p52"/>
          <p:cNvSpPr txBox="1"/>
          <p:nvPr/>
        </p:nvSpPr>
        <p:spPr>
          <a:xfrm>
            <a:off x="364825" y="347925"/>
            <a:ext cx="2656500" cy="363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t>Name:________________</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53"/>
          <p:cNvSpPr txBox="1">
            <a:spLocks noGrp="1"/>
          </p:cNvSpPr>
          <p:nvPr>
            <p:ph type="title"/>
          </p:nvPr>
        </p:nvSpPr>
        <p:spPr>
          <a:xfrm>
            <a:off x="-1" y="152050"/>
            <a:ext cx="12192000" cy="1492200"/>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None/>
            </a:pPr>
            <a:r>
              <a:rPr lang="en-US">
                <a:solidFill>
                  <a:srgbClr val="000000"/>
                </a:solidFill>
                <a:latin typeface="Arial"/>
                <a:ea typeface="Arial"/>
                <a:cs typeface="Arial"/>
                <a:sym typeface="Arial"/>
              </a:rPr>
              <a:t>Happiness</a:t>
            </a:r>
            <a:endParaRPr>
              <a:solidFill>
                <a:srgbClr val="000000"/>
              </a:solidFill>
              <a:latin typeface="Arial"/>
              <a:ea typeface="Arial"/>
              <a:cs typeface="Arial"/>
              <a:sym typeface="Arial"/>
            </a:endParaRPr>
          </a:p>
        </p:txBody>
      </p:sp>
      <p:sp>
        <p:nvSpPr>
          <p:cNvPr id="323" name="Google Shape;323;p53"/>
          <p:cNvSpPr txBox="1">
            <a:spLocks noGrp="1"/>
          </p:cNvSpPr>
          <p:nvPr>
            <p:ph type="body" idx="1"/>
          </p:nvPr>
        </p:nvSpPr>
        <p:spPr>
          <a:xfrm>
            <a:off x="0" y="1171000"/>
            <a:ext cx="12192000" cy="5543100"/>
          </a:xfrm>
          <a:prstGeom prst="rect">
            <a:avLst/>
          </a:prstGeom>
        </p:spPr>
        <p:txBody>
          <a:bodyPr spcFirstLastPara="1" wrap="square" lIns="121900" tIns="121900" rIns="121900" bIns="121900" anchor="t" anchorCtr="0">
            <a:noAutofit/>
          </a:bodyPr>
          <a:lstStyle/>
          <a:p>
            <a:pPr marL="0" lvl="0" indent="0" algn="ctr" rtl="0">
              <a:spcBef>
                <a:spcPts val="700"/>
              </a:spcBef>
              <a:spcAft>
                <a:spcPts val="0"/>
              </a:spcAft>
              <a:buNone/>
            </a:pPr>
            <a:r>
              <a:rPr lang="en-US" sz="1400">
                <a:solidFill>
                  <a:srgbClr val="000000"/>
                </a:solidFill>
                <a:latin typeface="Arial"/>
                <a:ea typeface="Arial"/>
                <a:cs typeface="Arial"/>
                <a:sym typeface="Arial"/>
              </a:rPr>
              <a:t>Being Happy means:</a:t>
            </a:r>
            <a:endParaRPr sz="1400">
              <a:solidFill>
                <a:srgbClr val="000000"/>
              </a:solidFill>
              <a:latin typeface="Arial"/>
              <a:ea typeface="Arial"/>
              <a:cs typeface="Arial"/>
              <a:sym typeface="Arial"/>
            </a:endParaRPr>
          </a:p>
          <a:p>
            <a:pPr marL="228600" lvl="0" indent="-101600" algn="l" rtl="0">
              <a:spcBef>
                <a:spcPts val="2100"/>
              </a:spcBef>
              <a:spcAft>
                <a:spcPts val="0"/>
              </a:spcAft>
              <a:buNone/>
            </a:pPr>
            <a:r>
              <a:rPr lang="en-US" sz="1400">
                <a:solidFill>
                  <a:srgbClr val="000000"/>
                </a:solidFill>
                <a:latin typeface="Arial"/>
                <a:ea typeface="Arial"/>
                <a:cs typeface="Arial"/>
                <a:sym typeface="Arial"/>
              </a:rPr>
              <a:t> </a:t>
            </a:r>
            <a:endParaRPr sz="1400">
              <a:solidFill>
                <a:srgbClr val="000000"/>
              </a:solidFill>
              <a:latin typeface="Arial"/>
              <a:ea typeface="Arial"/>
              <a:cs typeface="Arial"/>
              <a:sym typeface="Arial"/>
            </a:endParaRPr>
          </a:p>
          <a:p>
            <a:pPr marL="228600" lvl="0" indent="-101600" algn="l" rtl="0">
              <a:spcBef>
                <a:spcPts val="2100"/>
              </a:spcBef>
              <a:spcAft>
                <a:spcPts val="0"/>
              </a:spcAft>
              <a:buNone/>
            </a:pPr>
            <a:r>
              <a:rPr lang="en-US" sz="1400">
                <a:solidFill>
                  <a:srgbClr val="000000"/>
                </a:solidFill>
                <a:latin typeface="Arial"/>
                <a:ea typeface="Arial"/>
                <a:cs typeface="Arial"/>
                <a:sym typeface="Arial"/>
              </a:rPr>
              <a:t>_______________________________________________________________________________________________________________</a:t>
            </a:r>
            <a:endParaRPr sz="1400">
              <a:solidFill>
                <a:srgbClr val="000000"/>
              </a:solidFill>
              <a:latin typeface="Arial"/>
              <a:ea typeface="Arial"/>
              <a:cs typeface="Arial"/>
              <a:sym typeface="Arial"/>
            </a:endParaRPr>
          </a:p>
          <a:p>
            <a:pPr marL="228600" lvl="0" indent="-101600" algn="ctr" rtl="0">
              <a:spcBef>
                <a:spcPts val="2100"/>
              </a:spcBef>
              <a:spcAft>
                <a:spcPts val="0"/>
              </a:spcAft>
              <a:buNone/>
            </a:pPr>
            <a:r>
              <a:rPr lang="en-US" sz="1400" b="1" u="sng">
                <a:solidFill>
                  <a:srgbClr val="000000"/>
                </a:solidFill>
                <a:latin typeface="Coming Soon"/>
                <a:ea typeface="Coming Soon"/>
                <a:cs typeface="Coming Soon"/>
                <a:sym typeface="Coming Soon"/>
              </a:rPr>
              <a:t>What makes you happy? You can write or draw a picture, or even find a picture in a magazine.</a:t>
            </a:r>
            <a:endParaRPr sz="1400" b="1" u="sng">
              <a:solidFill>
                <a:srgbClr val="000000"/>
              </a:solidFill>
              <a:latin typeface="Coming Soon"/>
              <a:ea typeface="Coming Soon"/>
              <a:cs typeface="Coming Soon"/>
              <a:sym typeface="Coming Soon"/>
            </a:endParaRPr>
          </a:p>
          <a:p>
            <a:pPr marL="228600" lvl="0" indent="-101600" algn="l" rtl="0">
              <a:spcBef>
                <a:spcPts val="2100"/>
              </a:spcBef>
              <a:spcAft>
                <a:spcPts val="0"/>
              </a:spcAft>
              <a:buNone/>
            </a:pPr>
            <a:endParaRPr sz="1400">
              <a:solidFill>
                <a:srgbClr val="000000"/>
              </a:solidFill>
              <a:latin typeface="Arial"/>
              <a:ea typeface="Arial"/>
              <a:cs typeface="Arial"/>
              <a:sym typeface="Arial"/>
            </a:endParaRPr>
          </a:p>
          <a:p>
            <a:pPr marL="228600" lvl="0" indent="-101600" algn="l" rtl="0">
              <a:spcBef>
                <a:spcPts val="2100"/>
              </a:spcBef>
              <a:spcAft>
                <a:spcPts val="0"/>
              </a:spcAft>
              <a:buNone/>
            </a:pPr>
            <a:endParaRPr sz="1400">
              <a:solidFill>
                <a:srgbClr val="000000"/>
              </a:solidFill>
              <a:latin typeface="Arial"/>
              <a:ea typeface="Arial"/>
              <a:cs typeface="Arial"/>
              <a:sym typeface="Arial"/>
            </a:endParaRPr>
          </a:p>
          <a:p>
            <a:pPr marL="228600" lvl="0" indent="-101600" algn="l" rtl="0">
              <a:spcBef>
                <a:spcPts val="2100"/>
              </a:spcBef>
              <a:spcAft>
                <a:spcPts val="0"/>
              </a:spcAft>
              <a:buNone/>
            </a:pPr>
            <a:endParaRPr sz="1400">
              <a:solidFill>
                <a:srgbClr val="000000"/>
              </a:solidFill>
              <a:latin typeface="Arial"/>
              <a:ea typeface="Arial"/>
              <a:cs typeface="Arial"/>
              <a:sym typeface="Arial"/>
            </a:endParaRPr>
          </a:p>
          <a:p>
            <a:pPr marL="228600" lvl="0" indent="-101600" algn="l" rtl="0">
              <a:spcBef>
                <a:spcPts val="2100"/>
              </a:spcBef>
              <a:spcAft>
                <a:spcPts val="0"/>
              </a:spcAft>
              <a:buNone/>
            </a:pPr>
            <a:endParaRPr sz="1400">
              <a:solidFill>
                <a:srgbClr val="000000"/>
              </a:solidFill>
              <a:latin typeface="Arial"/>
              <a:ea typeface="Arial"/>
              <a:cs typeface="Arial"/>
              <a:sym typeface="Arial"/>
            </a:endParaRPr>
          </a:p>
          <a:p>
            <a:pPr marL="127000" lvl="0" indent="0" algn="ctr" rtl="0">
              <a:spcBef>
                <a:spcPts val="2100"/>
              </a:spcBef>
              <a:spcAft>
                <a:spcPts val="0"/>
              </a:spcAft>
              <a:buNone/>
            </a:pPr>
            <a:endParaRPr sz="1400" b="1">
              <a:solidFill>
                <a:srgbClr val="000000"/>
              </a:solidFill>
              <a:latin typeface="Arial"/>
              <a:ea typeface="Arial"/>
              <a:cs typeface="Arial"/>
              <a:sym typeface="Arial"/>
            </a:endParaRPr>
          </a:p>
          <a:p>
            <a:pPr marL="228600" lvl="0" indent="-101600" algn="ctr" rtl="0">
              <a:spcBef>
                <a:spcPts val="2100"/>
              </a:spcBef>
              <a:spcAft>
                <a:spcPts val="0"/>
              </a:spcAft>
              <a:buNone/>
            </a:pPr>
            <a:r>
              <a:rPr lang="en-US" sz="1400" b="1">
                <a:solidFill>
                  <a:srgbClr val="000000"/>
                </a:solidFill>
                <a:latin typeface="Architects Daughter"/>
                <a:ea typeface="Architects Daughter"/>
                <a:cs typeface="Architects Daughter"/>
                <a:sym typeface="Architects Daughter"/>
              </a:rPr>
              <a:t>Could a person with a disability do that too?</a:t>
            </a:r>
            <a:endParaRPr sz="1400" b="1">
              <a:solidFill>
                <a:srgbClr val="000000"/>
              </a:solidFill>
              <a:latin typeface="Architects Daughter"/>
              <a:ea typeface="Architects Daughter"/>
              <a:cs typeface="Architects Daughter"/>
              <a:sym typeface="Architects Daughter"/>
            </a:endParaRPr>
          </a:p>
          <a:p>
            <a:pPr marL="228600" lvl="0" indent="-101600" algn="ctr" rtl="0">
              <a:spcBef>
                <a:spcPts val="2100"/>
              </a:spcBef>
              <a:spcAft>
                <a:spcPts val="2100"/>
              </a:spcAft>
              <a:buNone/>
            </a:pPr>
            <a:r>
              <a:rPr lang="en-US" sz="1400" b="1">
                <a:solidFill>
                  <a:srgbClr val="000000"/>
                </a:solidFill>
                <a:latin typeface="Architects Daughter"/>
                <a:ea typeface="Architects Daughter"/>
                <a:cs typeface="Architects Daughter"/>
                <a:sym typeface="Architects Daughter"/>
              </a:rPr>
              <a:t>Yes!		No, I don’t think so</a:t>
            </a:r>
            <a:endParaRPr sz="1400" b="1">
              <a:solidFill>
                <a:srgbClr val="000000"/>
              </a:solidFill>
              <a:latin typeface="Architects Daughter"/>
              <a:ea typeface="Architects Daughter"/>
              <a:cs typeface="Architects Daughter"/>
              <a:sym typeface="Architects Daughter"/>
            </a:endParaRPr>
          </a:p>
        </p:txBody>
      </p:sp>
      <p:sp>
        <p:nvSpPr>
          <p:cNvPr id="324" name="Google Shape;324;p53"/>
          <p:cNvSpPr txBox="1"/>
          <p:nvPr/>
        </p:nvSpPr>
        <p:spPr>
          <a:xfrm>
            <a:off x="11201275" y="6223550"/>
            <a:ext cx="523200" cy="363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t>20</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54"/>
          <p:cNvSpPr txBox="1">
            <a:spLocks noGrp="1"/>
          </p:cNvSpPr>
          <p:nvPr>
            <p:ph type="title"/>
          </p:nvPr>
        </p:nvSpPr>
        <p:spPr>
          <a:xfrm>
            <a:off x="1251678" y="382385"/>
            <a:ext cx="10178400" cy="14922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US">
                <a:solidFill>
                  <a:srgbClr val="000000"/>
                </a:solidFill>
                <a:latin typeface="Architects Daughter"/>
                <a:ea typeface="Architects Daughter"/>
                <a:cs typeface="Architects Daughter"/>
                <a:sym typeface="Architects Daughter"/>
              </a:rPr>
              <a:t>Disability at School</a:t>
            </a:r>
            <a:endParaRPr>
              <a:solidFill>
                <a:srgbClr val="000000"/>
              </a:solidFill>
              <a:latin typeface="Architects Daughter"/>
              <a:ea typeface="Architects Daughter"/>
              <a:cs typeface="Architects Daughter"/>
              <a:sym typeface="Architects Daughter"/>
            </a:endParaRPr>
          </a:p>
        </p:txBody>
      </p:sp>
      <p:sp>
        <p:nvSpPr>
          <p:cNvPr id="331" name="Google Shape;331;p54"/>
          <p:cNvSpPr txBox="1">
            <a:spLocks noGrp="1"/>
          </p:cNvSpPr>
          <p:nvPr>
            <p:ph type="body" idx="1"/>
          </p:nvPr>
        </p:nvSpPr>
        <p:spPr>
          <a:xfrm>
            <a:off x="202025" y="1509200"/>
            <a:ext cx="11924400" cy="5242500"/>
          </a:xfrm>
          <a:prstGeom prst="rect">
            <a:avLst/>
          </a:prstGeom>
        </p:spPr>
        <p:txBody>
          <a:bodyPr spcFirstLastPara="1" wrap="square" lIns="121900" tIns="121900" rIns="121900" bIns="121900" anchor="t" anchorCtr="0">
            <a:noAutofit/>
          </a:bodyPr>
          <a:lstStyle/>
          <a:p>
            <a:pPr marL="228600" lvl="0" indent="-101600" algn="l" rtl="0">
              <a:spcBef>
                <a:spcPts val="700"/>
              </a:spcBef>
              <a:spcAft>
                <a:spcPts val="0"/>
              </a:spcAft>
              <a:buNone/>
            </a:pPr>
            <a:r>
              <a:rPr lang="en-US"/>
              <a:t>People with disabilities go to school like everyone else, and there are a lot more kids at your school with a disability than you might think.</a:t>
            </a:r>
            <a:endParaRPr/>
          </a:p>
          <a:p>
            <a:pPr marL="228600" lvl="0" indent="-101600" algn="l" rtl="0">
              <a:spcBef>
                <a:spcPts val="2100"/>
              </a:spcBef>
              <a:spcAft>
                <a:spcPts val="0"/>
              </a:spcAft>
              <a:buNone/>
            </a:pPr>
            <a:endParaRPr/>
          </a:p>
          <a:p>
            <a:pPr marL="228600" lvl="0" indent="-101600" algn="l" rtl="0">
              <a:spcBef>
                <a:spcPts val="2100"/>
              </a:spcBef>
              <a:spcAft>
                <a:spcPts val="0"/>
              </a:spcAft>
              <a:buNone/>
            </a:pPr>
            <a:r>
              <a:rPr lang="en-US"/>
              <a:t>What is your disability? ______________________________________________________________</a:t>
            </a:r>
            <a:endParaRPr/>
          </a:p>
          <a:p>
            <a:pPr marL="228600" lvl="0" indent="-101600" algn="l" rtl="0">
              <a:spcBef>
                <a:spcPts val="2100"/>
              </a:spcBef>
              <a:spcAft>
                <a:spcPts val="0"/>
              </a:spcAft>
              <a:buNone/>
            </a:pPr>
            <a:endParaRPr/>
          </a:p>
          <a:p>
            <a:pPr marL="228600" lvl="0" indent="-101600" algn="l" rtl="0">
              <a:spcBef>
                <a:spcPts val="2100"/>
              </a:spcBef>
              <a:spcAft>
                <a:spcPts val="0"/>
              </a:spcAft>
              <a:buNone/>
            </a:pPr>
            <a:r>
              <a:rPr lang="en-US"/>
              <a:t>How does your disability make school harder? </a:t>
            </a:r>
            <a:endParaRPr/>
          </a:p>
          <a:p>
            <a:pPr marL="228600" lvl="0" indent="-101600" algn="l" rtl="0">
              <a:spcBef>
                <a:spcPts val="2100"/>
              </a:spcBef>
              <a:spcAft>
                <a:spcPts val="0"/>
              </a:spcAft>
              <a:buNone/>
            </a:pPr>
            <a:endParaRPr/>
          </a:p>
          <a:p>
            <a:pPr marL="228600" lvl="0" indent="-101600" algn="l" rtl="0">
              <a:spcBef>
                <a:spcPts val="2100"/>
              </a:spcBef>
              <a:spcAft>
                <a:spcPts val="2100"/>
              </a:spcAft>
              <a:buNone/>
            </a:pPr>
            <a:r>
              <a:rPr lang="en-US"/>
              <a:t>________________________________________________________________________________</a:t>
            </a:r>
            <a:endParaRPr/>
          </a:p>
        </p:txBody>
      </p:sp>
      <p:sp>
        <p:nvSpPr>
          <p:cNvPr id="332" name="Google Shape;332;p54"/>
          <p:cNvSpPr txBox="1"/>
          <p:nvPr/>
        </p:nvSpPr>
        <p:spPr>
          <a:xfrm>
            <a:off x="11201275" y="6223550"/>
            <a:ext cx="523200" cy="363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t>21</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55"/>
          <p:cNvSpPr txBox="1">
            <a:spLocks noGrp="1"/>
          </p:cNvSpPr>
          <p:nvPr>
            <p:ph type="title"/>
          </p:nvPr>
        </p:nvSpPr>
        <p:spPr>
          <a:xfrm>
            <a:off x="1251678" y="382385"/>
            <a:ext cx="10178400" cy="14922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US">
                <a:solidFill>
                  <a:srgbClr val="000000"/>
                </a:solidFill>
                <a:latin typeface="Architects Daughter"/>
                <a:ea typeface="Architects Daughter"/>
                <a:cs typeface="Architects Daughter"/>
                <a:sym typeface="Architects Daughter"/>
              </a:rPr>
              <a:t>Disability at Home</a:t>
            </a:r>
            <a:endParaRPr>
              <a:solidFill>
                <a:srgbClr val="000000"/>
              </a:solidFill>
              <a:latin typeface="Architects Daughter"/>
              <a:ea typeface="Architects Daughter"/>
              <a:cs typeface="Architects Daughter"/>
              <a:sym typeface="Architects Daughter"/>
            </a:endParaRPr>
          </a:p>
        </p:txBody>
      </p:sp>
      <p:sp>
        <p:nvSpPr>
          <p:cNvPr id="339" name="Google Shape;339;p55"/>
          <p:cNvSpPr txBox="1">
            <a:spLocks noGrp="1"/>
          </p:cNvSpPr>
          <p:nvPr>
            <p:ph type="body" idx="1"/>
          </p:nvPr>
        </p:nvSpPr>
        <p:spPr>
          <a:xfrm>
            <a:off x="202025" y="1509200"/>
            <a:ext cx="11924400" cy="5242500"/>
          </a:xfrm>
          <a:prstGeom prst="rect">
            <a:avLst/>
          </a:prstGeom>
        </p:spPr>
        <p:txBody>
          <a:bodyPr spcFirstLastPara="1" wrap="square" lIns="121900" tIns="121900" rIns="121900" bIns="121900" anchor="t" anchorCtr="0">
            <a:noAutofit/>
          </a:bodyPr>
          <a:lstStyle/>
          <a:p>
            <a:pPr marL="228600" lvl="0" indent="-101600" algn="l" rtl="0">
              <a:spcBef>
                <a:spcPts val="700"/>
              </a:spcBef>
              <a:spcAft>
                <a:spcPts val="0"/>
              </a:spcAft>
              <a:buNone/>
            </a:pPr>
            <a:r>
              <a:rPr lang="en-US"/>
              <a:t>People with disabilities go to school like everyone else, and there are a lot more kids at your school with a disability than you might think.</a:t>
            </a:r>
            <a:endParaRPr/>
          </a:p>
          <a:p>
            <a:pPr marL="228600" lvl="0" indent="-101600" algn="l" rtl="0">
              <a:spcBef>
                <a:spcPts val="2100"/>
              </a:spcBef>
              <a:spcAft>
                <a:spcPts val="0"/>
              </a:spcAft>
              <a:buNone/>
            </a:pPr>
            <a:endParaRPr/>
          </a:p>
          <a:p>
            <a:pPr marL="228600" lvl="0" indent="-101600" algn="l" rtl="0">
              <a:spcBef>
                <a:spcPts val="2100"/>
              </a:spcBef>
              <a:spcAft>
                <a:spcPts val="0"/>
              </a:spcAft>
              <a:buNone/>
            </a:pPr>
            <a:r>
              <a:rPr lang="en-US"/>
              <a:t>What is your disability? ______________________________________________________________</a:t>
            </a:r>
            <a:endParaRPr/>
          </a:p>
          <a:p>
            <a:pPr marL="228600" lvl="0" indent="-101600" algn="l" rtl="0">
              <a:spcBef>
                <a:spcPts val="2100"/>
              </a:spcBef>
              <a:spcAft>
                <a:spcPts val="0"/>
              </a:spcAft>
              <a:buNone/>
            </a:pPr>
            <a:endParaRPr/>
          </a:p>
          <a:p>
            <a:pPr marL="228600" lvl="0" indent="-101600" algn="l" rtl="0">
              <a:spcBef>
                <a:spcPts val="2100"/>
              </a:spcBef>
              <a:spcAft>
                <a:spcPts val="0"/>
              </a:spcAft>
              <a:buNone/>
            </a:pPr>
            <a:r>
              <a:rPr lang="en-US"/>
              <a:t>How does your disability make life at home harder? </a:t>
            </a:r>
            <a:endParaRPr/>
          </a:p>
          <a:p>
            <a:pPr marL="228600" lvl="0" indent="-101600" algn="l" rtl="0">
              <a:spcBef>
                <a:spcPts val="2100"/>
              </a:spcBef>
              <a:spcAft>
                <a:spcPts val="0"/>
              </a:spcAft>
              <a:buNone/>
            </a:pPr>
            <a:endParaRPr/>
          </a:p>
          <a:p>
            <a:pPr marL="228600" lvl="0" indent="-101600" algn="l" rtl="0">
              <a:spcBef>
                <a:spcPts val="2100"/>
              </a:spcBef>
              <a:spcAft>
                <a:spcPts val="2100"/>
              </a:spcAft>
              <a:buNone/>
            </a:pPr>
            <a:r>
              <a:rPr lang="en-US"/>
              <a:t>________________________________________________________________________________</a:t>
            </a:r>
            <a:endParaRPr/>
          </a:p>
        </p:txBody>
      </p:sp>
      <p:sp>
        <p:nvSpPr>
          <p:cNvPr id="340" name="Google Shape;340;p55"/>
          <p:cNvSpPr txBox="1"/>
          <p:nvPr/>
        </p:nvSpPr>
        <p:spPr>
          <a:xfrm>
            <a:off x="11201275" y="6223550"/>
            <a:ext cx="523200" cy="363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t>22</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9"/>
          <p:cNvSpPr txBox="1">
            <a:spLocks noGrp="1"/>
          </p:cNvSpPr>
          <p:nvPr>
            <p:ph type="title"/>
          </p:nvPr>
        </p:nvSpPr>
        <p:spPr>
          <a:xfrm>
            <a:off x="1251678" y="382385"/>
            <a:ext cx="10178322" cy="371594"/>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2"/>
              </a:buClr>
              <a:buFont typeface="Impact"/>
              <a:buNone/>
            </a:pPr>
            <a:r>
              <a:rPr lang="en-US" sz="1800" b="0" i="0" u="none" strike="noStrike" cap="none">
                <a:solidFill>
                  <a:srgbClr val="000000"/>
                </a:solidFill>
                <a:latin typeface="Impact"/>
                <a:ea typeface="Impact"/>
                <a:cs typeface="Impact"/>
                <a:sym typeface="Impact"/>
              </a:rPr>
              <a:t>LIST 3 THINGS YOU LIKE DOING AT SCHOOL</a:t>
            </a:r>
            <a:endParaRPr sz="1800" b="0" i="0" u="none" strike="noStrike" cap="none">
              <a:solidFill>
                <a:srgbClr val="000000"/>
              </a:solidFill>
              <a:latin typeface="Impact"/>
              <a:ea typeface="Impact"/>
              <a:cs typeface="Impact"/>
              <a:sym typeface="Impact"/>
            </a:endParaRPr>
          </a:p>
        </p:txBody>
      </p:sp>
      <p:sp>
        <p:nvSpPr>
          <p:cNvPr id="134" name="Google Shape;134;p29"/>
          <p:cNvSpPr txBox="1">
            <a:spLocks noGrp="1"/>
          </p:cNvSpPr>
          <p:nvPr>
            <p:ph type="body" idx="1"/>
          </p:nvPr>
        </p:nvSpPr>
        <p:spPr>
          <a:xfrm>
            <a:off x="1251625" y="1031425"/>
            <a:ext cx="10178400" cy="56022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2"/>
              </a:buClr>
              <a:buFont typeface="Arial"/>
              <a:buNone/>
            </a:pPr>
            <a:endParaRPr sz="1550"/>
          </a:p>
          <a:p>
            <a:pPr marL="457200" marR="0" lvl="0" indent="-327025" algn="l" rtl="0">
              <a:lnSpc>
                <a:spcPct val="90000"/>
              </a:lnSpc>
              <a:spcBef>
                <a:spcPts val="0"/>
              </a:spcBef>
              <a:spcAft>
                <a:spcPts val="0"/>
              </a:spcAft>
              <a:buClr>
                <a:srgbClr val="000000"/>
              </a:buClr>
              <a:buSzPts val="1550"/>
              <a:buFont typeface="Cabin"/>
              <a:buAutoNum type="arabicPeriod"/>
            </a:pPr>
            <a:r>
              <a:rPr lang="en-US" sz="1550" b="0" i="0" u="none" strike="noStrike" cap="none">
                <a:solidFill>
                  <a:srgbClr val="000000"/>
                </a:solidFill>
                <a:latin typeface="Cabin"/>
                <a:ea typeface="Cabin"/>
                <a:cs typeface="Cabin"/>
                <a:sym typeface="Cabin"/>
              </a:rPr>
              <a:t>_____________________________________________________________________________________</a:t>
            </a:r>
            <a:endParaRPr sz="1550" b="0" i="0" u="none" strike="noStrike" cap="none">
              <a:solidFill>
                <a:srgbClr val="000000"/>
              </a:solidFill>
              <a:latin typeface="Cabin"/>
              <a:ea typeface="Cabin"/>
              <a:cs typeface="Cabin"/>
              <a:sym typeface="Cabin"/>
            </a:endParaRPr>
          </a:p>
          <a:p>
            <a:pPr marL="0" marR="0" lvl="0" indent="0" algn="l" rtl="0">
              <a:lnSpc>
                <a:spcPct val="90000"/>
              </a:lnSpc>
              <a:spcBef>
                <a:spcPts val="700"/>
              </a:spcBef>
              <a:spcAft>
                <a:spcPts val="0"/>
              </a:spcAft>
              <a:buClr>
                <a:schemeClr val="dk2"/>
              </a:buClr>
              <a:buFont typeface="Arial"/>
              <a:buNone/>
            </a:pPr>
            <a:endParaRPr sz="1550">
              <a:solidFill>
                <a:srgbClr val="000000"/>
              </a:solidFill>
            </a:endParaRPr>
          </a:p>
          <a:p>
            <a:pPr marL="0" marR="0" lvl="0" indent="0" algn="l" rtl="0">
              <a:lnSpc>
                <a:spcPct val="90000"/>
              </a:lnSpc>
              <a:spcBef>
                <a:spcPts val="700"/>
              </a:spcBef>
              <a:spcAft>
                <a:spcPts val="0"/>
              </a:spcAft>
              <a:buClr>
                <a:schemeClr val="dk2"/>
              </a:buClr>
              <a:buFont typeface="Arial"/>
              <a:buNone/>
            </a:pPr>
            <a:endParaRPr sz="1550">
              <a:solidFill>
                <a:srgbClr val="000000"/>
              </a:solidFill>
            </a:endParaRPr>
          </a:p>
          <a:p>
            <a:pPr marL="0" marR="0" lvl="0" indent="0" algn="l" rtl="0">
              <a:lnSpc>
                <a:spcPct val="90000"/>
              </a:lnSpc>
              <a:spcBef>
                <a:spcPts val="700"/>
              </a:spcBef>
              <a:spcAft>
                <a:spcPts val="0"/>
              </a:spcAft>
              <a:buClr>
                <a:schemeClr val="dk2"/>
              </a:buClr>
              <a:buFont typeface="Arial"/>
              <a:buNone/>
            </a:pPr>
            <a:endParaRPr sz="1550">
              <a:solidFill>
                <a:srgbClr val="000000"/>
              </a:solidFill>
            </a:endParaRPr>
          </a:p>
          <a:p>
            <a:pPr marL="0" marR="0" lvl="0" indent="0" algn="l" rtl="0">
              <a:lnSpc>
                <a:spcPct val="90000"/>
              </a:lnSpc>
              <a:spcBef>
                <a:spcPts val="700"/>
              </a:spcBef>
              <a:spcAft>
                <a:spcPts val="0"/>
              </a:spcAft>
              <a:buClr>
                <a:schemeClr val="dk2"/>
              </a:buClr>
              <a:buFont typeface="Arial"/>
              <a:buNone/>
            </a:pPr>
            <a:endParaRPr sz="1550">
              <a:solidFill>
                <a:srgbClr val="000000"/>
              </a:solidFill>
            </a:endParaRPr>
          </a:p>
          <a:p>
            <a:pPr marL="0" marR="0" lvl="0" indent="0" algn="l" rtl="0">
              <a:lnSpc>
                <a:spcPct val="90000"/>
              </a:lnSpc>
              <a:spcBef>
                <a:spcPts val="700"/>
              </a:spcBef>
              <a:spcAft>
                <a:spcPts val="0"/>
              </a:spcAft>
              <a:buClr>
                <a:schemeClr val="dk2"/>
              </a:buClr>
              <a:buFont typeface="Arial"/>
              <a:buNone/>
            </a:pPr>
            <a:r>
              <a:rPr lang="en-US" sz="1550" b="0" i="0" u="none" strike="noStrike" cap="none">
                <a:solidFill>
                  <a:srgbClr val="000000"/>
                </a:solidFill>
                <a:latin typeface="Cabin"/>
                <a:ea typeface="Cabin"/>
                <a:cs typeface="Cabin"/>
                <a:sym typeface="Cabin"/>
              </a:rPr>
              <a:t>Because</a:t>
            </a:r>
            <a:r>
              <a:rPr lang="en-US" sz="1550">
                <a:solidFill>
                  <a:schemeClr val="dk1"/>
                </a:solidFill>
              </a:rPr>
              <a:t> _________________________________________________________________________________</a:t>
            </a:r>
            <a:endParaRPr>
              <a:solidFill>
                <a:srgbClr val="000000"/>
              </a:solidFill>
            </a:endParaRPr>
          </a:p>
          <a:p>
            <a:pPr marL="0" marR="0" lvl="0" indent="0" algn="l" rtl="0">
              <a:lnSpc>
                <a:spcPct val="90000"/>
              </a:lnSpc>
              <a:spcBef>
                <a:spcPts val="700"/>
              </a:spcBef>
              <a:spcAft>
                <a:spcPts val="0"/>
              </a:spcAft>
              <a:buClr>
                <a:schemeClr val="dk2"/>
              </a:buClr>
              <a:buFont typeface="Arial"/>
              <a:buNone/>
            </a:pPr>
            <a:endParaRPr sz="1550" b="0" i="0" u="none" strike="noStrike" cap="none">
              <a:solidFill>
                <a:srgbClr val="000000"/>
              </a:solidFill>
              <a:latin typeface="Cabin"/>
              <a:ea typeface="Cabin"/>
              <a:cs typeface="Cabin"/>
              <a:sym typeface="Cabin"/>
            </a:endParaRPr>
          </a:p>
          <a:p>
            <a:pPr marL="0" marR="0" lvl="0" indent="0" algn="l" rtl="0">
              <a:lnSpc>
                <a:spcPct val="90000"/>
              </a:lnSpc>
              <a:spcBef>
                <a:spcPts val="700"/>
              </a:spcBef>
              <a:spcAft>
                <a:spcPts val="0"/>
              </a:spcAft>
              <a:buClr>
                <a:schemeClr val="dk2"/>
              </a:buClr>
              <a:buFont typeface="Arial"/>
              <a:buNone/>
            </a:pPr>
            <a:endParaRPr sz="1550" b="0" i="0" u="none" strike="noStrike" cap="none">
              <a:solidFill>
                <a:srgbClr val="000000"/>
              </a:solidFill>
              <a:latin typeface="Cabin"/>
              <a:ea typeface="Cabin"/>
              <a:cs typeface="Cabin"/>
              <a:sym typeface="Cabin"/>
            </a:endParaRPr>
          </a:p>
          <a:p>
            <a:pPr marL="0" marR="0" lvl="0" indent="0" algn="l" rtl="0">
              <a:lnSpc>
                <a:spcPct val="90000"/>
              </a:lnSpc>
              <a:spcBef>
                <a:spcPts val="700"/>
              </a:spcBef>
              <a:spcAft>
                <a:spcPts val="0"/>
              </a:spcAft>
              <a:buClr>
                <a:schemeClr val="dk2"/>
              </a:buClr>
              <a:buFont typeface="Arial"/>
              <a:buNone/>
            </a:pPr>
            <a:endParaRPr sz="1550" b="0" i="0" u="none" strike="noStrike" cap="none">
              <a:solidFill>
                <a:srgbClr val="000000"/>
              </a:solidFill>
              <a:latin typeface="Cabin"/>
              <a:ea typeface="Cabin"/>
              <a:cs typeface="Cabin"/>
              <a:sym typeface="Cabin"/>
            </a:endParaRPr>
          </a:p>
          <a:p>
            <a:pPr marL="0" marR="0" lvl="0" indent="0" algn="l" rtl="0">
              <a:lnSpc>
                <a:spcPct val="90000"/>
              </a:lnSpc>
              <a:spcBef>
                <a:spcPts val="700"/>
              </a:spcBef>
              <a:spcAft>
                <a:spcPts val="0"/>
              </a:spcAft>
              <a:buClr>
                <a:schemeClr val="dk2"/>
              </a:buClr>
              <a:buFont typeface="Arial"/>
              <a:buNone/>
            </a:pPr>
            <a:endParaRPr sz="1550">
              <a:solidFill>
                <a:srgbClr val="000000"/>
              </a:solidFill>
            </a:endParaRPr>
          </a:p>
          <a:p>
            <a:pPr marL="0" marR="0" lvl="0" indent="0" algn="l" rtl="0">
              <a:lnSpc>
                <a:spcPct val="90000"/>
              </a:lnSpc>
              <a:spcBef>
                <a:spcPts val="700"/>
              </a:spcBef>
              <a:spcAft>
                <a:spcPts val="0"/>
              </a:spcAft>
              <a:buClr>
                <a:schemeClr val="dk2"/>
              </a:buClr>
              <a:buFont typeface="Arial"/>
              <a:buNone/>
            </a:pPr>
            <a:endParaRPr sz="1550">
              <a:solidFill>
                <a:srgbClr val="000000"/>
              </a:solidFill>
            </a:endParaRPr>
          </a:p>
          <a:p>
            <a:pPr marL="0" marR="0" lvl="0" indent="0" algn="l" rtl="0">
              <a:lnSpc>
                <a:spcPct val="90000"/>
              </a:lnSpc>
              <a:spcBef>
                <a:spcPts val="700"/>
              </a:spcBef>
              <a:spcAft>
                <a:spcPts val="0"/>
              </a:spcAft>
              <a:buNone/>
            </a:pPr>
            <a:r>
              <a:rPr lang="en-US" sz="1550">
                <a:solidFill>
                  <a:srgbClr val="000000"/>
                </a:solidFill>
              </a:rPr>
              <a:t>2.     </a:t>
            </a:r>
            <a:r>
              <a:rPr lang="en-US" sz="1550">
                <a:solidFill>
                  <a:schemeClr val="dk1"/>
                </a:solidFill>
              </a:rPr>
              <a:t>_____________________________________________________________________________________</a:t>
            </a:r>
            <a:endParaRPr>
              <a:solidFill>
                <a:srgbClr val="000000"/>
              </a:solidFill>
            </a:endParaRPr>
          </a:p>
          <a:p>
            <a:pPr marL="0" marR="0" lvl="0" indent="0" algn="l" rtl="0">
              <a:lnSpc>
                <a:spcPct val="90000"/>
              </a:lnSpc>
              <a:spcBef>
                <a:spcPts val="700"/>
              </a:spcBef>
              <a:spcAft>
                <a:spcPts val="0"/>
              </a:spcAft>
              <a:buClr>
                <a:schemeClr val="dk2"/>
              </a:buClr>
              <a:buFont typeface="Arial"/>
              <a:buNone/>
            </a:pPr>
            <a:endParaRPr sz="1550">
              <a:solidFill>
                <a:srgbClr val="000000"/>
              </a:solidFill>
            </a:endParaRPr>
          </a:p>
          <a:p>
            <a:pPr marL="0" marR="0" lvl="0" indent="0" algn="l" rtl="0">
              <a:lnSpc>
                <a:spcPct val="90000"/>
              </a:lnSpc>
              <a:spcBef>
                <a:spcPts val="700"/>
              </a:spcBef>
              <a:spcAft>
                <a:spcPts val="0"/>
              </a:spcAft>
              <a:buClr>
                <a:schemeClr val="dk2"/>
              </a:buClr>
              <a:buFont typeface="Arial"/>
              <a:buNone/>
            </a:pPr>
            <a:endParaRPr sz="1550">
              <a:solidFill>
                <a:srgbClr val="000000"/>
              </a:solidFill>
            </a:endParaRPr>
          </a:p>
          <a:p>
            <a:pPr marL="0" marR="0" lvl="0" indent="0" algn="l" rtl="0">
              <a:lnSpc>
                <a:spcPct val="90000"/>
              </a:lnSpc>
              <a:spcBef>
                <a:spcPts val="700"/>
              </a:spcBef>
              <a:spcAft>
                <a:spcPts val="0"/>
              </a:spcAft>
              <a:buClr>
                <a:schemeClr val="dk2"/>
              </a:buClr>
              <a:buFont typeface="Arial"/>
              <a:buNone/>
            </a:pPr>
            <a:endParaRPr sz="1550" b="0" i="0" u="none" strike="noStrike" cap="none">
              <a:solidFill>
                <a:srgbClr val="000000"/>
              </a:solidFill>
              <a:latin typeface="Cabin"/>
              <a:ea typeface="Cabin"/>
              <a:cs typeface="Cabin"/>
              <a:sym typeface="Cabin"/>
            </a:endParaRPr>
          </a:p>
          <a:p>
            <a:pPr marL="0" marR="0" lvl="0" indent="0" algn="l" rtl="0">
              <a:lnSpc>
                <a:spcPct val="90000"/>
              </a:lnSpc>
              <a:spcBef>
                <a:spcPts val="700"/>
              </a:spcBef>
              <a:spcAft>
                <a:spcPts val="0"/>
              </a:spcAft>
              <a:buClr>
                <a:schemeClr val="dk2"/>
              </a:buClr>
              <a:buFont typeface="Arial"/>
              <a:buNone/>
            </a:pPr>
            <a:endParaRPr sz="1550" b="0" i="0" u="none" strike="noStrike" cap="none">
              <a:solidFill>
                <a:srgbClr val="000000"/>
              </a:solidFill>
              <a:latin typeface="Cabin"/>
              <a:ea typeface="Cabin"/>
              <a:cs typeface="Cabin"/>
              <a:sym typeface="Cabin"/>
            </a:endParaRPr>
          </a:p>
          <a:p>
            <a:pPr marL="0" marR="0" lvl="0" indent="0" algn="l" rtl="0">
              <a:lnSpc>
                <a:spcPct val="90000"/>
              </a:lnSpc>
              <a:spcBef>
                <a:spcPts val="700"/>
              </a:spcBef>
              <a:spcAft>
                <a:spcPts val="0"/>
              </a:spcAft>
              <a:buClr>
                <a:schemeClr val="dk2"/>
              </a:buClr>
              <a:buFont typeface="Arial"/>
              <a:buNone/>
            </a:pPr>
            <a:r>
              <a:rPr lang="en-US" sz="1550" b="0" i="0" u="none" strike="noStrike" cap="none">
                <a:solidFill>
                  <a:srgbClr val="000000"/>
                </a:solidFill>
                <a:latin typeface="Cabin"/>
                <a:ea typeface="Cabin"/>
                <a:cs typeface="Cabin"/>
                <a:sym typeface="Cabin"/>
              </a:rPr>
              <a:t>Because ________________________________________________________</a:t>
            </a:r>
            <a:endParaRPr>
              <a:solidFill>
                <a:srgbClr val="000000"/>
              </a:solidFill>
            </a:endParaRPr>
          </a:p>
          <a:p>
            <a:pPr marL="0" marR="0" lvl="0" indent="0" algn="l" rtl="0">
              <a:lnSpc>
                <a:spcPct val="90000"/>
              </a:lnSpc>
              <a:spcBef>
                <a:spcPts val="700"/>
              </a:spcBef>
              <a:spcAft>
                <a:spcPts val="2100"/>
              </a:spcAft>
              <a:buClr>
                <a:schemeClr val="dk2"/>
              </a:buClr>
              <a:buFont typeface="Arial"/>
              <a:buNone/>
            </a:pPr>
            <a:endParaRPr sz="1550" b="0" i="0" u="none" strike="noStrike" cap="none">
              <a:solidFill>
                <a:srgbClr val="595959"/>
              </a:solidFill>
              <a:latin typeface="Cabin"/>
              <a:ea typeface="Cabin"/>
              <a:cs typeface="Cabin"/>
              <a:sym typeface="Cabin"/>
            </a:endParaRPr>
          </a:p>
        </p:txBody>
      </p:sp>
      <p:sp>
        <p:nvSpPr>
          <p:cNvPr id="135" name="Google Shape;135;p29"/>
          <p:cNvSpPr txBox="1"/>
          <p:nvPr/>
        </p:nvSpPr>
        <p:spPr>
          <a:xfrm>
            <a:off x="11313525" y="6223550"/>
            <a:ext cx="411000" cy="363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t>2a</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p56"/>
          <p:cNvSpPr txBox="1">
            <a:spLocks noGrp="1"/>
          </p:cNvSpPr>
          <p:nvPr>
            <p:ph type="title"/>
          </p:nvPr>
        </p:nvSpPr>
        <p:spPr>
          <a:xfrm>
            <a:off x="1251678" y="382385"/>
            <a:ext cx="10178400" cy="14922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endParaRPr/>
          </a:p>
        </p:txBody>
      </p:sp>
      <p:sp>
        <p:nvSpPr>
          <p:cNvPr id="347" name="Google Shape;347;p56"/>
          <p:cNvSpPr txBox="1">
            <a:spLocks noGrp="1"/>
          </p:cNvSpPr>
          <p:nvPr>
            <p:ph type="body" idx="1"/>
          </p:nvPr>
        </p:nvSpPr>
        <p:spPr>
          <a:xfrm>
            <a:off x="1251678" y="2286001"/>
            <a:ext cx="10178400" cy="3593700"/>
          </a:xfrm>
          <a:prstGeom prst="rect">
            <a:avLst/>
          </a:prstGeom>
        </p:spPr>
        <p:txBody>
          <a:bodyPr spcFirstLastPara="1" wrap="square" lIns="121900" tIns="121900" rIns="121900" bIns="121900" anchor="t" anchorCtr="0">
            <a:noAutofit/>
          </a:bodyPr>
          <a:lstStyle/>
          <a:p>
            <a:pPr marL="228600" lvl="0" indent="-101600" algn="l" rtl="0">
              <a:spcBef>
                <a:spcPts val="700"/>
              </a:spcBef>
              <a:spcAft>
                <a:spcPts val="2100"/>
              </a:spcAft>
              <a:buNone/>
            </a:pP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57"/>
          <p:cNvSpPr txBox="1">
            <a:spLocks noGrp="1"/>
          </p:cNvSpPr>
          <p:nvPr>
            <p:ph type="title"/>
          </p:nvPr>
        </p:nvSpPr>
        <p:spPr>
          <a:xfrm>
            <a:off x="0" y="0"/>
            <a:ext cx="12192000" cy="929100"/>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None/>
            </a:pPr>
            <a:r>
              <a:rPr lang="en-US">
                <a:solidFill>
                  <a:srgbClr val="000000"/>
                </a:solidFill>
                <a:latin typeface="Arial"/>
                <a:ea typeface="Arial"/>
                <a:cs typeface="Arial"/>
                <a:sym typeface="Arial"/>
              </a:rPr>
              <a:t>Living with Disability</a:t>
            </a:r>
            <a:endParaRPr>
              <a:solidFill>
                <a:srgbClr val="000000"/>
              </a:solidFill>
              <a:latin typeface="Arial"/>
              <a:ea typeface="Arial"/>
              <a:cs typeface="Arial"/>
              <a:sym typeface="Arial"/>
            </a:endParaRPr>
          </a:p>
        </p:txBody>
      </p:sp>
      <p:sp>
        <p:nvSpPr>
          <p:cNvPr id="354" name="Google Shape;354;p57"/>
          <p:cNvSpPr txBox="1">
            <a:spLocks noGrp="1"/>
          </p:cNvSpPr>
          <p:nvPr>
            <p:ph type="body" idx="1"/>
          </p:nvPr>
        </p:nvSpPr>
        <p:spPr>
          <a:xfrm>
            <a:off x="0" y="929100"/>
            <a:ext cx="12192000" cy="5928900"/>
          </a:xfrm>
          <a:prstGeom prst="rect">
            <a:avLst/>
          </a:prstGeom>
        </p:spPr>
        <p:txBody>
          <a:bodyPr spcFirstLastPara="1" wrap="square" lIns="121900" tIns="121900" rIns="121900" bIns="121900" anchor="t" anchorCtr="0">
            <a:noAutofit/>
          </a:bodyPr>
          <a:lstStyle/>
          <a:p>
            <a:pPr marL="228600" lvl="0" indent="-101600" algn="ctr" rtl="0">
              <a:spcBef>
                <a:spcPts val="700"/>
              </a:spcBef>
              <a:spcAft>
                <a:spcPts val="0"/>
              </a:spcAft>
              <a:buNone/>
            </a:pPr>
            <a:r>
              <a:rPr lang="en-US"/>
              <a:t>Disability is when you have something that makes certain things hard to do</a:t>
            </a:r>
            <a:endParaRPr/>
          </a:p>
          <a:p>
            <a:pPr marL="457200" lvl="0" indent="-355600" algn="ctr" rtl="0">
              <a:spcBef>
                <a:spcPts val="2100"/>
              </a:spcBef>
              <a:spcAft>
                <a:spcPts val="0"/>
              </a:spcAft>
              <a:buSzPts val="2000"/>
              <a:buAutoNum type="arabicPeriod"/>
            </a:pPr>
            <a:r>
              <a:rPr lang="en-US"/>
              <a:t>What is one way that people can help you at school?</a:t>
            </a:r>
            <a:endParaRPr/>
          </a:p>
          <a:p>
            <a:pPr marL="0" lvl="0" indent="0" algn="ctr" rtl="0">
              <a:spcBef>
                <a:spcPts val="2100"/>
              </a:spcBef>
              <a:spcAft>
                <a:spcPts val="0"/>
              </a:spcAft>
              <a:buNone/>
            </a:pPr>
            <a:endParaRPr/>
          </a:p>
          <a:p>
            <a:pPr marL="0" lvl="0" indent="0" algn="l" rtl="0">
              <a:spcBef>
                <a:spcPts val="2100"/>
              </a:spcBef>
              <a:spcAft>
                <a:spcPts val="0"/>
              </a:spcAft>
              <a:buNone/>
            </a:pPr>
            <a:endParaRPr/>
          </a:p>
          <a:p>
            <a:pPr marL="0" lvl="0" indent="0" algn="ctr" rtl="0">
              <a:spcBef>
                <a:spcPts val="2100"/>
              </a:spcBef>
              <a:spcAft>
                <a:spcPts val="0"/>
              </a:spcAft>
              <a:buNone/>
            </a:pPr>
            <a:r>
              <a:rPr lang="en-US"/>
              <a:t>___________________________________________________________________________________</a:t>
            </a:r>
            <a:endParaRPr/>
          </a:p>
          <a:p>
            <a:pPr marL="457200" lvl="0" indent="-355600" algn="ctr" rtl="0">
              <a:spcBef>
                <a:spcPts val="2100"/>
              </a:spcBef>
              <a:spcAft>
                <a:spcPts val="0"/>
              </a:spcAft>
              <a:buSzPts val="2000"/>
              <a:buAutoNum type="arabicPeriod"/>
            </a:pPr>
            <a:r>
              <a:rPr lang="en-US"/>
              <a:t>What is one thing you can do to make school easier for yourself?</a:t>
            </a:r>
            <a:endParaRPr/>
          </a:p>
          <a:p>
            <a:pPr marL="0" lvl="0" indent="0" algn="ctr" rtl="0">
              <a:spcBef>
                <a:spcPts val="2100"/>
              </a:spcBef>
              <a:spcAft>
                <a:spcPts val="0"/>
              </a:spcAft>
              <a:buNone/>
            </a:pPr>
            <a:endParaRPr/>
          </a:p>
          <a:p>
            <a:pPr marL="0" lvl="0" indent="0" algn="ctr" rtl="0">
              <a:spcBef>
                <a:spcPts val="2100"/>
              </a:spcBef>
              <a:spcAft>
                <a:spcPts val="0"/>
              </a:spcAft>
              <a:buNone/>
            </a:pPr>
            <a:endParaRPr/>
          </a:p>
          <a:p>
            <a:pPr marL="0" lvl="0" indent="0" algn="ctr" rtl="0">
              <a:spcBef>
                <a:spcPts val="2100"/>
              </a:spcBef>
              <a:spcAft>
                <a:spcPts val="0"/>
              </a:spcAft>
              <a:buNone/>
            </a:pPr>
            <a:endParaRPr/>
          </a:p>
          <a:p>
            <a:pPr marL="0" lvl="0" indent="0" algn="ctr" rtl="0">
              <a:spcBef>
                <a:spcPts val="2100"/>
              </a:spcBef>
              <a:spcAft>
                <a:spcPts val="2100"/>
              </a:spcAft>
              <a:buNone/>
            </a:pPr>
            <a:r>
              <a:rPr lang="en-US">
                <a:solidFill>
                  <a:schemeClr val="dk2"/>
                </a:solidFill>
              </a:rPr>
              <a:t>___________________________________________________________________________________</a:t>
            </a:r>
            <a:endParaRPr/>
          </a:p>
        </p:txBody>
      </p:sp>
      <p:sp>
        <p:nvSpPr>
          <p:cNvPr id="355" name="Google Shape;355;p57"/>
          <p:cNvSpPr txBox="1"/>
          <p:nvPr/>
        </p:nvSpPr>
        <p:spPr>
          <a:xfrm>
            <a:off x="11201275" y="6223550"/>
            <a:ext cx="523200" cy="363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t>23</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p58"/>
          <p:cNvSpPr txBox="1">
            <a:spLocks noGrp="1"/>
          </p:cNvSpPr>
          <p:nvPr>
            <p:ph type="title"/>
          </p:nvPr>
        </p:nvSpPr>
        <p:spPr>
          <a:xfrm>
            <a:off x="0" y="0"/>
            <a:ext cx="12192000" cy="929100"/>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None/>
            </a:pPr>
            <a:r>
              <a:rPr lang="en-US">
                <a:solidFill>
                  <a:srgbClr val="000000"/>
                </a:solidFill>
                <a:latin typeface="Arial"/>
                <a:ea typeface="Arial"/>
                <a:cs typeface="Arial"/>
                <a:sym typeface="Arial"/>
              </a:rPr>
              <a:t>Living with Disability</a:t>
            </a:r>
            <a:endParaRPr>
              <a:solidFill>
                <a:srgbClr val="000000"/>
              </a:solidFill>
              <a:latin typeface="Arial"/>
              <a:ea typeface="Arial"/>
              <a:cs typeface="Arial"/>
              <a:sym typeface="Arial"/>
            </a:endParaRPr>
          </a:p>
        </p:txBody>
      </p:sp>
      <p:sp>
        <p:nvSpPr>
          <p:cNvPr id="362" name="Google Shape;362;p58"/>
          <p:cNvSpPr txBox="1">
            <a:spLocks noGrp="1"/>
          </p:cNvSpPr>
          <p:nvPr>
            <p:ph type="body" idx="1"/>
          </p:nvPr>
        </p:nvSpPr>
        <p:spPr>
          <a:xfrm>
            <a:off x="0" y="929100"/>
            <a:ext cx="12192000" cy="5928900"/>
          </a:xfrm>
          <a:prstGeom prst="rect">
            <a:avLst/>
          </a:prstGeom>
        </p:spPr>
        <p:txBody>
          <a:bodyPr spcFirstLastPara="1" wrap="square" lIns="121900" tIns="121900" rIns="121900" bIns="121900" anchor="t" anchorCtr="0">
            <a:noAutofit/>
          </a:bodyPr>
          <a:lstStyle/>
          <a:p>
            <a:pPr marL="228600" lvl="0" indent="-101600" algn="ctr" rtl="0">
              <a:spcBef>
                <a:spcPts val="700"/>
              </a:spcBef>
              <a:spcAft>
                <a:spcPts val="0"/>
              </a:spcAft>
              <a:buNone/>
            </a:pPr>
            <a:r>
              <a:rPr lang="en-US"/>
              <a:t>Disability is when you have something that makes certain things hard to do</a:t>
            </a:r>
            <a:endParaRPr/>
          </a:p>
          <a:p>
            <a:pPr marL="457200" lvl="0" indent="-355600" algn="ctr" rtl="0">
              <a:spcBef>
                <a:spcPts val="2100"/>
              </a:spcBef>
              <a:spcAft>
                <a:spcPts val="0"/>
              </a:spcAft>
              <a:buSzPts val="2000"/>
              <a:buAutoNum type="arabicPeriod"/>
            </a:pPr>
            <a:r>
              <a:rPr lang="en-US"/>
              <a:t>What is one way that your family can help you at home?</a:t>
            </a:r>
            <a:endParaRPr/>
          </a:p>
          <a:p>
            <a:pPr marL="0" lvl="0" indent="0" algn="ctr" rtl="0">
              <a:spcBef>
                <a:spcPts val="2100"/>
              </a:spcBef>
              <a:spcAft>
                <a:spcPts val="0"/>
              </a:spcAft>
              <a:buNone/>
            </a:pPr>
            <a:endParaRPr/>
          </a:p>
          <a:p>
            <a:pPr marL="0" lvl="0" indent="0" algn="l" rtl="0">
              <a:spcBef>
                <a:spcPts val="2100"/>
              </a:spcBef>
              <a:spcAft>
                <a:spcPts val="0"/>
              </a:spcAft>
              <a:buNone/>
            </a:pPr>
            <a:endParaRPr/>
          </a:p>
          <a:p>
            <a:pPr marL="0" lvl="0" indent="0" algn="ctr" rtl="0">
              <a:spcBef>
                <a:spcPts val="2100"/>
              </a:spcBef>
              <a:spcAft>
                <a:spcPts val="0"/>
              </a:spcAft>
              <a:buNone/>
            </a:pPr>
            <a:r>
              <a:rPr lang="en-US"/>
              <a:t>___________________________________________________________________________________</a:t>
            </a:r>
            <a:endParaRPr/>
          </a:p>
          <a:p>
            <a:pPr marL="457200" lvl="0" indent="-355600" algn="ctr" rtl="0">
              <a:spcBef>
                <a:spcPts val="2100"/>
              </a:spcBef>
              <a:spcAft>
                <a:spcPts val="0"/>
              </a:spcAft>
              <a:buSzPts val="2000"/>
              <a:buAutoNum type="arabicPeriod"/>
            </a:pPr>
            <a:r>
              <a:rPr lang="en-US"/>
              <a:t>What is one thing you can do to make being at home easier for yourself?</a:t>
            </a:r>
            <a:endParaRPr/>
          </a:p>
          <a:p>
            <a:pPr marL="0" lvl="0" indent="0" algn="ctr" rtl="0">
              <a:spcBef>
                <a:spcPts val="2100"/>
              </a:spcBef>
              <a:spcAft>
                <a:spcPts val="0"/>
              </a:spcAft>
              <a:buNone/>
            </a:pPr>
            <a:endParaRPr/>
          </a:p>
          <a:p>
            <a:pPr marL="0" lvl="0" indent="0" algn="ctr" rtl="0">
              <a:spcBef>
                <a:spcPts val="2100"/>
              </a:spcBef>
              <a:spcAft>
                <a:spcPts val="0"/>
              </a:spcAft>
              <a:buNone/>
            </a:pPr>
            <a:endParaRPr/>
          </a:p>
          <a:p>
            <a:pPr marL="0" lvl="0" indent="0" algn="ctr" rtl="0">
              <a:spcBef>
                <a:spcPts val="2100"/>
              </a:spcBef>
              <a:spcAft>
                <a:spcPts val="0"/>
              </a:spcAft>
              <a:buNone/>
            </a:pPr>
            <a:endParaRPr/>
          </a:p>
          <a:p>
            <a:pPr marL="0" lvl="0" indent="0" algn="ctr" rtl="0">
              <a:spcBef>
                <a:spcPts val="2100"/>
              </a:spcBef>
              <a:spcAft>
                <a:spcPts val="2100"/>
              </a:spcAft>
              <a:buNone/>
            </a:pPr>
            <a:r>
              <a:rPr lang="en-US">
                <a:solidFill>
                  <a:schemeClr val="dk2"/>
                </a:solidFill>
              </a:rPr>
              <a:t>___________________________________________________________________________________</a:t>
            </a:r>
            <a:endParaRPr/>
          </a:p>
        </p:txBody>
      </p:sp>
      <p:sp>
        <p:nvSpPr>
          <p:cNvPr id="363" name="Google Shape;363;p58"/>
          <p:cNvSpPr txBox="1"/>
          <p:nvPr/>
        </p:nvSpPr>
        <p:spPr>
          <a:xfrm>
            <a:off x="11201275" y="6223550"/>
            <a:ext cx="523200" cy="363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t>24</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p59"/>
          <p:cNvSpPr txBox="1">
            <a:spLocks noGrp="1"/>
          </p:cNvSpPr>
          <p:nvPr>
            <p:ph type="title"/>
          </p:nvPr>
        </p:nvSpPr>
        <p:spPr>
          <a:xfrm>
            <a:off x="0" y="382375"/>
            <a:ext cx="11430000" cy="1492200"/>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None/>
            </a:pPr>
            <a:r>
              <a:rPr lang="en-US" b="1">
                <a:solidFill>
                  <a:srgbClr val="000000"/>
                </a:solidFill>
                <a:latin typeface="Times New Roman"/>
                <a:ea typeface="Times New Roman"/>
                <a:cs typeface="Times New Roman"/>
                <a:sym typeface="Times New Roman"/>
              </a:rPr>
              <a:t>IEP</a:t>
            </a:r>
            <a:endParaRPr b="1">
              <a:solidFill>
                <a:srgbClr val="000000"/>
              </a:solidFill>
              <a:latin typeface="Times New Roman"/>
              <a:ea typeface="Times New Roman"/>
              <a:cs typeface="Times New Roman"/>
              <a:sym typeface="Times New Roman"/>
            </a:endParaRPr>
          </a:p>
        </p:txBody>
      </p:sp>
      <p:sp>
        <p:nvSpPr>
          <p:cNvPr id="370" name="Google Shape;370;p59"/>
          <p:cNvSpPr txBox="1">
            <a:spLocks noGrp="1"/>
          </p:cNvSpPr>
          <p:nvPr>
            <p:ph type="body" idx="1"/>
          </p:nvPr>
        </p:nvSpPr>
        <p:spPr>
          <a:xfrm>
            <a:off x="75" y="1171425"/>
            <a:ext cx="12192000" cy="5686500"/>
          </a:xfrm>
          <a:prstGeom prst="rect">
            <a:avLst/>
          </a:prstGeom>
        </p:spPr>
        <p:txBody>
          <a:bodyPr spcFirstLastPara="1" wrap="square" lIns="121900" tIns="121900" rIns="121900" bIns="121900" anchor="t" anchorCtr="0">
            <a:noAutofit/>
          </a:bodyPr>
          <a:lstStyle/>
          <a:p>
            <a:pPr marL="228600" lvl="0" indent="-101600" algn="ctr" rtl="0">
              <a:lnSpc>
                <a:spcPct val="200000"/>
              </a:lnSpc>
              <a:spcBef>
                <a:spcPts val="700"/>
              </a:spcBef>
              <a:spcAft>
                <a:spcPts val="0"/>
              </a:spcAft>
              <a:buNone/>
            </a:pPr>
            <a:r>
              <a:rPr lang="en-US" sz="1800" b="1" u="sng">
                <a:solidFill>
                  <a:srgbClr val="000000"/>
                </a:solidFill>
              </a:rPr>
              <a:t>What does IEP mean? (circle one)</a:t>
            </a:r>
            <a:endParaRPr sz="1800" b="1" u="sng">
              <a:solidFill>
                <a:srgbClr val="000000"/>
              </a:solidFill>
            </a:endParaRPr>
          </a:p>
          <a:p>
            <a:pPr marL="1143000" lvl="0" indent="-101600" algn="l" rtl="0">
              <a:lnSpc>
                <a:spcPct val="200000"/>
              </a:lnSpc>
              <a:spcBef>
                <a:spcPts val="700"/>
              </a:spcBef>
              <a:spcAft>
                <a:spcPts val="0"/>
              </a:spcAft>
              <a:buNone/>
            </a:pPr>
            <a:r>
              <a:rPr lang="en-US" sz="1400">
                <a:solidFill>
                  <a:srgbClr val="000000"/>
                </a:solidFill>
              </a:rPr>
              <a:t>Intelligent Elephant Program			Interesting Electrical Problem			Individualized Education Problem</a:t>
            </a:r>
            <a:endParaRPr sz="1400">
              <a:solidFill>
                <a:srgbClr val="000000"/>
              </a:solidFill>
            </a:endParaRPr>
          </a:p>
          <a:p>
            <a:pPr marL="2971800" lvl="0" indent="-101600" algn="l" rtl="0">
              <a:lnSpc>
                <a:spcPct val="200000"/>
              </a:lnSpc>
              <a:spcBef>
                <a:spcPts val="700"/>
              </a:spcBef>
              <a:spcAft>
                <a:spcPts val="0"/>
              </a:spcAft>
              <a:buNone/>
            </a:pPr>
            <a:r>
              <a:rPr lang="en-US" sz="1400">
                <a:solidFill>
                  <a:srgbClr val="000000"/>
                </a:solidFill>
              </a:rPr>
              <a:t>Ice Energy Proton					Individualized Education Program </a:t>
            </a:r>
            <a:endParaRPr sz="1400">
              <a:solidFill>
                <a:srgbClr val="000000"/>
              </a:solidFill>
            </a:endParaRPr>
          </a:p>
          <a:p>
            <a:pPr marL="0" lvl="0" indent="0" algn="ctr" rtl="0">
              <a:spcBef>
                <a:spcPts val="700"/>
              </a:spcBef>
              <a:spcAft>
                <a:spcPts val="0"/>
              </a:spcAft>
              <a:buNone/>
            </a:pPr>
            <a:r>
              <a:rPr lang="en-US">
                <a:solidFill>
                  <a:srgbClr val="000000"/>
                </a:solidFill>
              </a:rPr>
              <a:t>Do you know anyone who uses an IEP?  </a:t>
            </a:r>
            <a:endParaRPr>
              <a:solidFill>
                <a:srgbClr val="000000"/>
              </a:solidFill>
            </a:endParaRPr>
          </a:p>
          <a:p>
            <a:pPr marL="0" lvl="0" indent="0" algn="ctr" rtl="0">
              <a:spcBef>
                <a:spcPts val="2100"/>
              </a:spcBef>
              <a:spcAft>
                <a:spcPts val="0"/>
              </a:spcAft>
              <a:buNone/>
            </a:pPr>
            <a:endParaRPr>
              <a:solidFill>
                <a:srgbClr val="000000"/>
              </a:solidFill>
            </a:endParaRPr>
          </a:p>
          <a:p>
            <a:pPr marL="228600" lvl="0" indent="-101600" algn="ctr" rtl="0">
              <a:spcBef>
                <a:spcPts val="2100"/>
              </a:spcBef>
              <a:spcAft>
                <a:spcPts val="0"/>
              </a:spcAft>
              <a:buNone/>
            </a:pPr>
            <a:r>
              <a:rPr lang="en-US">
                <a:solidFill>
                  <a:srgbClr val="000000"/>
                </a:solidFill>
              </a:rPr>
              <a:t>__________________________________________________________________________________</a:t>
            </a:r>
            <a:endParaRPr>
              <a:solidFill>
                <a:srgbClr val="000000"/>
              </a:solidFill>
            </a:endParaRPr>
          </a:p>
          <a:p>
            <a:pPr marL="228600" lvl="0" indent="-101600" algn="ctr" rtl="0">
              <a:spcBef>
                <a:spcPts val="2100"/>
              </a:spcBef>
              <a:spcAft>
                <a:spcPts val="0"/>
              </a:spcAft>
              <a:buNone/>
            </a:pPr>
            <a:r>
              <a:rPr lang="en-US">
                <a:solidFill>
                  <a:srgbClr val="000000"/>
                </a:solidFill>
              </a:rPr>
              <a:t>Have you heard of an IEP before?</a:t>
            </a:r>
            <a:endParaRPr>
              <a:solidFill>
                <a:srgbClr val="000000"/>
              </a:solidFill>
            </a:endParaRPr>
          </a:p>
          <a:p>
            <a:pPr marL="228600" lvl="0" indent="-101600" algn="ctr" rtl="0">
              <a:spcBef>
                <a:spcPts val="2100"/>
              </a:spcBef>
              <a:spcAft>
                <a:spcPts val="0"/>
              </a:spcAft>
              <a:buNone/>
            </a:pPr>
            <a:endParaRPr>
              <a:solidFill>
                <a:srgbClr val="000000"/>
              </a:solidFill>
            </a:endParaRPr>
          </a:p>
          <a:p>
            <a:pPr marL="228600" lvl="0" indent="-101600" algn="l" rtl="0">
              <a:spcBef>
                <a:spcPts val="2100"/>
              </a:spcBef>
              <a:spcAft>
                <a:spcPts val="0"/>
              </a:spcAft>
              <a:buNone/>
            </a:pPr>
            <a:r>
              <a:rPr lang="en-US">
                <a:solidFill>
                  <a:srgbClr val="000000"/>
                </a:solidFill>
              </a:rPr>
              <a:t>_________________________________________________________________________________</a:t>
            </a:r>
            <a:endParaRPr>
              <a:solidFill>
                <a:srgbClr val="000000"/>
              </a:solidFill>
            </a:endParaRPr>
          </a:p>
          <a:p>
            <a:pPr marL="228600" lvl="0" indent="-101600" algn="l" rtl="0">
              <a:spcBef>
                <a:spcPts val="2100"/>
              </a:spcBef>
              <a:spcAft>
                <a:spcPts val="2100"/>
              </a:spcAft>
              <a:buNone/>
            </a:pPr>
            <a:r>
              <a:rPr lang="en-US">
                <a:solidFill>
                  <a:srgbClr val="000000"/>
                </a:solidFill>
              </a:rPr>
              <a:t>						</a:t>
            </a:r>
            <a:endParaRPr>
              <a:solidFill>
                <a:srgbClr val="000000"/>
              </a:solidFill>
            </a:endParaRPr>
          </a:p>
        </p:txBody>
      </p:sp>
      <p:sp>
        <p:nvSpPr>
          <p:cNvPr id="371" name="Google Shape;371;p59"/>
          <p:cNvSpPr txBox="1"/>
          <p:nvPr/>
        </p:nvSpPr>
        <p:spPr>
          <a:xfrm>
            <a:off x="11260025" y="6429125"/>
            <a:ext cx="523200" cy="363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t>25</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Google Shape;377;p60"/>
          <p:cNvSpPr txBox="1">
            <a:spLocks noGrp="1"/>
          </p:cNvSpPr>
          <p:nvPr>
            <p:ph type="title"/>
          </p:nvPr>
        </p:nvSpPr>
        <p:spPr>
          <a:xfrm>
            <a:off x="1251603" y="10"/>
            <a:ext cx="10178400" cy="1492200"/>
          </a:xfrm>
          <a:prstGeom prst="rect">
            <a:avLst/>
          </a:prstGeom>
        </p:spPr>
        <p:txBody>
          <a:bodyPr spcFirstLastPara="1" wrap="square" lIns="121900" tIns="121900" rIns="121900" bIns="121900" anchor="t" anchorCtr="0">
            <a:noAutofit/>
          </a:bodyPr>
          <a:lstStyle/>
          <a:p>
            <a:pPr marL="0" lvl="0" indent="0" algn="ctr" rtl="0">
              <a:lnSpc>
                <a:spcPct val="100000"/>
              </a:lnSpc>
              <a:spcBef>
                <a:spcPts val="0"/>
              </a:spcBef>
              <a:spcAft>
                <a:spcPts val="0"/>
              </a:spcAft>
              <a:buNone/>
            </a:pPr>
            <a:r>
              <a:rPr lang="en-US" sz="3600" b="1" u="sng">
                <a:solidFill>
                  <a:srgbClr val="000000"/>
                </a:solidFill>
                <a:latin typeface="Times New Roman"/>
                <a:ea typeface="Times New Roman"/>
                <a:cs typeface="Times New Roman"/>
                <a:sym typeface="Times New Roman"/>
              </a:rPr>
              <a:t>IEP</a:t>
            </a:r>
            <a:endParaRPr sz="3600" b="1" u="sng">
              <a:solidFill>
                <a:srgbClr val="000000"/>
              </a:solidFill>
              <a:latin typeface="Times New Roman"/>
              <a:ea typeface="Times New Roman"/>
              <a:cs typeface="Times New Roman"/>
              <a:sym typeface="Times New Roman"/>
            </a:endParaRPr>
          </a:p>
          <a:p>
            <a:pPr marL="0" lvl="0" indent="0" algn="l" rtl="0">
              <a:spcBef>
                <a:spcPts val="0"/>
              </a:spcBef>
              <a:spcAft>
                <a:spcPts val="0"/>
              </a:spcAft>
              <a:buNone/>
            </a:pPr>
            <a:endParaRPr/>
          </a:p>
        </p:txBody>
      </p:sp>
      <p:sp>
        <p:nvSpPr>
          <p:cNvPr id="378" name="Google Shape;378;p60"/>
          <p:cNvSpPr txBox="1">
            <a:spLocks noGrp="1"/>
          </p:cNvSpPr>
          <p:nvPr>
            <p:ph type="body" idx="1"/>
          </p:nvPr>
        </p:nvSpPr>
        <p:spPr>
          <a:xfrm>
            <a:off x="43500" y="877750"/>
            <a:ext cx="12148500" cy="6149400"/>
          </a:xfrm>
          <a:prstGeom prst="rect">
            <a:avLst/>
          </a:prstGeom>
        </p:spPr>
        <p:txBody>
          <a:bodyPr spcFirstLastPara="1" wrap="square" lIns="121900" tIns="121900" rIns="121900" bIns="121900" anchor="t" anchorCtr="0">
            <a:noAutofit/>
          </a:bodyPr>
          <a:lstStyle/>
          <a:p>
            <a:pPr marL="228600" lvl="0" indent="-101600" algn="ctr" rtl="0">
              <a:spcBef>
                <a:spcPts val="700"/>
              </a:spcBef>
              <a:spcAft>
                <a:spcPts val="0"/>
              </a:spcAft>
              <a:buNone/>
            </a:pPr>
            <a:r>
              <a:rPr lang="en-US" sz="1800">
                <a:solidFill>
                  <a:srgbClr val="000000"/>
                </a:solidFill>
              </a:rPr>
              <a:t>IEP means Individualized Education Program. </a:t>
            </a:r>
            <a:endParaRPr sz="1800">
              <a:solidFill>
                <a:srgbClr val="000000"/>
              </a:solidFill>
            </a:endParaRPr>
          </a:p>
          <a:p>
            <a:pPr marL="228600" lvl="0" indent="-101600" algn="ctr" rtl="0">
              <a:spcBef>
                <a:spcPts val="2100"/>
              </a:spcBef>
              <a:spcAft>
                <a:spcPts val="0"/>
              </a:spcAft>
              <a:buNone/>
            </a:pPr>
            <a:r>
              <a:rPr lang="en-US" sz="1800">
                <a:solidFill>
                  <a:srgbClr val="000000"/>
                </a:solidFill>
              </a:rPr>
              <a:t>Individual means: for one person</a:t>
            </a:r>
            <a:endParaRPr sz="1800">
              <a:solidFill>
                <a:srgbClr val="000000"/>
              </a:solidFill>
            </a:endParaRPr>
          </a:p>
          <a:p>
            <a:pPr marL="228600" lvl="0" indent="-101600" algn="ctr" rtl="0">
              <a:spcBef>
                <a:spcPts val="2100"/>
              </a:spcBef>
              <a:spcAft>
                <a:spcPts val="0"/>
              </a:spcAft>
              <a:buNone/>
            </a:pPr>
            <a:r>
              <a:rPr lang="en-US" sz="1800">
                <a:solidFill>
                  <a:srgbClr val="000000"/>
                </a:solidFill>
              </a:rPr>
              <a:t>Education means: all about school and learning</a:t>
            </a:r>
            <a:endParaRPr sz="1800">
              <a:solidFill>
                <a:srgbClr val="000000"/>
              </a:solidFill>
            </a:endParaRPr>
          </a:p>
          <a:p>
            <a:pPr marL="228600" lvl="0" indent="-101600" algn="ctr" rtl="0">
              <a:spcBef>
                <a:spcPts val="2100"/>
              </a:spcBef>
              <a:spcAft>
                <a:spcPts val="0"/>
              </a:spcAft>
              <a:buNone/>
            </a:pPr>
            <a:r>
              <a:rPr lang="en-US" sz="1800">
                <a:solidFill>
                  <a:srgbClr val="000000"/>
                </a:solidFill>
              </a:rPr>
              <a:t>Program means: all the stuff an individual is going to do</a:t>
            </a:r>
            <a:endParaRPr sz="1800">
              <a:solidFill>
                <a:srgbClr val="000000"/>
              </a:solidFill>
            </a:endParaRPr>
          </a:p>
          <a:p>
            <a:pPr marL="228600" lvl="0" indent="-101600" algn="ctr" rtl="0">
              <a:spcBef>
                <a:spcPts val="2100"/>
              </a:spcBef>
              <a:spcAft>
                <a:spcPts val="0"/>
              </a:spcAft>
              <a:buNone/>
            </a:pPr>
            <a:r>
              <a:rPr lang="en-US">
                <a:solidFill>
                  <a:srgbClr val="000000"/>
                </a:solidFill>
              </a:rPr>
              <a:t>It is a like a book that is all about a person and tells what they can do, what they can’t do yet, and what they will be able to do in the future.</a:t>
            </a:r>
            <a:endParaRPr>
              <a:solidFill>
                <a:srgbClr val="000000"/>
              </a:solidFill>
            </a:endParaRPr>
          </a:p>
          <a:p>
            <a:pPr marL="228600" lvl="0" indent="-101600" algn="ctr" rtl="0">
              <a:spcBef>
                <a:spcPts val="2100"/>
              </a:spcBef>
              <a:spcAft>
                <a:spcPts val="0"/>
              </a:spcAft>
              <a:buNone/>
            </a:pPr>
            <a:endParaRPr>
              <a:solidFill>
                <a:srgbClr val="000000"/>
              </a:solidFill>
            </a:endParaRPr>
          </a:p>
          <a:p>
            <a:pPr marL="0" lvl="0" indent="0" algn="ctr" rtl="0">
              <a:spcBef>
                <a:spcPts val="2100"/>
              </a:spcBef>
              <a:spcAft>
                <a:spcPts val="0"/>
              </a:spcAft>
              <a:buNone/>
            </a:pPr>
            <a:r>
              <a:rPr lang="en-US" sz="2400" b="1">
                <a:solidFill>
                  <a:srgbClr val="000000"/>
                </a:solidFill>
              </a:rPr>
              <a:t>Everyone in this class has an IEP all about them. </a:t>
            </a:r>
            <a:endParaRPr b="1">
              <a:solidFill>
                <a:srgbClr val="000000"/>
              </a:solidFill>
            </a:endParaRPr>
          </a:p>
          <a:p>
            <a:pPr marL="228600" lvl="0" indent="-101600" algn="ctr" rtl="0">
              <a:spcBef>
                <a:spcPts val="2100"/>
              </a:spcBef>
              <a:spcAft>
                <a:spcPts val="0"/>
              </a:spcAft>
              <a:buNone/>
            </a:pPr>
            <a:r>
              <a:rPr lang="en-US">
                <a:solidFill>
                  <a:srgbClr val="000000"/>
                </a:solidFill>
              </a:rPr>
              <a:t>This means that your teachers and your family, and one day you too, will meet to talk about what you can do, what you can’t do yet, and what  you will learn and be able to do in the future.</a:t>
            </a:r>
            <a:endParaRPr>
              <a:solidFill>
                <a:srgbClr val="000000"/>
              </a:solidFill>
            </a:endParaRPr>
          </a:p>
          <a:p>
            <a:pPr marL="228600" lvl="0" indent="-101600" algn="l" rtl="0">
              <a:spcBef>
                <a:spcPts val="2100"/>
              </a:spcBef>
              <a:spcAft>
                <a:spcPts val="2100"/>
              </a:spcAft>
              <a:buNone/>
            </a:pPr>
            <a:endParaRPr>
              <a:solidFill>
                <a:srgbClr val="000000"/>
              </a:solidFill>
            </a:endParaRPr>
          </a:p>
        </p:txBody>
      </p:sp>
      <p:sp>
        <p:nvSpPr>
          <p:cNvPr id="379" name="Google Shape;379;p60"/>
          <p:cNvSpPr txBox="1"/>
          <p:nvPr/>
        </p:nvSpPr>
        <p:spPr>
          <a:xfrm>
            <a:off x="10863525" y="268675"/>
            <a:ext cx="523200" cy="363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t>25</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Google Shape;385;p61"/>
          <p:cNvSpPr txBox="1">
            <a:spLocks noGrp="1"/>
          </p:cNvSpPr>
          <p:nvPr>
            <p:ph type="title"/>
          </p:nvPr>
        </p:nvSpPr>
        <p:spPr>
          <a:xfrm>
            <a:off x="1006800" y="198804"/>
            <a:ext cx="10178400" cy="950700"/>
          </a:xfrm>
          <a:prstGeom prst="rect">
            <a:avLst/>
          </a:prstGeom>
          <a:ln w="19050" cap="flat" cmpd="sng">
            <a:solidFill>
              <a:srgbClr val="000000"/>
            </a:solidFill>
            <a:prstDash val="dash"/>
            <a:round/>
            <a:headEnd type="none" w="sm" len="sm"/>
            <a:tailEnd type="none" w="sm" len="sm"/>
          </a:ln>
        </p:spPr>
        <p:txBody>
          <a:bodyPr spcFirstLastPara="1" wrap="square" lIns="121900" tIns="121900" rIns="121900" bIns="121900" anchor="t" anchorCtr="0">
            <a:noAutofit/>
          </a:bodyPr>
          <a:lstStyle/>
          <a:p>
            <a:pPr marL="0" lvl="0" indent="0" algn="ctr" rtl="0">
              <a:spcBef>
                <a:spcPts val="0"/>
              </a:spcBef>
              <a:spcAft>
                <a:spcPts val="0"/>
              </a:spcAft>
              <a:buNone/>
            </a:pPr>
            <a:r>
              <a:rPr lang="en-US" sz="3000">
                <a:solidFill>
                  <a:srgbClr val="000000"/>
                </a:solidFill>
                <a:latin typeface="Arial"/>
                <a:ea typeface="Arial"/>
                <a:cs typeface="Arial"/>
                <a:sym typeface="Arial"/>
              </a:rPr>
              <a:t>Others Talking About </a:t>
            </a:r>
            <a:r>
              <a:rPr lang="en-US" sz="3000" b="1" i="1">
                <a:solidFill>
                  <a:srgbClr val="000000"/>
                </a:solidFill>
                <a:latin typeface="Arial"/>
                <a:ea typeface="Arial"/>
                <a:cs typeface="Arial"/>
                <a:sym typeface="Arial"/>
              </a:rPr>
              <a:t>YOUR</a:t>
            </a:r>
            <a:r>
              <a:rPr lang="en-US" sz="3000" b="1">
                <a:solidFill>
                  <a:srgbClr val="000000"/>
                </a:solidFill>
                <a:latin typeface="Arial"/>
                <a:ea typeface="Arial"/>
                <a:cs typeface="Arial"/>
                <a:sym typeface="Arial"/>
              </a:rPr>
              <a:t> </a:t>
            </a:r>
            <a:r>
              <a:rPr lang="en-US" sz="3000">
                <a:solidFill>
                  <a:srgbClr val="000000"/>
                </a:solidFill>
                <a:latin typeface="Arial"/>
                <a:ea typeface="Arial"/>
                <a:cs typeface="Arial"/>
                <a:sym typeface="Arial"/>
              </a:rPr>
              <a:t>IEP</a:t>
            </a:r>
            <a:endParaRPr sz="3000">
              <a:solidFill>
                <a:srgbClr val="000000"/>
              </a:solidFill>
              <a:latin typeface="Arial"/>
              <a:ea typeface="Arial"/>
              <a:cs typeface="Arial"/>
              <a:sym typeface="Arial"/>
            </a:endParaRPr>
          </a:p>
        </p:txBody>
      </p:sp>
      <p:sp>
        <p:nvSpPr>
          <p:cNvPr id="386" name="Google Shape;386;p61"/>
          <p:cNvSpPr txBox="1">
            <a:spLocks noGrp="1"/>
          </p:cNvSpPr>
          <p:nvPr>
            <p:ph type="body" idx="1"/>
          </p:nvPr>
        </p:nvSpPr>
        <p:spPr>
          <a:xfrm>
            <a:off x="69850" y="1244850"/>
            <a:ext cx="11792400" cy="5477700"/>
          </a:xfrm>
          <a:prstGeom prst="rect">
            <a:avLst/>
          </a:prstGeom>
        </p:spPr>
        <p:txBody>
          <a:bodyPr spcFirstLastPara="1" wrap="square" lIns="121900" tIns="121900" rIns="121900" bIns="121900" anchor="t" anchorCtr="0">
            <a:noAutofit/>
          </a:bodyPr>
          <a:lstStyle/>
          <a:p>
            <a:pPr marL="0" lvl="0" indent="0" algn="ctr" rtl="0">
              <a:spcBef>
                <a:spcPts val="700"/>
              </a:spcBef>
              <a:spcAft>
                <a:spcPts val="0"/>
              </a:spcAft>
              <a:buNone/>
            </a:pPr>
            <a:r>
              <a:rPr lang="en-US" b="1">
                <a:solidFill>
                  <a:srgbClr val="000000"/>
                </a:solidFill>
                <a:latin typeface="Coming Soon"/>
                <a:ea typeface="Coming Soon"/>
                <a:cs typeface="Coming Soon"/>
                <a:sym typeface="Coming Soon"/>
              </a:rPr>
              <a:t>Have you heard other people talking about your IEP?  		YES		NO</a:t>
            </a:r>
            <a:endParaRPr b="1">
              <a:solidFill>
                <a:srgbClr val="000000"/>
              </a:solidFill>
              <a:latin typeface="Coming Soon"/>
              <a:ea typeface="Coming Soon"/>
              <a:cs typeface="Coming Soon"/>
              <a:sym typeface="Coming Soon"/>
            </a:endParaRPr>
          </a:p>
          <a:p>
            <a:pPr marL="0" lvl="0" indent="0" algn="ctr" rtl="0">
              <a:spcBef>
                <a:spcPts val="2100"/>
              </a:spcBef>
              <a:spcAft>
                <a:spcPts val="0"/>
              </a:spcAft>
              <a:buNone/>
            </a:pPr>
            <a:endParaRPr b="1">
              <a:solidFill>
                <a:srgbClr val="000000"/>
              </a:solidFill>
              <a:latin typeface="Coming Soon"/>
              <a:ea typeface="Coming Soon"/>
              <a:cs typeface="Coming Soon"/>
              <a:sym typeface="Coming Soon"/>
            </a:endParaRPr>
          </a:p>
          <a:p>
            <a:pPr marL="0" lvl="0" indent="0" algn="ctr" rtl="0">
              <a:spcBef>
                <a:spcPts val="2100"/>
              </a:spcBef>
              <a:spcAft>
                <a:spcPts val="0"/>
              </a:spcAft>
              <a:buNone/>
            </a:pPr>
            <a:r>
              <a:rPr lang="en-US">
                <a:solidFill>
                  <a:srgbClr val="000000"/>
                </a:solidFill>
                <a:latin typeface="Comic Sans MS"/>
                <a:ea typeface="Comic Sans MS"/>
                <a:cs typeface="Comic Sans MS"/>
                <a:sym typeface="Comic Sans MS"/>
              </a:rPr>
              <a:t>People talk about you to make a </a:t>
            </a:r>
            <a:r>
              <a:rPr lang="en-US" i="1">
                <a:solidFill>
                  <a:srgbClr val="000000"/>
                </a:solidFill>
                <a:latin typeface="Comic Sans MS"/>
                <a:ea typeface="Comic Sans MS"/>
                <a:cs typeface="Comic Sans MS"/>
                <a:sym typeface="Comic Sans MS"/>
              </a:rPr>
              <a:t>program </a:t>
            </a:r>
            <a:r>
              <a:rPr lang="en-US">
                <a:solidFill>
                  <a:srgbClr val="000000"/>
                </a:solidFill>
                <a:latin typeface="Comic Sans MS"/>
                <a:ea typeface="Comic Sans MS"/>
                <a:cs typeface="Comic Sans MS"/>
                <a:sym typeface="Comic Sans MS"/>
              </a:rPr>
              <a:t>to help you learn.</a:t>
            </a:r>
            <a:endParaRPr>
              <a:solidFill>
                <a:srgbClr val="000000"/>
              </a:solidFill>
              <a:latin typeface="Comic Sans MS"/>
              <a:ea typeface="Comic Sans MS"/>
              <a:cs typeface="Comic Sans MS"/>
              <a:sym typeface="Comic Sans MS"/>
            </a:endParaRPr>
          </a:p>
          <a:p>
            <a:pPr marL="0" lvl="0" indent="0" algn="ctr" rtl="0">
              <a:spcBef>
                <a:spcPts val="2100"/>
              </a:spcBef>
              <a:spcAft>
                <a:spcPts val="0"/>
              </a:spcAft>
              <a:buNone/>
            </a:pPr>
            <a:endParaRPr b="1">
              <a:solidFill>
                <a:srgbClr val="000000"/>
              </a:solidFill>
              <a:latin typeface="Coming Soon"/>
              <a:ea typeface="Coming Soon"/>
              <a:cs typeface="Coming Soon"/>
              <a:sym typeface="Coming Soon"/>
            </a:endParaRPr>
          </a:p>
          <a:p>
            <a:pPr marL="0" lvl="0" indent="0" algn="ctr" rtl="0">
              <a:spcBef>
                <a:spcPts val="2100"/>
              </a:spcBef>
              <a:spcAft>
                <a:spcPts val="0"/>
              </a:spcAft>
              <a:buNone/>
            </a:pPr>
            <a:r>
              <a:rPr lang="en-US" b="1">
                <a:solidFill>
                  <a:srgbClr val="000000"/>
                </a:solidFill>
                <a:latin typeface="Coming Soon"/>
                <a:ea typeface="Coming Soon"/>
                <a:cs typeface="Coming Soon"/>
                <a:sym typeface="Coming Soon"/>
              </a:rPr>
              <a:t>How do you feel when other people talk about you? </a:t>
            </a:r>
            <a:endParaRPr b="1">
              <a:solidFill>
                <a:srgbClr val="000000"/>
              </a:solidFill>
              <a:latin typeface="Coming Soon"/>
              <a:ea typeface="Coming Soon"/>
              <a:cs typeface="Coming Soon"/>
              <a:sym typeface="Coming Soon"/>
            </a:endParaRPr>
          </a:p>
          <a:p>
            <a:pPr marL="0" lvl="0" indent="0" algn="ctr" rtl="0">
              <a:spcBef>
                <a:spcPts val="2100"/>
              </a:spcBef>
              <a:spcAft>
                <a:spcPts val="2100"/>
              </a:spcAft>
              <a:buNone/>
            </a:pPr>
            <a:r>
              <a:rPr lang="en-US">
                <a:solidFill>
                  <a:srgbClr val="000000"/>
                </a:solidFill>
                <a:latin typeface="Comic Sans MS"/>
                <a:ea typeface="Comic Sans MS"/>
                <a:cs typeface="Comic Sans MS"/>
                <a:sym typeface="Comic Sans MS"/>
              </a:rPr>
              <a:t>Draw a picture of how you feel.</a:t>
            </a:r>
            <a:endParaRPr>
              <a:solidFill>
                <a:srgbClr val="000000"/>
              </a:solidFill>
              <a:latin typeface="Comic Sans MS"/>
              <a:ea typeface="Comic Sans MS"/>
              <a:cs typeface="Comic Sans MS"/>
              <a:sym typeface="Comic Sans MS"/>
            </a:endParaRPr>
          </a:p>
        </p:txBody>
      </p:sp>
      <p:sp>
        <p:nvSpPr>
          <p:cNvPr id="387" name="Google Shape;387;p61"/>
          <p:cNvSpPr txBox="1"/>
          <p:nvPr/>
        </p:nvSpPr>
        <p:spPr>
          <a:xfrm>
            <a:off x="10694625" y="6194175"/>
            <a:ext cx="523200" cy="363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t>26</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Google Shape;393;p62"/>
          <p:cNvSpPr txBox="1">
            <a:spLocks noGrp="1"/>
          </p:cNvSpPr>
          <p:nvPr>
            <p:ph type="title"/>
          </p:nvPr>
        </p:nvSpPr>
        <p:spPr>
          <a:xfrm>
            <a:off x="1251675" y="382380"/>
            <a:ext cx="10178400" cy="723000"/>
          </a:xfrm>
          <a:prstGeom prst="rect">
            <a:avLst/>
          </a:prstGeom>
          <a:ln w="28575" cap="flat" cmpd="sng">
            <a:solidFill>
              <a:srgbClr val="4A86E8"/>
            </a:solidFill>
            <a:prstDash val="lgDashDot"/>
            <a:round/>
            <a:headEnd type="none" w="sm" len="sm"/>
            <a:tailEnd type="none" w="sm" len="sm"/>
          </a:ln>
        </p:spPr>
        <p:txBody>
          <a:bodyPr spcFirstLastPara="1" wrap="square" lIns="121900" tIns="121900" rIns="121900" bIns="121900" anchor="t" anchorCtr="0">
            <a:noAutofit/>
          </a:bodyPr>
          <a:lstStyle/>
          <a:p>
            <a:pPr marL="0" lvl="0" indent="0" algn="ctr" rtl="0">
              <a:spcBef>
                <a:spcPts val="0"/>
              </a:spcBef>
              <a:spcAft>
                <a:spcPts val="0"/>
              </a:spcAft>
              <a:buNone/>
            </a:pPr>
            <a:r>
              <a:rPr lang="en-US" sz="3600">
                <a:latin typeface="Comic Sans MS"/>
                <a:ea typeface="Comic Sans MS"/>
                <a:cs typeface="Comic Sans MS"/>
                <a:sym typeface="Comic Sans MS"/>
              </a:rPr>
              <a:t>Who’s who of your IEP?</a:t>
            </a:r>
            <a:endParaRPr sz="3600">
              <a:latin typeface="Comic Sans MS"/>
              <a:ea typeface="Comic Sans MS"/>
              <a:cs typeface="Comic Sans MS"/>
              <a:sym typeface="Comic Sans MS"/>
            </a:endParaRPr>
          </a:p>
        </p:txBody>
      </p:sp>
      <p:sp>
        <p:nvSpPr>
          <p:cNvPr id="394" name="Google Shape;394;p62"/>
          <p:cNvSpPr txBox="1">
            <a:spLocks noGrp="1"/>
          </p:cNvSpPr>
          <p:nvPr>
            <p:ph type="body" idx="1"/>
          </p:nvPr>
        </p:nvSpPr>
        <p:spPr>
          <a:xfrm>
            <a:off x="1251675" y="1310950"/>
            <a:ext cx="10178400" cy="5440800"/>
          </a:xfrm>
          <a:prstGeom prst="rect">
            <a:avLst/>
          </a:prstGeom>
        </p:spPr>
        <p:txBody>
          <a:bodyPr spcFirstLastPara="1" wrap="square" lIns="121900" tIns="121900" rIns="121900" bIns="121900" anchor="t" anchorCtr="0">
            <a:noAutofit/>
          </a:bodyPr>
          <a:lstStyle/>
          <a:p>
            <a:pPr marL="127000" lvl="0" indent="0" algn="l" rtl="0">
              <a:spcBef>
                <a:spcPts val="700"/>
              </a:spcBef>
              <a:spcAft>
                <a:spcPts val="0"/>
              </a:spcAft>
              <a:buNone/>
            </a:pPr>
            <a:r>
              <a:rPr lang="en-US" b="1">
                <a:solidFill>
                  <a:srgbClr val="000000"/>
                </a:solidFill>
              </a:rPr>
              <a:t>Every person with an IEP has a teacher who is in charge of the IEP. Do you know who is in charge of </a:t>
            </a:r>
            <a:r>
              <a:rPr lang="en-US" sz="2400" b="1">
                <a:solidFill>
                  <a:srgbClr val="000000"/>
                </a:solidFill>
              </a:rPr>
              <a:t>YOUR </a:t>
            </a:r>
            <a:r>
              <a:rPr lang="en-US" b="1">
                <a:solidFill>
                  <a:srgbClr val="000000"/>
                </a:solidFill>
              </a:rPr>
              <a:t>IEP?</a:t>
            </a:r>
            <a:endParaRPr b="1">
              <a:solidFill>
                <a:srgbClr val="000000"/>
              </a:solidFill>
            </a:endParaRPr>
          </a:p>
          <a:p>
            <a:pPr marL="127000" lvl="0" indent="0" algn="l" rtl="0">
              <a:spcBef>
                <a:spcPts val="2100"/>
              </a:spcBef>
              <a:spcAft>
                <a:spcPts val="0"/>
              </a:spcAft>
              <a:buNone/>
            </a:pPr>
            <a:endParaRPr b="1">
              <a:solidFill>
                <a:srgbClr val="000000"/>
              </a:solidFill>
            </a:endParaRPr>
          </a:p>
          <a:p>
            <a:pPr marL="0" lvl="0" indent="0" algn="l" rtl="0">
              <a:spcBef>
                <a:spcPts val="2100"/>
              </a:spcBef>
              <a:spcAft>
                <a:spcPts val="0"/>
              </a:spcAft>
              <a:buNone/>
            </a:pPr>
            <a:r>
              <a:rPr lang="en-US" b="1">
                <a:solidFill>
                  <a:srgbClr val="000000"/>
                </a:solidFill>
                <a:latin typeface="Philosopher"/>
                <a:ea typeface="Philosopher"/>
                <a:cs typeface="Philosopher"/>
                <a:sym typeface="Philosopher"/>
              </a:rPr>
              <a:t>The person in charge of my IEP is ____________________.</a:t>
            </a:r>
            <a:endParaRPr b="1">
              <a:solidFill>
                <a:srgbClr val="000000"/>
              </a:solidFill>
              <a:latin typeface="Philosopher"/>
              <a:ea typeface="Philosopher"/>
              <a:cs typeface="Philosopher"/>
              <a:sym typeface="Philosopher"/>
            </a:endParaRPr>
          </a:p>
          <a:p>
            <a:pPr marL="0" lvl="0" indent="0" algn="l" rtl="0">
              <a:spcBef>
                <a:spcPts val="2100"/>
              </a:spcBef>
              <a:spcAft>
                <a:spcPts val="0"/>
              </a:spcAft>
              <a:buNone/>
            </a:pPr>
            <a:endParaRPr b="1">
              <a:solidFill>
                <a:srgbClr val="000000"/>
              </a:solidFill>
              <a:latin typeface="Philosopher"/>
              <a:ea typeface="Philosopher"/>
              <a:cs typeface="Philosopher"/>
              <a:sym typeface="Philosopher"/>
            </a:endParaRPr>
          </a:p>
          <a:p>
            <a:pPr marL="0" lvl="0" indent="0" algn="l" rtl="0">
              <a:spcBef>
                <a:spcPts val="2100"/>
              </a:spcBef>
              <a:spcAft>
                <a:spcPts val="0"/>
              </a:spcAft>
              <a:buNone/>
            </a:pPr>
            <a:r>
              <a:rPr lang="en-US" b="1">
                <a:solidFill>
                  <a:srgbClr val="000000"/>
                </a:solidFill>
                <a:latin typeface="Philosopher"/>
                <a:ea typeface="Philosopher"/>
                <a:cs typeface="Philosopher"/>
                <a:sym typeface="Philosopher"/>
              </a:rPr>
              <a:t>My IEP is all about _________________. </a:t>
            </a:r>
            <a:endParaRPr b="1">
              <a:solidFill>
                <a:srgbClr val="000000"/>
              </a:solidFill>
              <a:latin typeface="Philosopher"/>
              <a:ea typeface="Philosopher"/>
              <a:cs typeface="Philosopher"/>
              <a:sym typeface="Philosopher"/>
            </a:endParaRPr>
          </a:p>
          <a:p>
            <a:pPr marL="0" lvl="0" indent="0" algn="l" rtl="0">
              <a:spcBef>
                <a:spcPts val="2100"/>
              </a:spcBef>
              <a:spcAft>
                <a:spcPts val="0"/>
              </a:spcAft>
              <a:buNone/>
            </a:pPr>
            <a:endParaRPr b="1">
              <a:solidFill>
                <a:srgbClr val="000000"/>
              </a:solidFill>
              <a:latin typeface="Philosopher"/>
              <a:ea typeface="Philosopher"/>
              <a:cs typeface="Philosopher"/>
              <a:sym typeface="Philosopher"/>
            </a:endParaRPr>
          </a:p>
          <a:p>
            <a:pPr marL="0" lvl="0" indent="0" algn="l" rtl="0">
              <a:spcBef>
                <a:spcPts val="2100"/>
              </a:spcBef>
              <a:spcAft>
                <a:spcPts val="2100"/>
              </a:spcAft>
              <a:buNone/>
            </a:pPr>
            <a:r>
              <a:rPr lang="en-US" b="1">
                <a:solidFill>
                  <a:srgbClr val="000000"/>
                </a:solidFill>
                <a:latin typeface="Coming Soon"/>
                <a:ea typeface="Coming Soon"/>
                <a:cs typeface="Coming Soon"/>
                <a:sym typeface="Coming Soon"/>
              </a:rPr>
              <a:t>Besides that person, many other people help make my IEP. Those people are my teachers, my therapists, my Principal or Counselor, and me. </a:t>
            </a:r>
            <a:endParaRPr b="1">
              <a:solidFill>
                <a:srgbClr val="000000"/>
              </a:solidFill>
              <a:latin typeface="Coming Soon"/>
              <a:ea typeface="Coming Soon"/>
              <a:cs typeface="Coming Soon"/>
              <a:sym typeface="Coming Soon"/>
            </a:endParaRPr>
          </a:p>
        </p:txBody>
      </p:sp>
      <p:sp>
        <p:nvSpPr>
          <p:cNvPr id="395" name="Google Shape;395;p62"/>
          <p:cNvSpPr txBox="1"/>
          <p:nvPr/>
        </p:nvSpPr>
        <p:spPr>
          <a:xfrm>
            <a:off x="11201275" y="6223550"/>
            <a:ext cx="523200" cy="363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t>27a</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Google Shape;401;p63"/>
          <p:cNvSpPr txBox="1">
            <a:spLocks noGrp="1"/>
          </p:cNvSpPr>
          <p:nvPr>
            <p:ph type="title"/>
          </p:nvPr>
        </p:nvSpPr>
        <p:spPr>
          <a:xfrm rot="5400000">
            <a:off x="7956325" y="2646349"/>
            <a:ext cx="6432000" cy="1492200"/>
          </a:xfrm>
          <a:prstGeom prst="rect">
            <a:avLst/>
          </a:prstGeom>
          <a:solidFill>
            <a:srgbClr val="F3F3F3"/>
          </a:solidFill>
          <a:ln w="28575" cap="flat" cmpd="sng">
            <a:solidFill>
              <a:srgbClr val="000000"/>
            </a:solidFill>
            <a:prstDash val="dash"/>
            <a:round/>
            <a:headEnd type="none" w="sm" len="sm"/>
            <a:tailEnd type="none" w="sm" len="sm"/>
          </a:ln>
        </p:spPr>
        <p:txBody>
          <a:bodyPr spcFirstLastPara="1" wrap="square" lIns="121900" tIns="121900" rIns="121900" bIns="121900" anchor="t" anchorCtr="0">
            <a:noAutofit/>
          </a:bodyPr>
          <a:lstStyle/>
          <a:p>
            <a:pPr marL="0" lvl="0" indent="0" algn="l" rtl="0">
              <a:spcBef>
                <a:spcPts val="0"/>
              </a:spcBef>
              <a:spcAft>
                <a:spcPts val="0"/>
              </a:spcAft>
              <a:buNone/>
            </a:pPr>
            <a:r>
              <a:rPr lang="en-US" sz="4800">
                <a:latin typeface="Lobster Two"/>
                <a:ea typeface="Lobster Two"/>
                <a:cs typeface="Lobster Two"/>
                <a:sym typeface="Lobster Two"/>
              </a:rPr>
              <a:t>Who’s Who of your IEP?</a:t>
            </a:r>
            <a:endParaRPr sz="4800">
              <a:latin typeface="Lobster Two"/>
              <a:ea typeface="Lobster Two"/>
              <a:cs typeface="Lobster Two"/>
              <a:sym typeface="Lobster Two"/>
            </a:endParaRPr>
          </a:p>
        </p:txBody>
      </p:sp>
      <p:sp>
        <p:nvSpPr>
          <p:cNvPr id="402" name="Google Shape;402;p63"/>
          <p:cNvSpPr txBox="1">
            <a:spLocks noGrp="1"/>
          </p:cNvSpPr>
          <p:nvPr>
            <p:ph type="body" idx="1"/>
          </p:nvPr>
        </p:nvSpPr>
        <p:spPr>
          <a:xfrm rot="5400000">
            <a:off x="2777468" y="-836953"/>
            <a:ext cx="6112800" cy="8458800"/>
          </a:xfrm>
          <a:prstGeom prst="rect">
            <a:avLst/>
          </a:prstGeom>
        </p:spPr>
        <p:txBody>
          <a:bodyPr spcFirstLastPara="1" wrap="square" lIns="121900" tIns="121900" rIns="121900" bIns="121900" anchor="t" anchorCtr="0">
            <a:noAutofit/>
          </a:bodyPr>
          <a:lstStyle/>
          <a:p>
            <a:pPr marL="228600" lvl="0" indent="-101600" algn="ctr" rtl="0">
              <a:spcBef>
                <a:spcPts val="700"/>
              </a:spcBef>
              <a:spcAft>
                <a:spcPts val="0"/>
              </a:spcAft>
              <a:buNone/>
            </a:pPr>
            <a:r>
              <a:rPr lang="en-US" sz="1400">
                <a:solidFill>
                  <a:srgbClr val="000000"/>
                </a:solidFill>
                <a:latin typeface="Coming Soon"/>
                <a:ea typeface="Coming Soon"/>
                <a:cs typeface="Coming Soon"/>
                <a:sym typeface="Coming Soon"/>
              </a:rPr>
              <a:t>The people who get together to make up YOUR IEP are called the “IEP Team.”</a:t>
            </a:r>
            <a:endParaRPr sz="1400">
              <a:solidFill>
                <a:srgbClr val="000000"/>
              </a:solidFill>
              <a:latin typeface="Coming Soon"/>
              <a:ea typeface="Coming Soon"/>
              <a:cs typeface="Coming Soon"/>
              <a:sym typeface="Coming Soon"/>
            </a:endParaRPr>
          </a:p>
          <a:p>
            <a:pPr marL="228600" lvl="0" indent="-101600" algn="ctr" rtl="0">
              <a:lnSpc>
                <a:spcPct val="200000"/>
              </a:lnSpc>
              <a:spcBef>
                <a:spcPts val="2100"/>
              </a:spcBef>
              <a:spcAft>
                <a:spcPts val="0"/>
              </a:spcAft>
              <a:buNone/>
            </a:pPr>
            <a:r>
              <a:rPr lang="en-US" sz="1400">
                <a:solidFill>
                  <a:srgbClr val="000000"/>
                </a:solidFill>
                <a:latin typeface="Coming Soon"/>
                <a:ea typeface="Coming Soon"/>
                <a:cs typeface="Coming Soon"/>
                <a:sym typeface="Coming Soon"/>
              </a:rPr>
              <a:t>Do you know who is on </a:t>
            </a:r>
            <a:r>
              <a:rPr lang="en-US" sz="1400" i="1">
                <a:solidFill>
                  <a:srgbClr val="000000"/>
                </a:solidFill>
                <a:latin typeface="Coming Soon"/>
                <a:ea typeface="Coming Soon"/>
                <a:cs typeface="Coming Soon"/>
                <a:sym typeface="Coming Soon"/>
              </a:rPr>
              <a:t>your </a:t>
            </a:r>
            <a:r>
              <a:rPr lang="en-US" sz="1400">
                <a:solidFill>
                  <a:srgbClr val="000000"/>
                </a:solidFill>
                <a:latin typeface="Coming Soon"/>
                <a:ea typeface="Coming Soon"/>
                <a:cs typeface="Coming Soon"/>
                <a:sym typeface="Coming Soon"/>
              </a:rPr>
              <a:t>team? Write their names below or write “I don’t have one”</a:t>
            </a:r>
            <a:endParaRPr sz="1400">
              <a:solidFill>
                <a:srgbClr val="000000"/>
              </a:solidFill>
              <a:latin typeface="Coming Soon"/>
              <a:ea typeface="Coming Soon"/>
              <a:cs typeface="Coming Soon"/>
              <a:sym typeface="Coming Soon"/>
            </a:endParaRPr>
          </a:p>
          <a:p>
            <a:pPr marL="457200" lvl="0" indent="-317500" algn="l" rtl="0">
              <a:lnSpc>
                <a:spcPct val="200000"/>
              </a:lnSpc>
              <a:spcBef>
                <a:spcPts val="2100"/>
              </a:spcBef>
              <a:spcAft>
                <a:spcPts val="0"/>
              </a:spcAft>
              <a:buClr>
                <a:srgbClr val="000000"/>
              </a:buClr>
              <a:buSzPts val="1400"/>
              <a:buFont typeface="Arial"/>
              <a:buAutoNum type="arabicPeriod"/>
            </a:pPr>
            <a:r>
              <a:rPr lang="en-US" sz="1400">
                <a:solidFill>
                  <a:srgbClr val="000000"/>
                </a:solidFill>
                <a:latin typeface="Arial"/>
                <a:ea typeface="Arial"/>
                <a:cs typeface="Arial"/>
                <a:sym typeface="Arial"/>
              </a:rPr>
              <a:t>My Principal: _______________________</a:t>
            </a:r>
            <a:endParaRPr sz="1400">
              <a:solidFill>
                <a:srgbClr val="000000"/>
              </a:solidFill>
              <a:latin typeface="Arial"/>
              <a:ea typeface="Arial"/>
              <a:cs typeface="Arial"/>
              <a:sym typeface="Arial"/>
            </a:endParaRPr>
          </a:p>
          <a:p>
            <a:pPr marL="0" lvl="0" indent="0" algn="l" rtl="0">
              <a:lnSpc>
                <a:spcPct val="200000"/>
              </a:lnSpc>
              <a:spcBef>
                <a:spcPts val="2100"/>
              </a:spcBef>
              <a:spcAft>
                <a:spcPts val="0"/>
              </a:spcAft>
              <a:buNone/>
            </a:pPr>
            <a:endParaRPr sz="1400">
              <a:solidFill>
                <a:srgbClr val="000000"/>
              </a:solidFill>
              <a:latin typeface="Arial"/>
              <a:ea typeface="Arial"/>
              <a:cs typeface="Arial"/>
              <a:sym typeface="Arial"/>
            </a:endParaRPr>
          </a:p>
          <a:p>
            <a:pPr marL="457200" lvl="0" indent="-317500" algn="l" rtl="0">
              <a:lnSpc>
                <a:spcPct val="200000"/>
              </a:lnSpc>
              <a:spcBef>
                <a:spcPts val="2100"/>
              </a:spcBef>
              <a:spcAft>
                <a:spcPts val="0"/>
              </a:spcAft>
              <a:buClr>
                <a:srgbClr val="000000"/>
              </a:buClr>
              <a:buSzPts val="1400"/>
              <a:buFont typeface="Arial"/>
              <a:buAutoNum type="arabicPeriod"/>
            </a:pPr>
            <a:r>
              <a:rPr lang="en-US" sz="1400">
                <a:solidFill>
                  <a:srgbClr val="000000"/>
                </a:solidFill>
                <a:latin typeface="Arial"/>
                <a:ea typeface="Arial"/>
                <a:cs typeface="Arial"/>
                <a:sym typeface="Arial"/>
              </a:rPr>
              <a:t>My Special Education Teacher: __________________________</a:t>
            </a:r>
            <a:endParaRPr sz="1400">
              <a:solidFill>
                <a:srgbClr val="000000"/>
              </a:solidFill>
              <a:latin typeface="Arial"/>
              <a:ea typeface="Arial"/>
              <a:cs typeface="Arial"/>
              <a:sym typeface="Arial"/>
            </a:endParaRPr>
          </a:p>
          <a:p>
            <a:pPr marL="0" lvl="0" indent="0" algn="l" rtl="0">
              <a:lnSpc>
                <a:spcPct val="200000"/>
              </a:lnSpc>
              <a:spcBef>
                <a:spcPts val="2100"/>
              </a:spcBef>
              <a:spcAft>
                <a:spcPts val="0"/>
              </a:spcAft>
              <a:buNone/>
            </a:pPr>
            <a:endParaRPr sz="1400">
              <a:solidFill>
                <a:srgbClr val="000000"/>
              </a:solidFill>
              <a:latin typeface="Arial"/>
              <a:ea typeface="Arial"/>
              <a:cs typeface="Arial"/>
              <a:sym typeface="Arial"/>
            </a:endParaRPr>
          </a:p>
          <a:p>
            <a:pPr marL="457200" lvl="0" indent="-317500" algn="l" rtl="0">
              <a:lnSpc>
                <a:spcPct val="200000"/>
              </a:lnSpc>
              <a:spcBef>
                <a:spcPts val="2100"/>
              </a:spcBef>
              <a:spcAft>
                <a:spcPts val="0"/>
              </a:spcAft>
              <a:buClr>
                <a:srgbClr val="000000"/>
              </a:buClr>
              <a:buSzPts val="1400"/>
              <a:buFont typeface="Arial"/>
              <a:buAutoNum type="arabicPeriod"/>
            </a:pPr>
            <a:r>
              <a:rPr lang="en-US" sz="1400">
                <a:solidFill>
                  <a:srgbClr val="000000"/>
                </a:solidFill>
                <a:latin typeface="Arial"/>
                <a:ea typeface="Arial"/>
                <a:cs typeface="Arial"/>
                <a:sym typeface="Arial"/>
              </a:rPr>
              <a:t>My Speech Teacher: ____________________________</a:t>
            </a:r>
            <a:endParaRPr sz="1400">
              <a:solidFill>
                <a:srgbClr val="000000"/>
              </a:solidFill>
              <a:latin typeface="Arial"/>
              <a:ea typeface="Arial"/>
              <a:cs typeface="Arial"/>
              <a:sym typeface="Arial"/>
            </a:endParaRPr>
          </a:p>
          <a:p>
            <a:pPr marL="0" lvl="0" indent="0" algn="l" rtl="0">
              <a:lnSpc>
                <a:spcPct val="200000"/>
              </a:lnSpc>
              <a:spcBef>
                <a:spcPts val="2100"/>
              </a:spcBef>
              <a:spcAft>
                <a:spcPts val="0"/>
              </a:spcAft>
              <a:buNone/>
            </a:pPr>
            <a:endParaRPr sz="1400">
              <a:solidFill>
                <a:srgbClr val="000000"/>
              </a:solidFill>
              <a:latin typeface="Arial"/>
              <a:ea typeface="Arial"/>
              <a:cs typeface="Arial"/>
              <a:sym typeface="Arial"/>
            </a:endParaRPr>
          </a:p>
          <a:p>
            <a:pPr marL="457200" lvl="0" indent="-317500" algn="l" rtl="0">
              <a:lnSpc>
                <a:spcPct val="200000"/>
              </a:lnSpc>
              <a:spcBef>
                <a:spcPts val="2100"/>
              </a:spcBef>
              <a:spcAft>
                <a:spcPts val="0"/>
              </a:spcAft>
              <a:buClr>
                <a:srgbClr val="000000"/>
              </a:buClr>
              <a:buSzPts val="1400"/>
              <a:buFont typeface="Arial"/>
              <a:buAutoNum type="arabicPeriod"/>
            </a:pPr>
            <a:r>
              <a:rPr lang="en-US" sz="1400">
                <a:solidFill>
                  <a:srgbClr val="000000"/>
                </a:solidFill>
                <a:latin typeface="Arial"/>
                <a:ea typeface="Arial"/>
                <a:cs typeface="Arial"/>
                <a:sym typeface="Arial"/>
              </a:rPr>
              <a:t>My Physical Therapist:__________________________</a:t>
            </a:r>
            <a:endParaRPr sz="1400">
              <a:solidFill>
                <a:srgbClr val="000000"/>
              </a:solidFill>
              <a:latin typeface="Arial"/>
              <a:ea typeface="Arial"/>
              <a:cs typeface="Arial"/>
              <a:sym typeface="Arial"/>
            </a:endParaRPr>
          </a:p>
          <a:p>
            <a:pPr marL="0" lvl="0" indent="0" algn="l" rtl="0">
              <a:lnSpc>
                <a:spcPct val="200000"/>
              </a:lnSpc>
              <a:spcBef>
                <a:spcPts val="2100"/>
              </a:spcBef>
              <a:spcAft>
                <a:spcPts val="0"/>
              </a:spcAft>
              <a:buNone/>
            </a:pPr>
            <a:endParaRPr sz="1400">
              <a:solidFill>
                <a:srgbClr val="000000"/>
              </a:solidFill>
              <a:latin typeface="Arial"/>
              <a:ea typeface="Arial"/>
              <a:cs typeface="Arial"/>
              <a:sym typeface="Arial"/>
            </a:endParaRPr>
          </a:p>
          <a:p>
            <a:pPr marL="457200" lvl="0" indent="-317500" algn="l" rtl="0">
              <a:lnSpc>
                <a:spcPct val="200000"/>
              </a:lnSpc>
              <a:spcBef>
                <a:spcPts val="2100"/>
              </a:spcBef>
              <a:spcAft>
                <a:spcPts val="0"/>
              </a:spcAft>
              <a:buClr>
                <a:srgbClr val="000000"/>
              </a:buClr>
              <a:buSzPts val="1400"/>
              <a:buFont typeface="Arial"/>
              <a:buAutoNum type="arabicPeriod"/>
            </a:pPr>
            <a:r>
              <a:rPr lang="en-US" sz="1400">
                <a:solidFill>
                  <a:srgbClr val="000000"/>
                </a:solidFill>
                <a:latin typeface="Arial"/>
                <a:ea typeface="Arial"/>
                <a:cs typeface="Arial"/>
                <a:sym typeface="Arial"/>
              </a:rPr>
              <a:t>My Occupational Therapist: __________________________</a:t>
            </a:r>
            <a:endParaRPr sz="1400">
              <a:solidFill>
                <a:srgbClr val="000000"/>
              </a:solidFill>
              <a:latin typeface="Arial"/>
              <a:ea typeface="Arial"/>
              <a:cs typeface="Arial"/>
              <a:sym typeface="Arial"/>
            </a:endParaRPr>
          </a:p>
        </p:txBody>
      </p:sp>
      <p:sp>
        <p:nvSpPr>
          <p:cNvPr id="403" name="Google Shape;403;p63"/>
          <p:cNvSpPr txBox="1"/>
          <p:nvPr/>
        </p:nvSpPr>
        <p:spPr>
          <a:xfrm rot="5400000">
            <a:off x="158000" y="386175"/>
            <a:ext cx="523200" cy="363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t>27b</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09" name="Google Shape;409;p64"/>
          <p:cNvSpPr txBox="1">
            <a:spLocks noGrp="1"/>
          </p:cNvSpPr>
          <p:nvPr>
            <p:ph type="title"/>
          </p:nvPr>
        </p:nvSpPr>
        <p:spPr>
          <a:xfrm rot="5400000">
            <a:off x="7956325" y="2646349"/>
            <a:ext cx="6432000" cy="1492200"/>
          </a:xfrm>
          <a:prstGeom prst="rect">
            <a:avLst/>
          </a:prstGeom>
          <a:solidFill>
            <a:srgbClr val="F3F3F3"/>
          </a:solidFill>
          <a:ln w="28575" cap="flat" cmpd="sng">
            <a:solidFill>
              <a:srgbClr val="000000"/>
            </a:solidFill>
            <a:prstDash val="dash"/>
            <a:round/>
            <a:headEnd type="none" w="sm" len="sm"/>
            <a:tailEnd type="none" w="sm" len="sm"/>
          </a:ln>
        </p:spPr>
        <p:txBody>
          <a:bodyPr spcFirstLastPara="1" wrap="square" lIns="121900" tIns="121900" rIns="121900" bIns="121900" anchor="t" anchorCtr="0">
            <a:noAutofit/>
          </a:bodyPr>
          <a:lstStyle/>
          <a:p>
            <a:pPr marL="0" lvl="0" indent="0" algn="l" rtl="0">
              <a:spcBef>
                <a:spcPts val="0"/>
              </a:spcBef>
              <a:spcAft>
                <a:spcPts val="0"/>
              </a:spcAft>
              <a:buNone/>
            </a:pPr>
            <a:r>
              <a:rPr lang="en-US" sz="4800">
                <a:latin typeface="Lobster Two"/>
                <a:ea typeface="Lobster Two"/>
                <a:cs typeface="Lobster Two"/>
                <a:sym typeface="Lobster Two"/>
              </a:rPr>
              <a:t>Who’s Who of your IEP?</a:t>
            </a:r>
            <a:endParaRPr sz="4800">
              <a:latin typeface="Lobster Two"/>
              <a:ea typeface="Lobster Two"/>
              <a:cs typeface="Lobster Two"/>
              <a:sym typeface="Lobster Two"/>
            </a:endParaRPr>
          </a:p>
        </p:txBody>
      </p:sp>
      <p:sp>
        <p:nvSpPr>
          <p:cNvPr id="410" name="Google Shape;410;p64"/>
          <p:cNvSpPr txBox="1">
            <a:spLocks noGrp="1"/>
          </p:cNvSpPr>
          <p:nvPr>
            <p:ph type="body" idx="1"/>
          </p:nvPr>
        </p:nvSpPr>
        <p:spPr>
          <a:xfrm rot="5400000">
            <a:off x="1991776" y="-1622650"/>
            <a:ext cx="6112800" cy="10030200"/>
          </a:xfrm>
          <a:prstGeom prst="rect">
            <a:avLst/>
          </a:prstGeom>
        </p:spPr>
        <p:txBody>
          <a:bodyPr spcFirstLastPara="1" wrap="square" lIns="121900" tIns="121900" rIns="121900" bIns="121900" anchor="t" anchorCtr="0">
            <a:noAutofit/>
          </a:bodyPr>
          <a:lstStyle/>
          <a:p>
            <a:pPr marL="228600" lvl="0" indent="-101600" algn="ctr" rtl="0">
              <a:spcBef>
                <a:spcPts val="700"/>
              </a:spcBef>
              <a:spcAft>
                <a:spcPts val="0"/>
              </a:spcAft>
              <a:buNone/>
            </a:pPr>
            <a:r>
              <a:rPr lang="en-US" sz="1400">
                <a:solidFill>
                  <a:srgbClr val="000000"/>
                </a:solidFill>
                <a:latin typeface="Coming Soon"/>
                <a:ea typeface="Coming Soon"/>
                <a:cs typeface="Coming Soon"/>
                <a:sym typeface="Coming Soon"/>
              </a:rPr>
              <a:t>The people who get together to make up YOUR IEP are called the “IEP Team.”</a:t>
            </a:r>
            <a:endParaRPr sz="1400">
              <a:solidFill>
                <a:srgbClr val="000000"/>
              </a:solidFill>
              <a:latin typeface="Coming Soon"/>
              <a:ea typeface="Coming Soon"/>
              <a:cs typeface="Coming Soon"/>
              <a:sym typeface="Coming Soon"/>
            </a:endParaRPr>
          </a:p>
          <a:p>
            <a:pPr marL="228600" lvl="0" indent="-101600" algn="ctr" rtl="0">
              <a:lnSpc>
                <a:spcPct val="200000"/>
              </a:lnSpc>
              <a:spcBef>
                <a:spcPts val="2100"/>
              </a:spcBef>
              <a:spcAft>
                <a:spcPts val="0"/>
              </a:spcAft>
              <a:buNone/>
            </a:pPr>
            <a:r>
              <a:rPr lang="en-US" sz="1400">
                <a:solidFill>
                  <a:srgbClr val="000000"/>
                </a:solidFill>
                <a:latin typeface="Coming Soon"/>
                <a:ea typeface="Coming Soon"/>
                <a:cs typeface="Coming Soon"/>
                <a:sym typeface="Coming Soon"/>
              </a:rPr>
              <a:t>Do you know who is on </a:t>
            </a:r>
            <a:r>
              <a:rPr lang="en-US" sz="1400" i="1">
                <a:solidFill>
                  <a:srgbClr val="000000"/>
                </a:solidFill>
                <a:latin typeface="Coming Soon"/>
                <a:ea typeface="Coming Soon"/>
                <a:cs typeface="Coming Soon"/>
                <a:sym typeface="Coming Soon"/>
              </a:rPr>
              <a:t>your </a:t>
            </a:r>
            <a:r>
              <a:rPr lang="en-US" sz="1400">
                <a:solidFill>
                  <a:srgbClr val="000000"/>
                </a:solidFill>
                <a:latin typeface="Coming Soon"/>
                <a:ea typeface="Coming Soon"/>
                <a:cs typeface="Coming Soon"/>
                <a:sym typeface="Coming Soon"/>
              </a:rPr>
              <a:t>team? Write their names below or write “I don’t have one”</a:t>
            </a:r>
            <a:endParaRPr sz="1400">
              <a:solidFill>
                <a:srgbClr val="000000"/>
              </a:solidFill>
              <a:latin typeface="Coming Soon"/>
              <a:ea typeface="Coming Soon"/>
              <a:cs typeface="Coming Soon"/>
              <a:sym typeface="Coming Soon"/>
            </a:endParaRPr>
          </a:p>
          <a:p>
            <a:pPr marL="457200" lvl="0" indent="-317500" algn="l" rtl="0">
              <a:lnSpc>
                <a:spcPct val="200000"/>
              </a:lnSpc>
              <a:spcBef>
                <a:spcPts val="2100"/>
              </a:spcBef>
              <a:spcAft>
                <a:spcPts val="0"/>
              </a:spcAft>
              <a:buClr>
                <a:srgbClr val="000000"/>
              </a:buClr>
              <a:buSzPts val="1400"/>
              <a:buFont typeface="Arial"/>
              <a:buAutoNum type="arabicPeriod" startAt="6"/>
            </a:pPr>
            <a:r>
              <a:rPr lang="en-US" sz="1400">
                <a:solidFill>
                  <a:srgbClr val="000000"/>
                </a:solidFill>
                <a:latin typeface="Arial"/>
                <a:ea typeface="Arial"/>
                <a:cs typeface="Arial"/>
                <a:sym typeface="Arial"/>
              </a:rPr>
              <a:t> My General Education Teacher: _______________________</a:t>
            </a:r>
            <a:endParaRPr sz="1400">
              <a:solidFill>
                <a:srgbClr val="000000"/>
              </a:solidFill>
              <a:latin typeface="Arial"/>
              <a:ea typeface="Arial"/>
              <a:cs typeface="Arial"/>
              <a:sym typeface="Arial"/>
            </a:endParaRPr>
          </a:p>
          <a:p>
            <a:pPr marL="0" lvl="0" indent="0" algn="l" rtl="0">
              <a:lnSpc>
                <a:spcPct val="200000"/>
              </a:lnSpc>
              <a:spcBef>
                <a:spcPts val="2100"/>
              </a:spcBef>
              <a:spcAft>
                <a:spcPts val="0"/>
              </a:spcAft>
              <a:buNone/>
            </a:pPr>
            <a:endParaRPr sz="1400">
              <a:solidFill>
                <a:srgbClr val="000000"/>
              </a:solidFill>
              <a:latin typeface="Arial"/>
              <a:ea typeface="Arial"/>
              <a:cs typeface="Arial"/>
              <a:sym typeface="Arial"/>
            </a:endParaRPr>
          </a:p>
          <a:p>
            <a:pPr marL="457200" lvl="0" indent="-317500" algn="l" rtl="0">
              <a:lnSpc>
                <a:spcPct val="200000"/>
              </a:lnSpc>
              <a:spcBef>
                <a:spcPts val="2100"/>
              </a:spcBef>
              <a:spcAft>
                <a:spcPts val="0"/>
              </a:spcAft>
              <a:buClr>
                <a:srgbClr val="000000"/>
              </a:buClr>
              <a:buSzPts val="1400"/>
              <a:buFont typeface="Arial"/>
              <a:buAutoNum type="arabicPeriod" startAt="6"/>
            </a:pPr>
            <a:r>
              <a:rPr lang="en-US" sz="1400">
                <a:solidFill>
                  <a:srgbClr val="000000"/>
                </a:solidFill>
                <a:latin typeface="Arial"/>
                <a:ea typeface="Arial"/>
                <a:cs typeface="Arial"/>
                <a:sym typeface="Arial"/>
              </a:rPr>
              <a:t> Me!!!__________________________________</a:t>
            </a:r>
            <a:endParaRPr sz="1400">
              <a:solidFill>
                <a:srgbClr val="000000"/>
              </a:solidFill>
              <a:latin typeface="Arial"/>
              <a:ea typeface="Arial"/>
              <a:cs typeface="Arial"/>
              <a:sym typeface="Arial"/>
            </a:endParaRPr>
          </a:p>
          <a:p>
            <a:pPr marL="0" lvl="0" indent="0" algn="l" rtl="0">
              <a:lnSpc>
                <a:spcPct val="200000"/>
              </a:lnSpc>
              <a:spcBef>
                <a:spcPts val="2100"/>
              </a:spcBef>
              <a:spcAft>
                <a:spcPts val="0"/>
              </a:spcAft>
              <a:buNone/>
            </a:pPr>
            <a:endParaRPr sz="1400">
              <a:solidFill>
                <a:srgbClr val="000000"/>
              </a:solidFill>
              <a:latin typeface="Arial"/>
              <a:ea typeface="Arial"/>
              <a:cs typeface="Arial"/>
              <a:sym typeface="Arial"/>
            </a:endParaRPr>
          </a:p>
          <a:p>
            <a:pPr marL="457200" lvl="0" indent="-317500" algn="l" rtl="0">
              <a:lnSpc>
                <a:spcPct val="200000"/>
              </a:lnSpc>
              <a:spcBef>
                <a:spcPts val="2100"/>
              </a:spcBef>
              <a:spcAft>
                <a:spcPts val="0"/>
              </a:spcAft>
              <a:buClr>
                <a:srgbClr val="000000"/>
              </a:buClr>
              <a:buSzPts val="1400"/>
              <a:buFont typeface="Arial"/>
              <a:buAutoNum type="arabicPeriod" startAt="6"/>
            </a:pPr>
            <a:r>
              <a:rPr lang="en-US" sz="1400">
                <a:solidFill>
                  <a:srgbClr val="000000"/>
                </a:solidFill>
                <a:latin typeface="Arial"/>
                <a:ea typeface="Arial"/>
                <a:cs typeface="Arial"/>
                <a:sym typeface="Arial"/>
              </a:rPr>
              <a:t>My Mom </a:t>
            </a:r>
            <a:endParaRPr sz="1400">
              <a:solidFill>
                <a:srgbClr val="000000"/>
              </a:solidFill>
              <a:latin typeface="Arial"/>
              <a:ea typeface="Arial"/>
              <a:cs typeface="Arial"/>
              <a:sym typeface="Arial"/>
            </a:endParaRPr>
          </a:p>
          <a:p>
            <a:pPr marL="0" lvl="0" indent="0" algn="l" rtl="0">
              <a:lnSpc>
                <a:spcPct val="200000"/>
              </a:lnSpc>
              <a:spcBef>
                <a:spcPts val="2100"/>
              </a:spcBef>
              <a:spcAft>
                <a:spcPts val="0"/>
              </a:spcAft>
              <a:buNone/>
            </a:pPr>
            <a:endParaRPr sz="1400">
              <a:solidFill>
                <a:srgbClr val="000000"/>
              </a:solidFill>
              <a:latin typeface="Arial"/>
              <a:ea typeface="Arial"/>
              <a:cs typeface="Arial"/>
              <a:sym typeface="Arial"/>
            </a:endParaRPr>
          </a:p>
          <a:p>
            <a:pPr marL="457200" lvl="0" indent="-317500" algn="l" rtl="0">
              <a:lnSpc>
                <a:spcPct val="200000"/>
              </a:lnSpc>
              <a:spcBef>
                <a:spcPts val="2100"/>
              </a:spcBef>
              <a:spcAft>
                <a:spcPts val="0"/>
              </a:spcAft>
              <a:buClr>
                <a:srgbClr val="000000"/>
              </a:buClr>
              <a:buSzPts val="1400"/>
              <a:buFont typeface="Arial"/>
              <a:buAutoNum type="arabicPeriod" startAt="6"/>
            </a:pPr>
            <a:r>
              <a:rPr lang="en-US" sz="1400">
                <a:solidFill>
                  <a:srgbClr val="000000"/>
                </a:solidFill>
                <a:latin typeface="Arial"/>
                <a:ea typeface="Arial"/>
                <a:cs typeface="Arial"/>
                <a:sym typeface="Arial"/>
              </a:rPr>
              <a:t>My Dad</a:t>
            </a:r>
            <a:endParaRPr sz="1400">
              <a:solidFill>
                <a:srgbClr val="000000"/>
              </a:solidFill>
              <a:latin typeface="Arial"/>
              <a:ea typeface="Arial"/>
              <a:cs typeface="Arial"/>
              <a:sym typeface="Arial"/>
            </a:endParaRPr>
          </a:p>
          <a:p>
            <a:pPr marL="0" lvl="0" indent="0" algn="l" rtl="0">
              <a:lnSpc>
                <a:spcPct val="200000"/>
              </a:lnSpc>
              <a:spcBef>
                <a:spcPts val="2100"/>
              </a:spcBef>
              <a:spcAft>
                <a:spcPts val="0"/>
              </a:spcAft>
              <a:buNone/>
            </a:pPr>
            <a:endParaRPr sz="1400">
              <a:solidFill>
                <a:srgbClr val="000000"/>
              </a:solidFill>
              <a:latin typeface="Arial"/>
              <a:ea typeface="Arial"/>
              <a:cs typeface="Arial"/>
              <a:sym typeface="Arial"/>
            </a:endParaRPr>
          </a:p>
          <a:p>
            <a:pPr marL="457200" lvl="0" indent="-317500" algn="l" rtl="0">
              <a:lnSpc>
                <a:spcPct val="200000"/>
              </a:lnSpc>
              <a:spcBef>
                <a:spcPts val="2100"/>
              </a:spcBef>
              <a:spcAft>
                <a:spcPts val="0"/>
              </a:spcAft>
              <a:buClr>
                <a:srgbClr val="000000"/>
              </a:buClr>
              <a:buSzPts val="1400"/>
              <a:buFont typeface="Arial"/>
              <a:buAutoNum type="arabicPeriod" startAt="6"/>
            </a:pPr>
            <a:r>
              <a:rPr lang="en-US" sz="1400">
                <a:solidFill>
                  <a:srgbClr val="000000"/>
                </a:solidFill>
                <a:latin typeface="Arial"/>
                <a:ea typeface="Arial"/>
                <a:cs typeface="Arial"/>
                <a:sym typeface="Arial"/>
              </a:rPr>
              <a:t>Other Special People in my life: ____________________________</a:t>
            </a:r>
            <a:endParaRPr sz="1400">
              <a:solidFill>
                <a:srgbClr val="000000"/>
              </a:solidFill>
              <a:latin typeface="Arial"/>
              <a:ea typeface="Arial"/>
              <a:cs typeface="Arial"/>
              <a:sym typeface="Arial"/>
            </a:endParaRPr>
          </a:p>
          <a:p>
            <a:pPr marL="0" lvl="0" indent="0" algn="l" rtl="0">
              <a:lnSpc>
                <a:spcPct val="200000"/>
              </a:lnSpc>
              <a:spcBef>
                <a:spcPts val="2100"/>
              </a:spcBef>
              <a:spcAft>
                <a:spcPts val="0"/>
              </a:spcAft>
              <a:buNone/>
            </a:pPr>
            <a:endParaRPr sz="1400">
              <a:solidFill>
                <a:srgbClr val="000000"/>
              </a:solidFill>
              <a:latin typeface="Arial"/>
              <a:ea typeface="Arial"/>
              <a:cs typeface="Arial"/>
              <a:sym typeface="Arial"/>
            </a:endParaRPr>
          </a:p>
          <a:p>
            <a:pPr marL="0" lvl="0" indent="0" algn="l" rtl="0">
              <a:lnSpc>
                <a:spcPct val="200000"/>
              </a:lnSpc>
              <a:spcBef>
                <a:spcPts val="2100"/>
              </a:spcBef>
              <a:spcAft>
                <a:spcPts val="2100"/>
              </a:spcAft>
              <a:buNone/>
            </a:pPr>
            <a:r>
              <a:rPr lang="en-US" sz="1400">
                <a:solidFill>
                  <a:srgbClr val="000000"/>
                </a:solidFill>
                <a:latin typeface="Arial"/>
                <a:ea typeface="Arial"/>
                <a:cs typeface="Arial"/>
                <a:sym typeface="Arial"/>
              </a:rPr>
              <a:t>__________________________________________________________</a:t>
            </a:r>
            <a:endParaRPr sz="1400">
              <a:solidFill>
                <a:srgbClr val="000000"/>
              </a:solidFill>
              <a:latin typeface="Arial"/>
              <a:ea typeface="Arial"/>
              <a:cs typeface="Arial"/>
              <a:sym typeface="Arial"/>
            </a:endParaRPr>
          </a:p>
        </p:txBody>
      </p:sp>
      <p:sp>
        <p:nvSpPr>
          <p:cNvPr id="411" name="Google Shape;411;p64"/>
          <p:cNvSpPr txBox="1"/>
          <p:nvPr/>
        </p:nvSpPr>
        <p:spPr>
          <a:xfrm rot="5400000">
            <a:off x="158000" y="386175"/>
            <a:ext cx="523200" cy="363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t>27c</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Google Shape;417;p65"/>
          <p:cNvSpPr txBox="1">
            <a:spLocks noGrp="1"/>
          </p:cNvSpPr>
          <p:nvPr>
            <p:ph type="title"/>
          </p:nvPr>
        </p:nvSpPr>
        <p:spPr>
          <a:xfrm>
            <a:off x="1288378" y="10"/>
            <a:ext cx="10178400" cy="1492200"/>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None/>
            </a:pPr>
            <a:r>
              <a:rPr lang="en-US" sz="2400" b="1" u="sng">
                <a:solidFill>
                  <a:srgbClr val="000000"/>
                </a:solidFill>
                <a:latin typeface="Architects Daughter"/>
                <a:ea typeface="Architects Daughter"/>
                <a:cs typeface="Architects Daughter"/>
                <a:sym typeface="Architects Daughter"/>
              </a:rPr>
              <a:t>Student Statement</a:t>
            </a:r>
            <a:endParaRPr sz="2400" b="1" u="sng">
              <a:solidFill>
                <a:srgbClr val="000000"/>
              </a:solidFill>
              <a:latin typeface="Architects Daughter"/>
              <a:ea typeface="Architects Daughter"/>
              <a:cs typeface="Architects Daughter"/>
              <a:sym typeface="Architects Daughter"/>
            </a:endParaRPr>
          </a:p>
          <a:p>
            <a:pPr marL="0" lvl="0" indent="0" algn="ctr" rtl="0">
              <a:spcBef>
                <a:spcPts val="0"/>
              </a:spcBef>
              <a:spcAft>
                <a:spcPts val="0"/>
              </a:spcAft>
              <a:buNone/>
            </a:pPr>
            <a:r>
              <a:rPr lang="en-US" sz="2400" b="1">
                <a:solidFill>
                  <a:srgbClr val="000000"/>
                </a:solidFill>
                <a:latin typeface="Arial"/>
                <a:ea typeface="Arial"/>
                <a:cs typeface="Arial"/>
                <a:sym typeface="Arial"/>
              </a:rPr>
              <a:t>YOUR IEP</a:t>
            </a:r>
            <a:r>
              <a:rPr lang="en-US" sz="2400">
                <a:solidFill>
                  <a:srgbClr val="000000"/>
                </a:solidFill>
                <a:latin typeface="Architects Daughter"/>
                <a:ea typeface="Architects Daughter"/>
                <a:cs typeface="Architects Daughter"/>
                <a:sym typeface="Architects Daughter"/>
              </a:rPr>
              <a:t> has a statement all about you! </a:t>
            </a:r>
            <a:endParaRPr sz="2400">
              <a:solidFill>
                <a:srgbClr val="000000"/>
              </a:solidFill>
              <a:latin typeface="Architects Daughter"/>
              <a:ea typeface="Architects Daughter"/>
              <a:cs typeface="Architects Daughter"/>
              <a:sym typeface="Architects Daughter"/>
            </a:endParaRPr>
          </a:p>
          <a:p>
            <a:pPr marL="0" lvl="0" indent="0" algn="ctr" rtl="0">
              <a:spcBef>
                <a:spcPts val="0"/>
              </a:spcBef>
              <a:spcAft>
                <a:spcPts val="0"/>
              </a:spcAft>
              <a:buNone/>
            </a:pPr>
            <a:r>
              <a:rPr lang="en-US" sz="2400">
                <a:solidFill>
                  <a:srgbClr val="000000"/>
                </a:solidFill>
                <a:latin typeface="Architects Daughter"/>
                <a:ea typeface="Architects Daughter"/>
                <a:cs typeface="Architects Daughter"/>
                <a:sym typeface="Architects Daughter"/>
              </a:rPr>
              <a:t>Let’s write your statement!</a:t>
            </a:r>
            <a:endParaRPr sz="2400">
              <a:solidFill>
                <a:srgbClr val="000000"/>
              </a:solidFill>
              <a:latin typeface="Architects Daughter"/>
              <a:ea typeface="Architects Daughter"/>
              <a:cs typeface="Architects Daughter"/>
              <a:sym typeface="Architects Daughter"/>
            </a:endParaRPr>
          </a:p>
        </p:txBody>
      </p:sp>
      <p:sp>
        <p:nvSpPr>
          <p:cNvPr id="418" name="Google Shape;418;p65"/>
          <p:cNvSpPr txBox="1">
            <a:spLocks noGrp="1"/>
          </p:cNvSpPr>
          <p:nvPr>
            <p:ph type="body" idx="1"/>
          </p:nvPr>
        </p:nvSpPr>
        <p:spPr>
          <a:xfrm>
            <a:off x="0" y="1685425"/>
            <a:ext cx="12148500" cy="5172600"/>
          </a:xfrm>
          <a:prstGeom prst="rect">
            <a:avLst/>
          </a:prstGeom>
        </p:spPr>
        <p:txBody>
          <a:bodyPr spcFirstLastPara="1" wrap="square" lIns="121900" tIns="121900" rIns="121900" bIns="121900" anchor="t" anchorCtr="0">
            <a:noAutofit/>
          </a:bodyPr>
          <a:lstStyle/>
          <a:p>
            <a:pPr marL="228600" lvl="0" indent="-101600" algn="l" rtl="0">
              <a:spcBef>
                <a:spcPts val="700"/>
              </a:spcBef>
              <a:spcAft>
                <a:spcPts val="0"/>
              </a:spcAft>
              <a:buNone/>
            </a:pPr>
            <a:r>
              <a:rPr lang="en-US"/>
              <a:t>First, plan your statement by answering a few questions. Then write a statement, or sentence, about you!</a:t>
            </a:r>
            <a:endParaRPr/>
          </a:p>
          <a:p>
            <a:pPr marL="0" lvl="0" indent="0" algn="ctr" rtl="0">
              <a:spcBef>
                <a:spcPts val="2100"/>
              </a:spcBef>
              <a:spcAft>
                <a:spcPts val="0"/>
              </a:spcAft>
              <a:buNone/>
            </a:pPr>
            <a:r>
              <a:rPr lang="en-US"/>
              <a:t>Your statement will include your name, age, grade, and at least three things you like to do. </a:t>
            </a:r>
            <a:endParaRPr/>
          </a:p>
          <a:p>
            <a:pPr marL="0" lvl="0" indent="0" algn="ctr" rtl="0">
              <a:spcBef>
                <a:spcPts val="2100"/>
              </a:spcBef>
              <a:spcAft>
                <a:spcPts val="0"/>
              </a:spcAft>
              <a:buNone/>
            </a:pPr>
            <a:endParaRPr/>
          </a:p>
          <a:p>
            <a:pPr marL="457200" lvl="0" indent="-355600" algn="l" rtl="0">
              <a:spcBef>
                <a:spcPts val="2100"/>
              </a:spcBef>
              <a:spcAft>
                <a:spcPts val="0"/>
              </a:spcAft>
              <a:buSzPts val="2000"/>
              <a:buAutoNum type="arabicPeriod"/>
            </a:pPr>
            <a:r>
              <a:rPr lang="en-US"/>
              <a:t>What is your name? ________________________</a:t>
            </a:r>
            <a:endParaRPr/>
          </a:p>
          <a:p>
            <a:pPr marL="0" lvl="0" indent="0" algn="l" rtl="0">
              <a:spcBef>
                <a:spcPts val="2100"/>
              </a:spcBef>
              <a:spcAft>
                <a:spcPts val="0"/>
              </a:spcAft>
              <a:buNone/>
            </a:pPr>
            <a:endParaRPr/>
          </a:p>
          <a:p>
            <a:pPr marL="457200" lvl="0" indent="-355600" algn="l" rtl="0">
              <a:spcBef>
                <a:spcPts val="2100"/>
              </a:spcBef>
              <a:spcAft>
                <a:spcPts val="0"/>
              </a:spcAft>
              <a:buSzPts val="2000"/>
              <a:buAutoNum type="arabicPeriod"/>
            </a:pPr>
            <a:r>
              <a:rPr lang="en-US"/>
              <a:t>How old are you? _________________________			4. Where do you go to school?</a:t>
            </a:r>
            <a:endParaRPr/>
          </a:p>
          <a:p>
            <a:pPr marL="0" lvl="0" indent="0" algn="l" rtl="0">
              <a:spcBef>
                <a:spcPts val="2100"/>
              </a:spcBef>
              <a:spcAft>
                <a:spcPts val="0"/>
              </a:spcAft>
              <a:buNone/>
            </a:pPr>
            <a:endParaRPr/>
          </a:p>
          <a:p>
            <a:pPr marL="457200" lvl="0" indent="-355600" algn="l" rtl="0">
              <a:spcBef>
                <a:spcPts val="2100"/>
              </a:spcBef>
              <a:spcAft>
                <a:spcPts val="0"/>
              </a:spcAft>
              <a:buSzPts val="2000"/>
              <a:buAutoNum type="arabicPeriod"/>
            </a:pPr>
            <a:r>
              <a:rPr lang="en-US"/>
              <a:t>What grade are you in? ______________________                    _________________________</a:t>
            </a:r>
            <a:endParaRPr/>
          </a:p>
        </p:txBody>
      </p:sp>
      <p:sp>
        <p:nvSpPr>
          <p:cNvPr id="419" name="Google Shape;419;p65"/>
          <p:cNvSpPr txBox="1"/>
          <p:nvPr/>
        </p:nvSpPr>
        <p:spPr>
          <a:xfrm>
            <a:off x="11201275" y="6223550"/>
            <a:ext cx="523200" cy="363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t>28a</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30"/>
          <p:cNvSpPr txBox="1">
            <a:spLocks noGrp="1"/>
          </p:cNvSpPr>
          <p:nvPr>
            <p:ph type="title"/>
          </p:nvPr>
        </p:nvSpPr>
        <p:spPr>
          <a:xfrm>
            <a:off x="1251678" y="382385"/>
            <a:ext cx="10178400" cy="3717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2"/>
              </a:buClr>
              <a:buFont typeface="Impact"/>
              <a:buNone/>
            </a:pPr>
            <a:r>
              <a:rPr lang="en-US" sz="1800" b="0" i="0" u="none" strike="noStrike" cap="none">
                <a:solidFill>
                  <a:srgbClr val="000000"/>
                </a:solidFill>
                <a:latin typeface="Impact"/>
                <a:ea typeface="Impact"/>
                <a:cs typeface="Impact"/>
                <a:sym typeface="Impact"/>
              </a:rPr>
              <a:t>LIST 3 THINGS YOU LIKE DOING AT SCHOOL</a:t>
            </a:r>
            <a:endParaRPr sz="1800" b="0" i="0" u="none" strike="noStrike" cap="none">
              <a:solidFill>
                <a:srgbClr val="000000"/>
              </a:solidFill>
              <a:latin typeface="Impact"/>
              <a:ea typeface="Impact"/>
              <a:cs typeface="Impact"/>
              <a:sym typeface="Impact"/>
            </a:endParaRPr>
          </a:p>
        </p:txBody>
      </p:sp>
      <p:sp>
        <p:nvSpPr>
          <p:cNvPr id="141" name="Google Shape;141;p30"/>
          <p:cNvSpPr txBox="1">
            <a:spLocks noGrp="1"/>
          </p:cNvSpPr>
          <p:nvPr>
            <p:ph type="body" idx="1"/>
          </p:nvPr>
        </p:nvSpPr>
        <p:spPr>
          <a:xfrm>
            <a:off x="1251625" y="1031425"/>
            <a:ext cx="10178400" cy="56022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2"/>
              </a:buClr>
              <a:buFont typeface="Arial"/>
              <a:buNone/>
            </a:pPr>
            <a:endParaRPr sz="1550"/>
          </a:p>
          <a:p>
            <a:pPr marL="0" marR="0" lvl="0" indent="0" algn="l" rtl="0">
              <a:lnSpc>
                <a:spcPct val="90000"/>
              </a:lnSpc>
              <a:spcBef>
                <a:spcPts val="0"/>
              </a:spcBef>
              <a:spcAft>
                <a:spcPts val="0"/>
              </a:spcAft>
              <a:buClr>
                <a:schemeClr val="dk2"/>
              </a:buClr>
              <a:buFont typeface="Arial"/>
              <a:buNone/>
            </a:pPr>
            <a:endParaRPr sz="1550"/>
          </a:p>
          <a:p>
            <a:pPr marL="0" marR="0" lvl="0" indent="0" algn="l" rtl="0">
              <a:lnSpc>
                <a:spcPct val="90000"/>
              </a:lnSpc>
              <a:spcBef>
                <a:spcPts val="0"/>
              </a:spcBef>
              <a:spcAft>
                <a:spcPts val="0"/>
              </a:spcAft>
              <a:buClr>
                <a:schemeClr val="dk2"/>
              </a:buClr>
              <a:buFont typeface="Arial"/>
              <a:buNone/>
            </a:pPr>
            <a:endParaRPr sz="1550"/>
          </a:p>
          <a:p>
            <a:pPr marL="0" marR="0" lvl="0" indent="0" algn="l" rtl="0">
              <a:lnSpc>
                <a:spcPct val="90000"/>
              </a:lnSpc>
              <a:spcBef>
                <a:spcPts val="0"/>
              </a:spcBef>
              <a:spcAft>
                <a:spcPts val="0"/>
              </a:spcAft>
              <a:buClr>
                <a:schemeClr val="dk2"/>
              </a:buClr>
              <a:buFont typeface="Arial"/>
              <a:buNone/>
            </a:pPr>
            <a:endParaRPr sz="1550"/>
          </a:p>
          <a:p>
            <a:pPr marL="0" marR="0" lvl="0" indent="0" algn="l" rtl="0">
              <a:lnSpc>
                <a:spcPct val="90000"/>
              </a:lnSpc>
              <a:spcBef>
                <a:spcPts val="0"/>
              </a:spcBef>
              <a:spcAft>
                <a:spcPts val="0"/>
              </a:spcAft>
              <a:buClr>
                <a:schemeClr val="dk2"/>
              </a:buClr>
              <a:buFont typeface="Arial"/>
              <a:buNone/>
            </a:pPr>
            <a:r>
              <a:rPr lang="en-US" sz="1550">
                <a:solidFill>
                  <a:srgbClr val="000000"/>
                </a:solidFill>
              </a:rPr>
              <a:t>3</a:t>
            </a:r>
            <a:r>
              <a:rPr lang="en-US" sz="1550" b="0" i="0" u="none" strike="noStrike" cap="none">
                <a:solidFill>
                  <a:srgbClr val="000000"/>
                </a:solidFill>
                <a:latin typeface="Cabin"/>
                <a:ea typeface="Cabin"/>
                <a:cs typeface="Cabin"/>
                <a:sym typeface="Cabin"/>
              </a:rPr>
              <a:t>._____________________________________________________________</a:t>
            </a:r>
            <a:endParaRPr sz="1550" b="0" i="0" u="none" strike="noStrike" cap="none">
              <a:solidFill>
                <a:srgbClr val="000000"/>
              </a:solidFill>
              <a:latin typeface="Cabin"/>
              <a:ea typeface="Cabin"/>
              <a:cs typeface="Cabin"/>
              <a:sym typeface="Cabin"/>
            </a:endParaRPr>
          </a:p>
          <a:p>
            <a:pPr marL="0" marR="0" lvl="0" indent="0" algn="l" rtl="0">
              <a:lnSpc>
                <a:spcPct val="90000"/>
              </a:lnSpc>
              <a:spcBef>
                <a:spcPts val="700"/>
              </a:spcBef>
              <a:spcAft>
                <a:spcPts val="0"/>
              </a:spcAft>
              <a:buClr>
                <a:schemeClr val="dk2"/>
              </a:buClr>
              <a:buFont typeface="Arial"/>
              <a:buNone/>
            </a:pPr>
            <a:endParaRPr sz="1550">
              <a:solidFill>
                <a:srgbClr val="000000"/>
              </a:solidFill>
            </a:endParaRPr>
          </a:p>
          <a:p>
            <a:pPr marL="0" marR="0" lvl="0" indent="0" algn="l" rtl="0">
              <a:lnSpc>
                <a:spcPct val="90000"/>
              </a:lnSpc>
              <a:spcBef>
                <a:spcPts val="700"/>
              </a:spcBef>
              <a:spcAft>
                <a:spcPts val="0"/>
              </a:spcAft>
              <a:buClr>
                <a:schemeClr val="dk2"/>
              </a:buClr>
              <a:buFont typeface="Arial"/>
              <a:buNone/>
            </a:pPr>
            <a:endParaRPr sz="1550">
              <a:solidFill>
                <a:srgbClr val="000000"/>
              </a:solidFill>
            </a:endParaRPr>
          </a:p>
          <a:p>
            <a:pPr marL="0" marR="0" lvl="0" indent="0" algn="l" rtl="0">
              <a:lnSpc>
                <a:spcPct val="90000"/>
              </a:lnSpc>
              <a:spcBef>
                <a:spcPts val="700"/>
              </a:spcBef>
              <a:spcAft>
                <a:spcPts val="0"/>
              </a:spcAft>
              <a:buClr>
                <a:schemeClr val="dk2"/>
              </a:buClr>
              <a:buFont typeface="Arial"/>
              <a:buNone/>
            </a:pPr>
            <a:endParaRPr sz="1550">
              <a:solidFill>
                <a:srgbClr val="000000"/>
              </a:solidFill>
            </a:endParaRPr>
          </a:p>
          <a:p>
            <a:pPr marL="0" marR="0" lvl="0" indent="0" algn="l" rtl="0">
              <a:lnSpc>
                <a:spcPct val="90000"/>
              </a:lnSpc>
              <a:spcBef>
                <a:spcPts val="700"/>
              </a:spcBef>
              <a:spcAft>
                <a:spcPts val="0"/>
              </a:spcAft>
              <a:buClr>
                <a:schemeClr val="dk2"/>
              </a:buClr>
              <a:buFont typeface="Arial"/>
              <a:buNone/>
            </a:pPr>
            <a:endParaRPr sz="1550">
              <a:solidFill>
                <a:srgbClr val="000000"/>
              </a:solidFill>
            </a:endParaRPr>
          </a:p>
          <a:p>
            <a:pPr marL="0" marR="0" lvl="0" indent="0" algn="l" rtl="0">
              <a:lnSpc>
                <a:spcPct val="90000"/>
              </a:lnSpc>
              <a:spcBef>
                <a:spcPts val="700"/>
              </a:spcBef>
              <a:spcAft>
                <a:spcPts val="0"/>
              </a:spcAft>
              <a:buClr>
                <a:schemeClr val="dk2"/>
              </a:buClr>
              <a:buFont typeface="Arial"/>
              <a:buNone/>
            </a:pPr>
            <a:endParaRPr sz="1550">
              <a:solidFill>
                <a:srgbClr val="000000"/>
              </a:solidFill>
            </a:endParaRPr>
          </a:p>
          <a:p>
            <a:pPr marL="0" marR="0" lvl="0" indent="0" algn="l" rtl="0">
              <a:lnSpc>
                <a:spcPct val="90000"/>
              </a:lnSpc>
              <a:spcBef>
                <a:spcPts val="700"/>
              </a:spcBef>
              <a:spcAft>
                <a:spcPts val="0"/>
              </a:spcAft>
              <a:buClr>
                <a:schemeClr val="dk2"/>
              </a:buClr>
              <a:buFont typeface="Arial"/>
              <a:buNone/>
            </a:pPr>
            <a:endParaRPr sz="1550">
              <a:solidFill>
                <a:srgbClr val="000000"/>
              </a:solidFill>
            </a:endParaRPr>
          </a:p>
          <a:p>
            <a:pPr marL="0" marR="0" lvl="0" indent="0" algn="l" rtl="0">
              <a:lnSpc>
                <a:spcPct val="90000"/>
              </a:lnSpc>
              <a:spcBef>
                <a:spcPts val="700"/>
              </a:spcBef>
              <a:spcAft>
                <a:spcPts val="0"/>
              </a:spcAft>
              <a:buClr>
                <a:schemeClr val="dk2"/>
              </a:buClr>
              <a:buFont typeface="Arial"/>
              <a:buNone/>
            </a:pPr>
            <a:r>
              <a:rPr lang="en-US" sz="1550" b="0" i="0" u="none" strike="noStrike" cap="none">
                <a:solidFill>
                  <a:srgbClr val="000000"/>
                </a:solidFill>
                <a:latin typeface="Cabin"/>
                <a:ea typeface="Cabin"/>
                <a:cs typeface="Cabin"/>
                <a:sym typeface="Cabin"/>
              </a:rPr>
              <a:t>Because________________________________________________________</a:t>
            </a:r>
            <a:endParaRPr>
              <a:solidFill>
                <a:srgbClr val="000000"/>
              </a:solidFill>
            </a:endParaRPr>
          </a:p>
          <a:p>
            <a:pPr marL="0" marR="0" lvl="0" indent="0" algn="l" rtl="0">
              <a:lnSpc>
                <a:spcPct val="90000"/>
              </a:lnSpc>
              <a:spcBef>
                <a:spcPts val="700"/>
              </a:spcBef>
              <a:spcAft>
                <a:spcPts val="2100"/>
              </a:spcAft>
              <a:buClr>
                <a:schemeClr val="dk2"/>
              </a:buClr>
              <a:buFont typeface="Arial"/>
              <a:buNone/>
            </a:pPr>
            <a:endParaRPr sz="1550" b="0" i="0" u="none" strike="noStrike" cap="none">
              <a:solidFill>
                <a:srgbClr val="595959"/>
              </a:solidFill>
              <a:latin typeface="Cabin"/>
              <a:ea typeface="Cabin"/>
              <a:cs typeface="Cabin"/>
              <a:sym typeface="Cabin"/>
            </a:endParaRPr>
          </a:p>
        </p:txBody>
      </p:sp>
      <p:sp>
        <p:nvSpPr>
          <p:cNvPr id="142" name="Google Shape;142;p30"/>
          <p:cNvSpPr txBox="1"/>
          <p:nvPr/>
        </p:nvSpPr>
        <p:spPr>
          <a:xfrm>
            <a:off x="11313525" y="6223550"/>
            <a:ext cx="411000" cy="363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t>2b</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5" name="Google Shape;425;p66"/>
          <p:cNvSpPr txBox="1">
            <a:spLocks noGrp="1"/>
          </p:cNvSpPr>
          <p:nvPr>
            <p:ph type="title"/>
          </p:nvPr>
        </p:nvSpPr>
        <p:spPr>
          <a:xfrm>
            <a:off x="1251678" y="10"/>
            <a:ext cx="10178400" cy="1492200"/>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None/>
            </a:pPr>
            <a:r>
              <a:rPr lang="en-US" sz="2400" b="1" u="sng">
                <a:solidFill>
                  <a:srgbClr val="000000"/>
                </a:solidFill>
                <a:latin typeface="Architects Daughter"/>
                <a:ea typeface="Architects Daughter"/>
                <a:cs typeface="Architects Daughter"/>
                <a:sym typeface="Architects Daughter"/>
              </a:rPr>
              <a:t>Student Statement</a:t>
            </a:r>
            <a:endParaRPr sz="2400" b="1" u="sng">
              <a:solidFill>
                <a:srgbClr val="000000"/>
              </a:solidFill>
              <a:latin typeface="Architects Daughter"/>
              <a:ea typeface="Architects Daughter"/>
              <a:cs typeface="Architects Daughter"/>
              <a:sym typeface="Architects Daughter"/>
            </a:endParaRPr>
          </a:p>
          <a:p>
            <a:pPr marL="0" lvl="0" indent="0" algn="ctr" rtl="0">
              <a:spcBef>
                <a:spcPts val="0"/>
              </a:spcBef>
              <a:spcAft>
                <a:spcPts val="0"/>
              </a:spcAft>
              <a:buNone/>
            </a:pPr>
            <a:r>
              <a:rPr lang="en-US" sz="2400" b="1">
                <a:solidFill>
                  <a:srgbClr val="000000"/>
                </a:solidFill>
                <a:latin typeface="Arial"/>
                <a:ea typeface="Arial"/>
                <a:cs typeface="Arial"/>
                <a:sym typeface="Arial"/>
              </a:rPr>
              <a:t>YOUR IEP</a:t>
            </a:r>
            <a:r>
              <a:rPr lang="en-US" sz="2400">
                <a:solidFill>
                  <a:srgbClr val="000000"/>
                </a:solidFill>
                <a:latin typeface="Architects Daughter"/>
                <a:ea typeface="Architects Daughter"/>
                <a:cs typeface="Architects Daughter"/>
                <a:sym typeface="Architects Daughter"/>
              </a:rPr>
              <a:t> has a statement all about you! </a:t>
            </a:r>
            <a:endParaRPr sz="2400">
              <a:solidFill>
                <a:srgbClr val="000000"/>
              </a:solidFill>
              <a:latin typeface="Architects Daughter"/>
              <a:ea typeface="Architects Daughter"/>
              <a:cs typeface="Architects Daughter"/>
              <a:sym typeface="Architects Daughter"/>
            </a:endParaRPr>
          </a:p>
          <a:p>
            <a:pPr marL="0" lvl="0" indent="0" algn="ctr" rtl="0">
              <a:spcBef>
                <a:spcPts val="0"/>
              </a:spcBef>
              <a:spcAft>
                <a:spcPts val="0"/>
              </a:spcAft>
              <a:buNone/>
            </a:pPr>
            <a:r>
              <a:rPr lang="en-US" sz="2400">
                <a:solidFill>
                  <a:srgbClr val="000000"/>
                </a:solidFill>
                <a:latin typeface="Architects Daughter"/>
                <a:ea typeface="Architects Daughter"/>
                <a:cs typeface="Architects Daughter"/>
                <a:sym typeface="Architects Daughter"/>
              </a:rPr>
              <a:t>Let’s write your statement!</a:t>
            </a:r>
            <a:endParaRPr sz="2400">
              <a:solidFill>
                <a:srgbClr val="000000"/>
              </a:solidFill>
              <a:latin typeface="Architects Daughter"/>
              <a:ea typeface="Architects Daughter"/>
              <a:cs typeface="Architects Daughter"/>
              <a:sym typeface="Architects Daughter"/>
            </a:endParaRPr>
          </a:p>
        </p:txBody>
      </p:sp>
      <p:sp>
        <p:nvSpPr>
          <p:cNvPr id="426" name="Google Shape;426;p66"/>
          <p:cNvSpPr txBox="1">
            <a:spLocks noGrp="1"/>
          </p:cNvSpPr>
          <p:nvPr>
            <p:ph type="body" idx="1"/>
          </p:nvPr>
        </p:nvSpPr>
        <p:spPr>
          <a:xfrm>
            <a:off x="0" y="1685425"/>
            <a:ext cx="12148500" cy="5172600"/>
          </a:xfrm>
          <a:prstGeom prst="rect">
            <a:avLst/>
          </a:prstGeom>
        </p:spPr>
        <p:txBody>
          <a:bodyPr spcFirstLastPara="1" wrap="square" lIns="121900" tIns="121900" rIns="121900" bIns="121900" anchor="t" anchorCtr="0">
            <a:noAutofit/>
          </a:bodyPr>
          <a:lstStyle/>
          <a:p>
            <a:pPr marL="0" lvl="0" indent="0" algn="ctr" rtl="0">
              <a:spcBef>
                <a:spcPts val="700"/>
              </a:spcBef>
              <a:spcAft>
                <a:spcPts val="0"/>
              </a:spcAft>
              <a:buNone/>
            </a:pPr>
            <a:r>
              <a:rPr lang="en-US"/>
              <a:t>Choose (at least) three things you like to do.</a:t>
            </a:r>
            <a:endParaRPr/>
          </a:p>
          <a:p>
            <a:pPr marL="0" lvl="0" indent="0" algn="l" rtl="0">
              <a:spcBef>
                <a:spcPts val="2100"/>
              </a:spcBef>
              <a:spcAft>
                <a:spcPts val="0"/>
              </a:spcAft>
              <a:buNone/>
            </a:pPr>
            <a:r>
              <a:rPr lang="en-US"/>
              <a:t>I like _______________________________________________________________</a:t>
            </a:r>
            <a:endParaRPr/>
          </a:p>
          <a:p>
            <a:pPr marL="0" lvl="0" indent="0" algn="l" rtl="0">
              <a:spcBef>
                <a:spcPts val="2100"/>
              </a:spcBef>
              <a:spcAft>
                <a:spcPts val="0"/>
              </a:spcAft>
              <a:buNone/>
            </a:pPr>
            <a:endParaRPr/>
          </a:p>
          <a:p>
            <a:pPr marL="0" lvl="0" indent="0" algn="l" rtl="0">
              <a:spcBef>
                <a:spcPts val="2100"/>
              </a:spcBef>
              <a:spcAft>
                <a:spcPts val="0"/>
              </a:spcAft>
              <a:buNone/>
            </a:pPr>
            <a:endParaRPr/>
          </a:p>
          <a:p>
            <a:pPr marL="0" lvl="0" indent="0" algn="l" rtl="0">
              <a:spcBef>
                <a:spcPts val="2100"/>
              </a:spcBef>
              <a:spcAft>
                <a:spcPts val="0"/>
              </a:spcAft>
              <a:buClr>
                <a:schemeClr val="dk1"/>
              </a:buClr>
              <a:buSzPts val="1100"/>
              <a:buFont typeface="Arial"/>
              <a:buNone/>
            </a:pPr>
            <a:r>
              <a:rPr lang="en-US">
                <a:solidFill>
                  <a:schemeClr val="dk2"/>
                </a:solidFill>
              </a:rPr>
              <a:t>I like _______________________________________________________________</a:t>
            </a:r>
            <a:endParaRPr>
              <a:solidFill>
                <a:schemeClr val="dk2"/>
              </a:solidFill>
            </a:endParaRPr>
          </a:p>
          <a:p>
            <a:pPr marL="0" lvl="0" indent="0" algn="l" rtl="0">
              <a:spcBef>
                <a:spcPts val="2100"/>
              </a:spcBef>
              <a:spcAft>
                <a:spcPts val="0"/>
              </a:spcAft>
              <a:buNone/>
            </a:pPr>
            <a:endParaRPr/>
          </a:p>
          <a:p>
            <a:pPr marL="0" lvl="0" indent="0" algn="l" rtl="0">
              <a:spcBef>
                <a:spcPts val="2100"/>
              </a:spcBef>
              <a:spcAft>
                <a:spcPts val="0"/>
              </a:spcAft>
              <a:buNone/>
            </a:pPr>
            <a:endParaRPr/>
          </a:p>
          <a:p>
            <a:pPr marL="0" lvl="0" indent="0" algn="l" rtl="0">
              <a:spcBef>
                <a:spcPts val="2100"/>
              </a:spcBef>
              <a:spcAft>
                <a:spcPts val="0"/>
              </a:spcAft>
              <a:buClr>
                <a:schemeClr val="dk1"/>
              </a:buClr>
              <a:buSzPts val="1100"/>
              <a:buFont typeface="Arial"/>
              <a:buNone/>
            </a:pPr>
            <a:r>
              <a:rPr lang="en-US">
                <a:solidFill>
                  <a:schemeClr val="dk2"/>
                </a:solidFill>
              </a:rPr>
              <a:t>I like _______________________________________________________________</a:t>
            </a:r>
            <a:endParaRPr>
              <a:solidFill>
                <a:schemeClr val="dk2"/>
              </a:solidFill>
            </a:endParaRPr>
          </a:p>
          <a:p>
            <a:pPr marL="0" lvl="0" indent="0" algn="l" rtl="0">
              <a:spcBef>
                <a:spcPts val="2100"/>
              </a:spcBef>
              <a:spcAft>
                <a:spcPts val="2100"/>
              </a:spcAft>
              <a:buNone/>
            </a:pPr>
            <a:endParaRPr/>
          </a:p>
        </p:txBody>
      </p:sp>
      <p:sp>
        <p:nvSpPr>
          <p:cNvPr id="427" name="Google Shape;427;p66"/>
          <p:cNvSpPr txBox="1"/>
          <p:nvPr/>
        </p:nvSpPr>
        <p:spPr>
          <a:xfrm>
            <a:off x="11201275" y="6223550"/>
            <a:ext cx="523200" cy="363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t>28b</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sp>
        <p:nvSpPr>
          <p:cNvPr id="433" name="Google Shape;433;p67"/>
          <p:cNvSpPr txBox="1">
            <a:spLocks noGrp="1"/>
          </p:cNvSpPr>
          <p:nvPr>
            <p:ph type="title"/>
          </p:nvPr>
        </p:nvSpPr>
        <p:spPr>
          <a:xfrm>
            <a:off x="1251678" y="10"/>
            <a:ext cx="10178400" cy="1492200"/>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None/>
            </a:pPr>
            <a:r>
              <a:rPr lang="en-US" sz="2400" b="1" u="sng">
                <a:solidFill>
                  <a:srgbClr val="000000"/>
                </a:solidFill>
                <a:latin typeface="Architects Daughter"/>
                <a:ea typeface="Architects Daughter"/>
                <a:cs typeface="Architects Daughter"/>
                <a:sym typeface="Architects Daughter"/>
              </a:rPr>
              <a:t>Student Statement</a:t>
            </a:r>
            <a:endParaRPr sz="2400" b="1" u="sng">
              <a:solidFill>
                <a:srgbClr val="000000"/>
              </a:solidFill>
              <a:latin typeface="Architects Daughter"/>
              <a:ea typeface="Architects Daughter"/>
              <a:cs typeface="Architects Daughter"/>
              <a:sym typeface="Architects Daughter"/>
            </a:endParaRPr>
          </a:p>
          <a:p>
            <a:pPr marL="0" lvl="0" indent="0" algn="ctr" rtl="0">
              <a:spcBef>
                <a:spcPts val="0"/>
              </a:spcBef>
              <a:spcAft>
                <a:spcPts val="0"/>
              </a:spcAft>
              <a:buNone/>
            </a:pPr>
            <a:r>
              <a:rPr lang="en-US" sz="2400" b="1">
                <a:solidFill>
                  <a:srgbClr val="000000"/>
                </a:solidFill>
                <a:latin typeface="Arial"/>
                <a:ea typeface="Arial"/>
                <a:cs typeface="Arial"/>
                <a:sym typeface="Arial"/>
              </a:rPr>
              <a:t>YOUR IEP</a:t>
            </a:r>
            <a:r>
              <a:rPr lang="en-US" sz="2400">
                <a:solidFill>
                  <a:srgbClr val="000000"/>
                </a:solidFill>
                <a:latin typeface="Architects Daughter"/>
                <a:ea typeface="Architects Daughter"/>
                <a:cs typeface="Architects Daughter"/>
                <a:sym typeface="Architects Daughter"/>
              </a:rPr>
              <a:t> has a statement all about you! </a:t>
            </a:r>
            <a:endParaRPr sz="2400">
              <a:solidFill>
                <a:srgbClr val="000000"/>
              </a:solidFill>
              <a:latin typeface="Architects Daughter"/>
              <a:ea typeface="Architects Daughter"/>
              <a:cs typeface="Architects Daughter"/>
              <a:sym typeface="Architects Daughter"/>
            </a:endParaRPr>
          </a:p>
          <a:p>
            <a:pPr marL="0" lvl="0" indent="0" algn="ctr" rtl="0">
              <a:spcBef>
                <a:spcPts val="0"/>
              </a:spcBef>
              <a:spcAft>
                <a:spcPts val="0"/>
              </a:spcAft>
              <a:buNone/>
            </a:pPr>
            <a:r>
              <a:rPr lang="en-US" sz="2400">
                <a:solidFill>
                  <a:srgbClr val="000000"/>
                </a:solidFill>
                <a:latin typeface="Architects Daughter"/>
                <a:ea typeface="Architects Daughter"/>
                <a:cs typeface="Architects Daughter"/>
                <a:sym typeface="Architects Daughter"/>
              </a:rPr>
              <a:t>Let’s write your statement!</a:t>
            </a:r>
            <a:endParaRPr sz="2400">
              <a:solidFill>
                <a:srgbClr val="000000"/>
              </a:solidFill>
              <a:latin typeface="Architects Daughter"/>
              <a:ea typeface="Architects Daughter"/>
              <a:cs typeface="Architects Daughter"/>
              <a:sym typeface="Architects Daughter"/>
            </a:endParaRPr>
          </a:p>
        </p:txBody>
      </p:sp>
      <p:sp>
        <p:nvSpPr>
          <p:cNvPr id="434" name="Google Shape;434;p67"/>
          <p:cNvSpPr txBox="1">
            <a:spLocks noGrp="1"/>
          </p:cNvSpPr>
          <p:nvPr>
            <p:ph type="body" idx="1"/>
          </p:nvPr>
        </p:nvSpPr>
        <p:spPr>
          <a:xfrm>
            <a:off x="0" y="1685425"/>
            <a:ext cx="12148500" cy="5172600"/>
          </a:xfrm>
          <a:prstGeom prst="rect">
            <a:avLst/>
          </a:prstGeom>
        </p:spPr>
        <p:txBody>
          <a:bodyPr spcFirstLastPara="1" wrap="square" lIns="121900" tIns="121900" rIns="121900" bIns="121900" anchor="t" anchorCtr="0">
            <a:noAutofit/>
          </a:bodyPr>
          <a:lstStyle/>
          <a:p>
            <a:pPr marL="0" lvl="0" indent="0" algn="l" rtl="0">
              <a:spcBef>
                <a:spcPts val="700"/>
              </a:spcBef>
              <a:spcAft>
                <a:spcPts val="0"/>
              </a:spcAft>
              <a:buNone/>
            </a:pPr>
            <a:r>
              <a:rPr lang="en-US"/>
              <a:t>Your statement will be:</a:t>
            </a:r>
            <a:endParaRPr/>
          </a:p>
          <a:p>
            <a:pPr marL="0" lvl="0" indent="0" algn="l" rtl="0">
              <a:lnSpc>
                <a:spcPct val="200000"/>
              </a:lnSpc>
              <a:spcBef>
                <a:spcPts val="2100"/>
              </a:spcBef>
              <a:spcAft>
                <a:spcPts val="0"/>
              </a:spcAft>
              <a:buNone/>
            </a:pPr>
            <a:r>
              <a:rPr lang="en-US" u="sng"/>
              <a:t>Your name</a:t>
            </a:r>
            <a:r>
              <a:rPr lang="en-US"/>
              <a:t> is a 1. </a:t>
            </a:r>
            <a:r>
              <a:rPr lang="en-US" u="sng"/>
              <a:t>how old are you</a:t>
            </a:r>
            <a:r>
              <a:rPr lang="en-US"/>
              <a:t> boy or girl in the 2.</a:t>
            </a:r>
            <a:r>
              <a:rPr lang="en-US" u="sng"/>
              <a:t>what grade are you in</a:t>
            </a:r>
            <a:r>
              <a:rPr lang="en-US"/>
              <a:t> at 3.</a:t>
            </a:r>
            <a:r>
              <a:rPr lang="en-US" u="sng"/>
              <a:t>where do you go to school. 1. Your name</a:t>
            </a:r>
            <a:r>
              <a:rPr lang="en-US"/>
              <a:t> likes to __________________, ___________________, and _________________.</a:t>
            </a:r>
            <a:endParaRPr/>
          </a:p>
          <a:p>
            <a:pPr marL="0" lvl="0" indent="0" algn="l" rtl="0">
              <a:lnSpc>
                <a:spcPct val="200000"/>
              </a:lnSpc>
              <a:spcBef>
                <a:spcPts val="2100"/>
              </a:spcBef>
              <a:spcAft>
                <a:spcPts val="0"/>
              </a:spcAft>
              <a:buNone/>
            </a:pPr>
            <a:r>
              <a:rPr lang="en-US"/>
              <a:t>Example:</a:t>
            </a:r>
            <a:endParaRPr/>
          </a:p>
          <a:p>
            <a:pPr marL="0" lvl="0" indent="0" algn="l" rtl="0">
              <a:lnSpc>
                <a:spcPct val="200000"/>
              </a:lnSpc>
              <a:spcBef>
                <a:spcPts val="2100"/>
              </a:spcBef>
              <a:spcAft>
                <a:spcPts val="0"/>
              </a:spcAft>
              <a:buNone/>
            </a:pPr>
            <a:r>
              <a:rPr lang="en-US"/>
              <a:t>Timmy is a 12 year old boy in the 6th grade at Whittier Middle School. Timmy likes making good choices, Youtube videos, and hanging out with his friends. </a:t>
            </a:r>
            <a:endParaRPr/>
          </a:p>
          <a:p>
            <a:pPr marL="0" lvl="0" indent="0" algn="l" rtl="0">
              <a:lnSpc>
                <a:spcPct val="200000"/>
              </a:lnSpc>
              <a:spcBef>
                <a:spcPts val="2100"/>
              </a:spcBef>
              <a:spcAft>
                <a:spcPts val="0"/>
              </a:spcAft>
              <a:buNone/>
            </a:pPr>
            <a:endParaRPr/>
          </a:p>
          <a:p>
            <a:pPr marL="0" lvl="0" indent="0" algn="l" rtl="0">
              <a:spcBef>
                <a:spcPts val="2100"/>
              </a:spcBef>
              <a:spcAft>
                <a:spcPts val="2100"/>
              </a:spcAft>
              <a:buNone/>
            </a:pPr>
            <a:endParaRPr u="sng"/>
          </a:p>
        </p:txBody>
      </p:sp>
      <p:sp>
        <p:nvSpPr>
          <p:cNvPr id="435" name="Google Shape;435;p67"/>
          <p:cNvSpPr txBox="1"/>
          <p:nvPr/>
        </p:nvSpPr>
        <p:spPr>
          <a:xfrm>
            <a:off x="11201275" y="6223550"/>
            <a:ext cx="523200" cy="363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t>28c</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441" name="Google Shape;441;p68"/>
          <p:cNvSpPr txBox="1">
            <a:spLocks noGrp="1"/>
          </p:cNvSpPr>
          <p:nvPr>
            <p:ph type="title"/>
          </p:nvPr>
        </p:nvSpPr>
        <p:spPr>
          <a:xfrm>
            <a:off x="1251678" y="10"/>
            <a:ext cx="10178400" cy="1492200"/>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None/>
            </a:pPr>
            <a:r>
              <a:rPr lang="en-US" sz="2400" b="1" u="sng">
                <a:solidFill>
                  <a:srgbClr val="000000"/>
                </a:solidFill>
                <a:latin typeface="Architects Daughter"/>
                <a:ea typeface="Architects Daughter"/>
                <a:cs typeface="Architects Daughter"/>
                <a:sym typeface="Architects Daughter"/>
              </a:rPr>
              <a:t>Student Statement</a:t>
            </a:r>
            <a:endParaRPr sz="2400" b="1" u="sng">
              <a:solidFill>
                <a:srgbClr val="000000"/>
              </a:solidFill>
              <a:latin typeface="Architects Daughter"/>
              <a:ea typeface="Architects Daughter"/>
              <a:cs typeface="Architects Daughter"/>
              <a:sym typeface="Architects Daughter"/>
            </a:endParaRPr>
          </a:p>
          <a:p>
            <a:pPr marL="0" lvl="0" indent="0" algn="ctr" rtl="0">
              <a:spcBef>
                <a:spcPts val="0"/>
              </a:spcBef>
              <a:spcAft>
                <a:spcPts val="0"/>
              </a:spcAft>
              <a:buNone/>
            </a:pPr>
            <a:r>
              <a:rPr lang="en-US" sz="2400" b="1">
                <a:solidFill>
                  <a:srgbClr val="000000"/>
                </a:solidFill>
                <a:latin typeface="Arial"/>
                <a:ea typeface="Arial"/>
                <a:cs typeface="Arial"/>
                <a:sym typeface="Arial"/>
              </a:rPr>
              <a:t>YOUR IEP</a:t>
            </a:r>
            <a:r>
              <a:rPr lang="en-US" sz="2400">
                <a:solidFill>
                  <a:srgbClr val="000000"/>
                </a:solidFill>
                <a:latin typeface="Architects Daughter"/>
                <a:ea typeface="Architects Daughter"/>
                <a:cs typeface="Architects Daughter"/>
                <a:sym typeface="Architects Daughter"/>
              </a:rPr>
              <a:t> has a statement all about you! </a:t>
            </a:r>
            <a:endParaRPr sz="2400">
              <a:solidFill>
                <a:srgbClr val="000000"/>
              </a:solidFill>
              <a:latin typeface="Architects Daughter"/>
              <a:ea typeface="Architects Daughter"/>
              <a:cs typeface="Architects Daughter"/>
              <a:sym typeface="Architects Daughter"/>
            </a:endParaRPr>
          </a:p>
          <a:p>
            <a:pPr marL="0" lvl="0" indent="0" algn="ctr" rtl="0">
              <a:spcBef>
                <a:spcPts val="0"/>
              </a:spcBef>
              <a:spcAft>
                <a:spcPts val="0"/>
              </a:spcAft>
              <a:buNone/>
            </a:pPr>
            <a:r>
              <a:rPr lang="en-US" sz="2400">
                <a:solidFill>
                  <a:srgbClr val="000000"/>
                </a:solidFill>
                <a:latin typeface="Architects Daughter"/>
                <a:ea typeface="Architects Daughter"/>
                <a:cs typeface="Architects Daughter"/>
                <a:sym typeface="Architects Daughter"/>
              </a:rPr>
              <a:t>Let’s write your statement!</a:t>
            </a:r>
            <a:endParaRPr sz="2400">
              <a:solidFill>
                <a:srgbClr val="000000"/>
              </a:solidFill>
              <a:latin typeface="Architects Daughter"/>
              <a:ea typeface="Architects Daughter"/>
              <a:cs typeface="Architects Daughter"/>
              <a:sym typeface="Architects Daughter"/>
            </a:endParaRPr>
          </a:p>
        </p:txBody>
      </p:sp>
      <p:sp>
        <p:nvSpPr>
          <p:cNvPr id="442" name="Google Shape;442;p68"/>
          <p:cNvSpPr txBox="1">
            <a:spLocks noGrp="1"/>
          </p:cNvSpPr>
          <p:nvPr>
            <p:ph type="body" idx="1"/>
          </p:nvPr>
        </p:nvSpPr>
        <p:spPr>
          <a:xfrm>
            <a:off x="0" y="1347650"/>
            <a:ext cx="12148500" cy="5510400"/>
          </a:xfrm>
          <a:prstGeom prst="rect">
            <a:avLst/>
          </a:prstGeom>
        </p:spPr>
        <p:txBody>
          <a:bodyPr spcFirstLastPara="1" wrap="square" lIns="121900" tIns="121900" rIns="121900" bIns="121900" anchor="t" anchorCtr="0">
            <a:noAutofit/>
          </a:bodyPr>
          <a:lstStyle/>
          <a:p>
            <a:pPr marL="0" lvl="0" indent="0" algn="l" rtl="0">
              <a:spcBef>
                <a:spcPts val="700"/>
              </a:spcBef>
              <a:spcAft>
                <a:spcPts val="0"/>
              </a:spcAft>
              <a:buNone/>
            </a:pPr>
            <a:r>
              <a:rPr lang="en-US"/>
              <a:t>Your statement:</a:t>
            </a:r>
            <a:endParaRPr/>
          </a:p>
          <a:p>
            <a:pPr marL="0" lvl="0" indent="0" algn="l" rtl="0">
              <a:spcBef>
                <a:spcPts val="2100"/>
              </a:spcBef>
              <a:spcAft>
                <a:spcPts val="0"/>
              </a:spcAft>
              <a:buNone/>
            </a:pPr>
            <a:endParaRPr/>
          </a:p>
          <a:p>
            <a:pPr marL="0" lvl="0" indent="0" algn="l" rtl="0">
              <a:spcBef>
                <a:spcPts val="2100"/>
              </a:spcBef>
              <a:spcAft>
                <a:spcPts val="0"/>
              </a:spcAft>
              <a:buNone/>
            </a:pPr>
            <a:r>
              <a:rPr lang="en-US"/>
              <a:t>__________________________________________________________________________________</a:t>
            </a:r>
            <a:endParaRPr/>
          </a:p>
          <a:p>
            <a:pPr marL="0" lvl="0" indent="0" algn="l" rtl="0">
              <a:spcBef>
                <a:spcPts val="2100"/>
              </a:spcBef>
              <a:spcAft>
                <a:spcPts val="0"/>
              </a:spcAft>
              <a:buNone/>
            </a:pPr>
            <a:endParaRPr/>
          </a:p>
          <a:p>
            <a:pPr marL="0" lvl="0" indent="0" algn="l" rtl="0">
              <a:spcBef>
                <a:spcPts val="2100"/>
              </a:spcBef>
              <a:spcAft>
                <a:spcPts val="0"/>
              </a:spcAft>
              <a:buNone/>
            </a:pPr>
            <a:endParaRPr/>
          </a:p>
          <a:p>
            <a:pPr marL="0" lvl="0" indent="0" algn="l" rtl="0">
              <a:spcBef>
                <a:spcPts val="2100"/>
              </a:spcBef>
              <a:spcAft>
                <a:spcPts val="0"/>
              </a:spcAft>
              <a:buNone/>
            </a:pPr>
            <a:r>
              <a:rPr lang="en-US"/>
              <a:t>__________________________________________________________________________________</a:t>
            </a:r>
            <a:endParaRPr/>
          </a:p>
          <a:p>
            <a:pPr marL="0" lvl="0" indent="0" algn="l" rtl="0">
              <a:spcBef>
                <a:spcPts val="2100"/>
              </a:spcBef>
              <a:spcAft>
                <a:spcPts val="0"/>
              </a:spcAft>
              <a:buNone/>
            </a:pPr>
            <a:endParaRPr/>
          </a:p>
          <a:p>
            <a:pPr marL="0" lvl="0" indent="0" algn="l" rtl="0">
              <a:spcBef>
                <a:spcPts val="2100"/>
              </a:spcBef>
              <a:spcAft>
                <a:spcPts val="0"/>
              </a:spcAft>
              <a:buNone/>
            </a:pPr>
            <a:endParaRPr/>
          </a:p>
          <a:p>
            <a:pPr marL="0" lvl="0" indent="0" algn="l" rtl="0">
              <a:spcBef>
                <a:spcPts val="2100"/>
              </a:spcBef>
              <a:spcAft>
                <a:spcPts val="0"/>
              </a:spcAft>
              <a:buNone/>
            </a:pPr>
            <a:r>
              <a:rPr lang="en-US"/>
              <a:t>__________________________________________________________________________________</a:t>
            </a:r>
            <a:endParaRPr/>
          </a:p>
          <a:p>
            <a:pPr marL="0" lvl="0" indent="0" algn="l" rtl="0">
              <a:lnSpc>
                <a:spcPct val="200000"/>
              </a:lnSpc>
              <a:spcBef>
                <a:spcPts val="2100"/>
              </a:spcBef>
              <a:spcAft>
                <a:spcPts val="0"/>
              </a:spcAft>
              <a:buNone/>
            </a:pPr>
            <a:endParaRPr/>
          </a:p>
          <a:p>
            <a:pPr marL="0" lvl="0" indent="0" algn="l" rtl="0">
              <a:spcBef>
                <a:spcPts val="2100"/>
              </a:spcBef>
              <a:spcAft>
                <a:spcPts val="2100"/>
              </a:spcAft>
              <a:buNone/>
            </a:pPr>
            <a:endParaRPr u="sng"/>
          </a:p>
        </p:txBody>
      </p:sp>
      <p:sp>
        <p:nvSpPr>
          <p:cNvPr id="443" name="Google Shape;443;p68"/>
          <p:cNvSpPr txBox="1"/>
          <p:nvPr/>
        </p:nvSpPr>
        <p:spPr>
          <a:xfrm>
            <a:off x="11502300" y="400875"/>
            <a:ext cx="523200" cy="363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t>28d</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sp>
        <p:nvSpPr>
          <p:cNvPr id="449" name="Google Shape;449;p69"/>
          <p:cNvSpPr txBox="1">
            <a:spLocks noGrp="1"/>
          </p:cNvSpPr>
          <p:nvPr>
            <p:ph type="title"/>
          </p:nvPr>
        </p:nvSpPr>
        <p:spPr>
          <a:xfrm>
            <a:off x="1251678" y="382385"/>
            <a:ext cx="10178400" cy="1492200"/>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None/>
            </a:pPr>
            <a:r>
              <a:rPr lang="en-US">
                <a:solidFill>
                  <a:srgbClr val="000000"/>
                </a:solidFill>
                <a:latin typeface="Libre Baskerville"/>
                <a:ea typeface="Libre Baskerville"/>
                <a:cs typeface="Libre Baskerville"/>
                <a:sym typeface="Libre Baskerville"/>
              </a:rPr>
              <a:t>My Strengths</a:t>
            </a:r>
            <a:endParaRPr>
              <a:solidFill>
                <a:srgbClr val="000000"/>
              </a:solidFill>
              <a:latin typeface="Libre Baskerville"/>
              <a:ea typeface="Libre Baskerville"/>
              <a:cs typeface="Libre Baskerville"/>
              <a:sym typeface="Libre Baskerville"/>
            </a:endParaRPr>
          </a:p>
        </p:txBody>
      </p:sp>
      <p:sp>
        <p:nvSpPr>
          <p:cNvPr id="450" name="Google Shape;450;p69"/>
          <p:cNvSpPr txBox="1">
            <a:spLocks noGrp="1"/>
          </p:cNvSpPr>
          <p:nvPr>
            <p:ph type="body" idx="1"/>
          </p:nvPr>
        </p:nvSpPr>
        <p:spPr>
          <a:xfrm>
            <a:off x="444350" y="1501850"/>
            <a:ext cx="11263500" cy="5220600"/>
          </a:xfrm>
          <a:prstGeom prst="rect">
            <a:avLst/>
          </a:prstGeom>
          <a:ln w="19050" cap="flat" cmpd="sng">
            <a:solidFill>
              <a:srgbClr val="000000"/>
            </a:solidFill>
            <a:prstDash val="solid"/>
            <a:round/>
            <a:headEnd type="none" w="sm" len="sm"/>
            <a:tailEnd type="none" w="sm" len="sm"/>
          </a:ln>
        </p:spPr>
        <p:txBody>
          <a:bodyPr spcFirstLastPara="1" wrap="square" lIns="121900" tIns="121900" rIns="121900" bIns="121900" anchor="t" anchorCtr="0">
            <a:noAutofit/>
          </a:bodyPr>
          <a:lstStyle/>
          <a:p>
            <a:pPr marL="228600" lvl="0" indent="-101600" algn="ctr" rtl="0">
              <a:spcBef>
                <a:spcPts val="700"/>
              </a:spcBef>
              <a:spcAft>
                <a:spcPts val="0"/>
              </a:spcAft>
              <a:buNone/>
            </a:pPr>
            <a:r>
              <a:rPr lang="en-US" i="1">
                <a:solidFill>
                  <a:srgbClr val="000000"/>
                </a:solidFill>
              </a:rPr>
              <a:t>In school I am good at:</a:t>
            </a:r>
            <a:endParaRPr i="1">
              <a:solidFill>
                <a:srgbClr val="000000"/>
              </a:solidFill>
            </a:endParaRPr>
          </a:p>
          <a:p>
            <a:pPr marL="228600" lvl="0" indent="-101600" algn="ctr" rtl="0">
              <a:spcBef>
                <a:spcPts val="2100"/>
              </a:spcBef>
              <a:spcAft>
                <a:spcPts val="0"/>
              </a:spcAft>
              <a:buNone/>
            </a:pPr>
            <a:r>
              <a:rPr lang="en-US" i="1">
                <a:solidFill>
                  <a:srgbClr val="000000"/>
                </a:solidFill>
              </a:rPr>
              <a:t>Circle what you care good at!</a:t>
            </a:r>
            <a:endParaRPr i="1">
              <a:solidFill>
                <a:srgbClr val="000000"/>
              </a:solidFill>
            </a:endParaRPr>
          </a:p>
          <a:p>
            <a:pPr marL="228600" lvl="0" indent="-101600" algn="ctr" rtl="0">
              <a:spcBef>
                <a:spcPts val="2100"/>
              </a:spcBef>
              <a:spcAft>
                <a:spcPts val="0"/>
              </a:spcAft>
              <a:buNone/>
            </a:pPr>
            <a:endParaRPr i="1" u="sng">
              <a:solidFill>
                <a:srgbClr val="000000"/>
              </a:solidFill>
            </a:endParaRPr>
          </a:p>
          <a:p>
            <a:pPr marL="1143000" lvl="0" indent="-101600" algn="l" rtl="0">
              <a:spcBef>
                <a:spcPts val="2100"/>
              </a:spcBef>
              <a:spcAft>
                <a:spcPts val="0"/>
              </a:spcAft>
              <a:buNone/>
            </a:pPr>
            <a:r>
              <a:rPr lang="en-US">
                <a:solidFill>
                  <a:srgbClr val="000000"/>
                </a:solidFill>
              </a:rPr>
              <a:t>Talking to others			Listening to others				Helping others</a:t>
            </a:r>
            <a:endParaRPr>
              <a:solidFill>
                <a:srgbClr val="000000"/>
              </a:solidFill>
            </a:endParaRPr>
          </a:p>
          <a:p>
            <a:pPr marL="1143000" lvl="0" indent="-101600" algn="l" rtl="0">
              <a:spcBef>
                <a:spcPts val="2100"/>
              </a:spcBef>
              <a:spcAft>
                <a:spcPts val="0"/>
              </a:spcAft>
              <a:buNone/>
            </a:pPr>
            <a:r>
              <a:rPr lang="en-US">
                <a:solidFill>
                  <a:srgbClr val="000000"/>
                </a:solidFill>
              </a:rPr>
              <a:t>Math						Making friends					Doing my chores</a:t>
            </a:r>
            <a:endParaRPr>
              <a:solidFill>
                <a:srgbClr val="000000"/>
              </a:solidFill>
            </a:endParaRPr>
          </a:p>
          <a:p>
            <a:pPr marL="1143000" lvl="0" indent="-101600" algn="l" rtl="0">
              <a:spcBef>
                <a:spcPts val="2100"/>
              </a:spcBef>
              <a:spcAft>
                <a:spcPts val="0"/>
              </a:spcAft>
              <a:buNone/>
            </a:pPr>
            <a:r>
              <a:rPr lang="en-US">
                <a:solidFill>
                  <a:srgbClr val="000000"/>
                </a:solidFill>
              </a:rPr>
              <a:t>Reading					Art								Being kind to others</a:t>
            </a:r>
            <a:endParaRPr>
              <a:solidFill>
                <a:srgbClr val="000000"/>
              </a:solidFill>
            </a:endParaRPr>
          </a:p>
          <a:p>
            <a:pPr marL="1143000" lvl="0" indent="-101600" algn="l" rtl="0">
              <a:spcBef>
                <a:spcPts val="2100"/>
              </a:spcBef>
              <a:spcAft>
                <a:spcPts val="0"/>
              </a:spcAft>
              <a:buNone/>
            </a:pPr>
            <a:r>
              <a:rPr lang="en-US">
                <a:solidFill>
                  <a:srgbClr val="000000"/>
                </a:solidFill>
              </a:rPr>
              <a:t>Spelling					Music							</a:t>
            </a:r>
            <a:r>
              <a:rPr lang="en-US">
                <a:solidFill>
                  <a:schemeClr val="dk1"/>
                </a:solidFill>
              </a:rPr>
              <a:t>Working by myself</a:t>
            </a:r>
            <a:endParaRPr>
              <a:solidFill>
                <a:srgbClr val="000000"/>
              </a:solidFill>
            </a:endParaRPr>
          </a:p>
          <a:p>
            <a:pPr marL="1143000" lvl="0" indent="-101600" algn="l" rtl="0">
              <a:spcBef>
                <a:spcPts val="2100"/>
              </a:spcBef>
              <a:spcAft>
                <a:spcPts val="0"/>
              </a:spcAft>
              <a:buNone/>
            </a:pPr>
            <a:r>
              <a:rPr lang="en-US">
                <a:solidFill>
                  <a:srgbClr val="000000"/>
                </a:solidFill>
              </a:rPr>
              <a:t>Social Studies				Walking							</a:t>
            </a:r>
            <a:r>
              <a:rPr lang="en-US">
                <a:solidFill>
                  <a:schemeClr val="dk1"/>
                </a:solidFill>
              </a:rPr>
              <a:t>Science		</a:t>
            </a:r>
            <a:endParaRPr>
              <a:solidFill>
                <a:srgbClr val="000000"/>
              </a:solidFill>
            </a:endParaRPr>
          </a:p>
          <a:p>
            <a:pPr marL="228600" lvl="0" indent="-101600" algn="l" rtl="0">
              <a:spcBef>
                <a:spcPts val="2100"/>
              </a:spcBef>
              <a:spcAft>
                <a:spcPts val="2100"/>
              </a:spcAft>
              <a:buNone/>
            </a:pPr>
            <a:r>
              <a:rPr lang="en-US">
                <a:solidFill>
                  <a:srgbClr val="000000"/>
                </a:solidFill>
              </a:rPr>
              <a:t>		</a:t>
            </a:r>
            <a:endParaRPr>
              <a:solidFill>
                <a:srgbClr val="000000"/>
              </a:solidFill>
            </a:endParaRPr>
          </a:p>
        </p:txBody>
      </p:sp>
      <p:cxnSp>
        <p:nvCxnSpPr>
          <p:cNvPr id="451" name="Google Shape;451;p69"/>
          <p:cNvCxnSpPr/>
          <p:nvPr/>
        </p:nvCxnSpPr>
        <p:spPr>
          <a:xfrm>
            <a:off x="1090400" y="2742750"/>
            <a:ext cx="9971400" cy="0"/>
          </a:xfrm>
          <a:prstGeom prst="straightConnector1">
            <a:avLst/>
          </a:prstGeom>
          <a:noFill/>
          <a:ln w="9525" cap="flat" cmpd="sng">
            <a:solidFill>
              <a:schemeClr val="dk2"/>
            </a:solidFill>
            <a:prstDash val="solid"/>
            <a:round/>
            <a:headEnd type="none" w="med" len="med"/>
            <a:tailEnd type="none" w="med" len="med"/>
          </a:ln>
        </p:spPr>
      </p:cxnSp>
      <p:sp>
        <p:nvSpPr>
          <p:cNvPr id="452" name="Google Shape;452;p69"/>
          <p:cNvSpPr txBox="1"/>
          <p:nvPr/>
        </p:nvSpPr>
        <p:spPr>
          <a:xfrm>
            <a:off x="11502300" y="400875"/>
            <a:ext cx="523200" cy="363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t>29</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sp>
        <p:nvSpPr>
          <p:cNvPr id="458" name="Google Shape;458;p70"/>
          <p:cNvSpPr txBox="1">
            <a:spLocks noGrp="1"/>
          </p:cNvSpPr>
          <p:nvPr>
            <p:ph type="title"/>
          </p:nvPr>
        </p:nvSpPr>
        <p:spPr>
          <a:xfrm>
            <a:off x="1251678" y="382385"/>
            <a:ext cx="10178400" cy="1492200"/>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None/>
            </a:pPr>
            <a:r>
              <a:rPr lang="en-US">
                <a:solidFill>
                  <a:srgbClr val="000000"/>
                </a:solidFill>
                <a:latin typeface="Libre Baskerville"/>
                <a:ea typeface="Libre Baskerville"/>
                <a:cs typeface="Libre Baskerville"/>
                <a:sym typeface="Libre Baskerville"/>
              </a:rPr>
              <a:t>My Areas to Improve</a:t>
            </a:r>
            <a:endParaRPr>
              <a:solidFill>
                <a:srgbClr val="000000"/>
              </a:solidFill>
              <a:latin typeface="Libre Baskerville"/>
              <a:ea typeface="Libre Baskerville"/>
              <a:cs typeface="Libre Baskerville"/>
              <a:sym typeface="Libre Baskerville"/>
            </a:endParaRPr>
          </a:p>
        </p:txBody>
      </p:sp>
      <p:sp>
        <p:nvSpPr>
          <p:cNvPr id="459" name="Google Shape;459;p70"/>
          <p:cNvSpPr txBox="1">
            <a:spLocks noGrp="1"/>
          </p:cNvSpPr>
          <p:nvPr>
            <p:ph type="body" idx="1"/>
          </p:nvPr>
        </p:nvSpPr>
        <p:spPr>
          <a:xfrm>
            <a:off x="444349" y="1501850"/>
            <a:ext cx="11236373" cy="5002189"/>
          </a:xfrm>
          <a:prstGeom prst="rect">
            <a:avLst/>
          </a:prstGeom>
          <a:ln w="19050" cap="flat" cmpd="sng">
            <a:solidFill>
              <a:srgbClr val="000000"/>
            </a:solidFill>
            <a:prstDash val="solid"/>
            <a:round/>
            <a:headEnd type="none" w="sm" len="sm"/>
            <a:tailEnd type="none" w="sm" len="sm"/>
          </a:ln>
        </p:spPr>
        <p:txBody>
          <a:bodyPr spcFirstLastPara="1" wrap="square" lIns="121900" tIns="121900" rIns="121900" bIns="121900" anchor="t" anchorCtr="0">
            <a:noAutofit/>
          </a:bodyPr>
          <a:lstStyle/>
          <a:p>
            <a:pPr marL="228600" lvl="0" indent="-101600" algn="ctr" rtl="0">
              <a:spcBef>
                <a:spcPts val="700"/>
              </a:spcBef>
              <a:spcAft>
                <a:spcPts val="0"/>
              </a:spcAft>
              <a:buNone/>
            </a:pPr>
            <a:r>
              <a:rPr lang="en-US" i="1" dirty="0">
                <a:solidFill>
                  <a:srgbClr val="000000"/>
                </a:solidFill>
              </a:rPr>
              <a:t>In school I am not that good at:</a:t>
            </a:r>
            <a:endParaRPr i="1" dirty="0">
              <a:solidFill>
                <a:srgbClr val="000000"/>
              </a:solidFill>
            </a:endParaRPr>
          </a:p>
          <a:p>
            <a:pPr marL="228600" lvl="0" indent="-101600" algn="ctr" rtl="0">
              <a:spcBef>
                <a:spcPts val="2100"/>
              </a:spcBef>
              <a:spcAft>
                <a:spcPts val="0"/>
              </a:spcAft>
              <a:buNone/>
            </a:pPr>
            <a:r>
              <a:rPr lang="en-US" i="1" dirty="0">
                <a:solidFill>
                  <a:srgbClr val="000000"/>
                </a:solidFill>
              </a:rPr>
              <a:t>Circle what you can get better at!</a:t>
            </a:r>
            <a:endParaRPr i="1" dirty="0">
              <a:solidFill>
                <a:srgbClr val="000000"/>
              </a:solidFill>
            </a:endParaRPr>
          </a:p>
          <a:p>
            <a:pPr marL="228600" lvl="0" indent="-101600" algn="ctr" rtl="0">
              <a:spcBef>
                <a:spcPts val="2100"/>
              </a:spcBef>
              <a:spcAft>
                <a:spcPts val="0"/>
              </a:spcAft>
              <a:buNone/>
            </a:pPr>
            <a:endParaRPr i="1" u="sng" dirty="0">
              <a:solidFill>
                <a:srgbClr val="000000"/>
              </a:solidFill>
            </a:endParaRPr>
          </a:p>
          <a:p>
            <a:pPr marL="1143000" lvl="0" indent="-101600" algn="l" rtl="0">
              <a:lnSpc>
                <a:spcPct val="100000"/>
              </a:lnSpc>
              <a:spcBef>
                <a:spcPts val="2100"/>
              </a:spcBef>
              <a:spcAft>
                <a:spcPts val="0"/>
              </a:spcAft>
              <a:buNone/>
            </a:pPr>
            <a:r>
              <a:rPr lang="en-US" dirty="0">
                <a:solidFill>
                  <a:srgbClr val="000000"/>
                </a:solidFill>
              </a:rPr>
              <a:t>Talking to others             Listening to others	              Helping others</a:t>
            </a:r>
            <a:endParaRPr dirty="0">
              <a:solidFill>
                <a:srgbClr val="000000"/>
              </a:solidFill>
            </a:endParaRPr>
          </a:p>
          <a:p>
            <a:pPr marL="1143000" lvl="0" indent="-101600" algn="l" rtl="0">
              <a:lnSpc>
                <a:spcPct val="100000"/>
              </a:lnSpc>
              <a:spcBef>
                <a:spcPts val="2100"/>
              </a:spcBef>
              <a:spcAft>
                <a:spcPts val="0"/>
              </a:spcAft>
              <a:buNone/>
            </a:pPr>
            <a:r>
              <a:rPr lang="en-US" dirty="0">
                <a:solidFill>
                  <a:srgbClr val="000000"/>
                </a:solidFill>
              </a:rPr>
              <a:t>Math		              Making friends	              Doing my chores</a:t>
            </a:r>
            <a:endParaRPr dirty="0">
              <a:solidFill>
                <a:srgbClr val="000000"/>
              </a:solidFill>
            </a:endParaRPr>
          </a:p>
          <a:p>
            <a:pPr marL="1143000" lvl="0" indent="-101600" algn="l" rtl="0">
              <a:lnSpc>
                <a:spcPct val="100000"/>
              </a:lnSpc>
              <a:spcBef>
                <a:spcPts val="2100"/>
              </a:spcBef>
              <a:spcAft>
                <a:spcPts val="0"/>
              </a:spcAft>
              <a:buNone/>
            </a:pPr>
            <a:r>
              <a:rPr lang="en-US" dirty="0">
                <a:solidFill>
                  <a:srgbClr val="000000"/>
                </a:solidFill>
              </a:rPr>
              <a:t>Reading	              Art		              Being kind to others</a:t>
            </a:r>
            <a:endParaRPr dirty="0">
              <a:solidFill>
                <a:srgbClr val="000000"/>
              </a:solidFill>
            </a:endParaRPr>
          </a:p>
          <a:p>
            <a:pPr marL="1143000" lvl="0" indent="-101600" algn="l" rtl="0">
              <a:lnSpc>
                <a:spcPct val="100000"/>
              </a:lnSpc>
              <a:spcBef>
                <a:spcPts val="2100"/>
              </a:spcBef>
              <a:spcAft>
                <a:spcPts val="0"/>
              </a:spcAft>
              <a:buNone/>
            </a:pPr>
            <a:r>
              <a:rPr lang="en-US" dirty="0">
                <a:solidFill>
                  <a:srgbClr val="000000"/>
                </a:solidFill>
              </a:rPr>
              <a:t>Spelling	              Music		              </a:t>
            </a:r>
            <a:r>
              <a:rPr lang="en-US" dirty="0">
                <a:solidFill>
                  <a:schemeClr val="dk1"/>
                </a:solidFill>
              </a:rPr>
              <a:t>Working by myself</a:t>
            </a:r>
            <a:endParaRPr dirty="0">
              <a:solidFill>
                <a:srgbClr val="000000"/>
              </a:solidFill>
            </a:endParaRPr>
          </a:p>
          <a:p>
            <a:pPr marL="1143000" lvl="0" indent="-101600" algn="l" rtl="0">
              <a:lnSpc>
                <a:spcPct val="100000"/>
              </a:lnSpc>
              <a:spcBef>
                <a:spcPts val="2100"/>
              </a:spcBef>
              <a:spcAft>
                <a:spcPts val="0"/>
              </a:spcAft>
              <a:buNone/>
            </a:pPr>
            <a:r>
              <a:rPr lang="en-US" dirty="0">
                <a:solidFill>
                  <a:srgbClr val="000000"/>
                </a:solidFill>
              </a:rPr>
              <a:t>Social Studies	             Walking		               </a:t>
            </a:r>
            <a:r>
              <a:rPr lang="en-US" dirty="0">
                <a:solidFill>
                  <a:schemeClr val="dk1"/>
                </a:solidFill>
              </a:rPr>
              <a:t>Science		</a:t>
            </a:r>
            <a:endParaRPr dirty="0">
              <a:solidFill>
                <a:srgbClr val="000000"/>
              </a:solidFill>
            </a:endParaRPr>
          </a:p>
          <a:p>
            <a:pPr marL="228600" lvl="0" indent="-101600" algn="l" rtl="0">
              <a:spcBef>
                <a:spcPts val="2100"/>
              </a:spcBef>
              <a:spcAft>
                <a:spcPts val="2100"/>
              </a:spcAft>
              <a:buNone/>
            </a:pPr>
            <a:r>
              <a:rPr lang="en-US" dirty="0">
                <a:solidFill>
                  <a:srgbClr val="000000"/>
                </a:solidFill>
              </a:rPr>
              <a:t>		</a:t>
            </a:r>
            <a:endParaRPr dirty="0">
              <a:solidFill>
                <a:srgbClr val="000000"/>
              </a:solidFill>
            </a:endParaRPr>
          </a:p>
        </p:txBody>
      </p:sp>
      <p:cxnSp>
        <p:nvCxnSpPr>
          <p:cNvPr id="460" name="Google Shape;460;p70"/>
          <p:cNvCxnSpPr/>
          <p:nvPr/>
        </p:nvCxnSpPr>
        <p:spPr>
          <a:xfrm>
            <a:off x="1090400" y="2742750"/>
            <a:ext cx="9971400" cy="0"/>
          </a:xfrm>
          <a:prstGeom prst="straightConnector1">
            <a:avLst/>
          </a:prstGeom>
          <a:noFill/>
          <a:ln w="9525" cap="flat" cmpd="sng">
            <a:solidFill>
              <a:schemeClr val="dk2"/>
            </a:solidFill>
            <a:prstDash val="solid"/>
            <a:round/>
            <a:headEnd type="none" w="med" len="med"/>
            <a:tailEnd type="none" w="med" len="med"/>
          </a:ln>
        </p:spPr>
      </p:cxnSp>
      <p:sp>
        <p:nvSpPr>
          <p:cNvPr id="461" name="Google Shape;461;p70"/>
          <p:cNvSpPr txBox="1"/>
          <p:nvPr/>
        </p:nvSpPr>
        <p:spPr>
          <a:xfrm>
            <a:off x="11502300" y="400875"/>
            <a:ext cx="523200" cy="363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t>29</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66"/>
        <p:cNvGrpSpPr/>
        <p:nvPr/>
      </p:nvGrpSpPr>
      <p:grpSpPr>
        <a:xfrm>
          <a:off x="0" y="0"/>
          <a:ext cx="0" cy="0"/>
          <a:chOff x="0" y="0"/>
          <a:chExt cx="0" cy="0"/>
        </a:xfrm>
      </p:grpSpPr>
      <p:sp>
        <p:nvSpPr>
          <p:cNvPr id="467" name="Google Shape;467;p71"/>
          <p:cNvSpPr txBox="1">
            <a:spLocks noGrp="1"/>
          </p:cNvSpPr>
          <p:nvPr>
            <p:ph type="body" idx="1"/>
          </p:nvPr>
        </p:nvSpPr>
        <p:spPr>
          <a:xfrm>
            <a:off x="1006800" y="1405325"/>
            <a:ext cx="10178400" cy="5059200"/>
          </a:xfrm>
          <a:prstGeom prst="rect">
            <a:avLst/>
          </a:prstGeom>
        </p:spPr>
        <p:txBody>
          <a:bodyPr spcFirstLastPara="1" wrap="square" lIns="121900" tIns="121900" rIns="121900" bIns="121900" anchor="t" anchorCtr="0">
            <a:noAutofit/>
          </a:bodyPr>
          <a:lstStyle/>
          <a:p>
            <a:pPr marL="228600" lvl="0" indent="-101600" algn="ctr" rtl="0">
              <a:spcBef>
                <a:spcPts val="700"/>
              </a:spcBef>
              <a:spcAft>
                <a:spcPts val="0"/>
              </a:spcAft>
              <a:buNone/>
            </a:pPr>
            <a:r>
              <a:rPr lang="en-US" dirty="0">
                <a:solidFill>
                  <a:srgbClr val="000000"/>
                </a:solidFill>
                <a:latin typeface="Libre Baskerville"/>
                <a:ea typeface="Libre Baskerville"/>
                <a:cs typeface="Libre Baskerville"/>
                <a:sym typeface="Libre Baskerville"/>
              </a:rPr>
              <a:t>A goal is something you want to do.</a:t>
            </a:r>
            <a:endParaRPr dirty="0">
              <a:solidFill>
                <a:srgbClr val="000000"/>
              </a:solidFill>
              <a:latin typeface="Libre Baskerville"/>
              <a:ea typeface="Libre Baskerville"/>
              <a:cs typeface="Libre Baskerville"/>
              <a:sym typeface="Libre Baskerville"/>
            </a:endParaRPr>
          </a:p>
          <a:p>
            <a:pPr marL="228600" lvl="0" indent="-101600" algn="ctr" rtl="0">
              <a:spcBef>
                <a:spcPts val="2100"/>
              </a:spcBef>
              <a:spcAft>
                <a:spcPts val="0"/>
              </a:spcAft>
              <a:buNone/>
            </a:pPr>
            <a:r>
              <a:rPr lang="en-US" i="1" dirty="0">
                <a:solidFill>
                  <a:srgbClr val="000000"/>
                </a:solidFill>
                <a:latin typeface="Libre Baskerville"/>
                <a:ea typeface="Libre Baskerville"/>
                <a:cs typeface="Libre Baskerville"/>
                <a:sym typeface="Libre Baskerville"/>
              </a:rPr>
              <a:t>YOUR IEP</a:t>
            </a:r>
            <a:r>
              <a:rPr lang="en-US" dirty="0">
                <a:solidFill>
                  <a:srgbClr val="000000"/>
                </a:solidFill>
                <a:latin typeface="Libre Baskerville"/>
                <a:ea typeface="Libre Baskerville"/>
                <a:cs typeface="Libre Baskerville"/>
                <a:sym typeface="Libre Baskerville"/>
              </a:rPr>
              <a:t> has goals for the different things you are going to learn in one year.</a:t>
            </a:r>
            <a:endParaRPr dirty="0">
              <a:solidFill>
                <a:srgbClr val="000000"/>
              </a:solidFill>
              <a:latin typeface="Libre Baskerville"/>
              <a:ea typeface="Libre Baskerville"/>
              <a:cs typeface="Libre Baskerville"/>
              <a:sym typeface="Libre Baskerville"/>
            </a:endParaRPr>
          </a:p>
          <a:p>
            <a:pPr marL="228600" lvl="0" indent="-101600" algn="ctr" rtl="0">
              <a:spcBef>
                <a:spcPts val="2100"/>
              </a:spcBef>
              <a:spcAft>
                <a:spcPts val="0"/>
              </a:spcAft>
              <a:buNone/>
            </a:pPr>
            <a:r>
              <a:rPr lang="en-US" dirty="0">
                <a:solidFill>
                  <a:srgbClr val="000000"/>
                </a:solidFill>
                <a:latin typeface="Libre Baskerville"/>
                <a:ea typeface="Libre Baskerville"/>
                <a:cs typeface="Libre Baskerville"/>
                <a:sym typeface="Libre Baskerville"/>
              </a:rPr>
              <a:t>Do you have any goals for the next year? What do you want to do?</a:t>
            </a:r>
            <a:endParaRPr dirty="0">
              <a:solidFill>
                <a:srgbClr val="000000"/>
              </a:solidFill>
              <a:latin typeface="Libre Baskerville"/>
              <a:ea typeface="Libre Baskerville"/>
              <a:cs typeface="Libre Baskerville"/>
              <a:sym typeface="Libre Baskerville"/>
            </a:endParaRPr>
          </a:p>
          <a:p>
            <a:pPr marL="228600" lvl="0" indent="-101600" algn="ctr" rtl="0">
              <a:spcBef>
                <a:spcPts val="2100"/>
              </a:spcBef>
              <a:spcAft>
                <a:spcPts val="0"/>
              </a:spcAft>
              <a:buNone/>
            </a:pPr>
            <a:endParaRPr dirty="0">
              <a:solidFill>
                <a:srgbClr val="000000"/>
              </a:solidFill>
              <a:latin typeface="Libre Baskerville"/>
              <a:ea typeface="Libre Baskerville"/>
              <a:cs typeface="Libre Baskerville"/>
              <a:sym typeface="Libre Baskerville"/>
            </a:endParaRPr>
          </a:p>
          <a:p>
            <a:pPr marL="228600" lvl="0" indent="-101600" algn="ctr" rtl="0">
              <a:spcBef>
                <a:spcPts val="2100"/>
              </a:spcBef>
              <a:spcAft>
                <a:spcPts val="2100"/>
              </a:spcAft>
              <a:buNone/>
            </a:pPr>
            <a:r>
              <a:rPr lang="en-US" dirty="0">
                <a:solidFill>
                  <a:srgbClr val="000000"/>
                </a:solidFill>
                <a:latin typeface="Libre Baskerville"/>
                <a:ea typeface="Libre Baskerville"/>
                <a:cs typeface="Libre Baskerville"/>
                <a:sym typeface="Libre Baskerville"/>
              </a:rPr>
              <a:t>Let’s brainstorm some goals!</a:t>
            </a:r>
            <a:endParaRPr dirty="0">
              <a:solidFill>
                <a:srgbClr val="000000"/>
              </a:solidFill>
              <a:latin typeface="Libre Baskerville"/>
              <a:ea typeface="Libre Baskerville"/>
              <a:cs typeface="Libre Baskerville"/>
              <a:sym typeface="Libre Baskerville"/>
            </a:endParaRPr>
          </a:p>
        </p:txBody>
      </p:sp>
      <p:sp>
        <p:nvSpPr>
          <p:cNvPr id="468" name="Google Shape;468;p71"/>
          <p:cNvSpPr txBox="1"/>
          <p:nvPr/>
        </p:nvSpPr>
        <p:spPr>
          <a:xfrm>
            <a:off x="11108825" y="6100625"/>
            <a:ext cx="523200" cy="363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t>30a</a:t>
            </a:r>
            <a:endParaRPr/>
          </a:p>
        </p:txBody>
      </p:sp>
      <p:sp>
        <p:nvSpPr>
          <p:cNvPr id="469" name="Google Shape;469;p71"/>
          <p:cNvSpPr txBox="1">
            <a:spLocks noGrp="1"/>
          </p:cNvSpPr>
          <p:nvPr>
            <p:ph type="title"/>
          </p:nvPr>
        </p:nvSpPr>
        <p:spPr>
          <a:xfrm>
            <a:off x="3840450" y="382375"/>
            <a:ext cx="4511100" cy="1023000"/>
          </a:xfrm>
          <a:prstGeom prst="rect">
            <a:avLst/>
          </a:prstGeom>
          <a:ln w="9525" cap="flat" cmpd="sng">
            <a:solidFill>
              <a:srgbClr val="000000"/>
            </a:solidFill>
            <a:prstDash val="dot"/>
            <a:round/>
            <a:headEnd type="none" w="sm" len="sm"/>
            <a:tailEnd type="none" w="sm" len="sm"/>
          </a:ln>
        </p:spPr>
        <p:txBody>
          <a:bodyPr spcFirstLastPara="1" wrap="square" lIns="121900" tIns="121900" rIns="121900" bIns="121900" anchor="t" anchorCtr="0">
            <a:noAutofit/>
          </a:bodyPr>
          <a:lstStyle/>
          <a:p>
            <a:pPr marL="0" lvl="0" indent="0" algn="ctr" rtl="0">
              <a:spcBef>
                <a:spcPts val="0"/>
              </a:spcBef>
              <a:spcAft>
                <a:spcPts val="0"/>
              </a:spcAft>
              <a:buNone/>
            </a:pPr>
            <a:r>
              <a:rPr lang="en-US">
                <a:solidFill>
                  <a:srgbClr val="000000"/>
                </a:solidFill>
              </a:rPr>
              <a:t>IEP Goals</a:t>
            </a:r>
            <a:endParaRPr>
              <a:solidFill>
                <a:srgbClr val="000000"/>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74"/>
        <p:cNvGrpSpPr/>
        <p:nvPr/>
      </p:nvGrpSpPr>
      <p:grpSpPr>
        <a:xfrm>
          <a:off x="0" y="0"/>
          <a:ext cx="0" cy="0"/>
          <a:chOff x="0" y="0"/>
          <a:chExt cx="0" cy="0"/>
        </a:xfrm>
      </p:grpSpPr>
      <p:sp>
        <p:nvSpPr>
          <p:cNvPr id="475" name="Google Shape;475;p72"/>
          <p:cNvSpPr txBox="1">
            <a:spLocks noGrp="1"/>
          </p:cNvSpPr>
          <p:nvPr>
            <p:ph type="body" idx="1"/>
          </p:nvPr>
        </p:nvSpPr>
        <p:spPr>
          <a:xfrm>
            <a:off x="1006800" y="1405325"/>
            <a:ext cx="10178400" cy="5270100"/>
          </a:xfrm>
          <a:prstGeom prst="rect">
            <a:avLst/>
          </a:prstGeom>
        </p:spPr>
        <p:txBody>
          <a:bodyPr spcFirstLastPara="1" wrap="square" lIns="121900" tIns="121900" rIns="121900" bIns="121900" anchor="t" anchorCtr="0">
            <a:noAutofit/>
          </a:bodyPr>
          <a:lstStyle/>
          <a:p>
            <a:pPr marL="127000" lvl="0" indent="0" algn="ctr" rtl="0">
              <a:spcBef>
                <a:spcPts val="700"/>
              </a:spcBef>
              <a:spcAft>
                <a:spcPts val="0"/>
              </a:spcAft>
              <a:buNone/>
            </a:pPr>
            <a:r>
              <a:rPr lang="en-US" u="sng">
                <a:solidFill>
                  <a:srgbClr val="000000"/>
                </a:solidFill>
              </a:rPr>
              <a:t>Next year, in Math I want to learn:  (circle </a:t>
            </a:r>
            <a:r>
              <a:rPr lang="en-US" i="1" u="sng">
                <a:solidFill>
                  <a:srgbClr val="000000"/>
                </a:solidFill>
              </a:rPr>
              <a:t>at least </a:t>
            </a:r>
            <a:r>
              <a:rPr lang="en-US" u="sng">
                <a:solidFill>
                  <a:srgbClr val="000000"/>
                </a:solidFill>
              </a:rPr>
              <a:t>one, or write your own)</a:t>
            </a:r>
            <a:endParaRPr u="sng">
              <a:solidFill>
                <a:srgbClr val="000000"/>
              </a:solidFill>
            </a:endParaRPr>
          </a:p>
          <a:p>
            <a:pPr marL="457200" lvl="0" indent="-355600" algn="l" rtl="0">
              <a:lnSpc>
                <a:spcPct val="200000"/>
              </a:lnSpc>
              <a:spcBef>
                <a:spcPts val="2100"/>
              </a:spcBef>
              <a:spcAft>
                <a:spcPts val="0"/>
              </a:spcAft>
              <a:buClr>
                <a:srgbClr val="000000"/>
              </a:buClr>
              <a:buSzPts val="2000"/>
              <a:buChar char="•"/>
            </a:pPr>
            <a:r>
              <a:rPr lang="en-US">
                <a:solidFill>
                  <a:srgbClr val="000000"/>
                </a:solidFill>
              </a:rPr>
              <a:t>To add and subtract without a calculator</a:t>
            </a:r>
            <a:endParaRPr>
              <a:solidFill>
                <a:srgbClr val="000000"/>
              </a:solidFill>
            </a:endParaRPr>
          </a:p>
          <a:p>
            <a:pPr marL="457200" lvl="0" indent="-355600" algn="l" rtl="0">
              <a:lnSpc>
                <a:spcPct val="200000"/>
              </a:lnSpc>
              <a:spcBef>
                <a:spcPts val="0"/>
              </a:spcBef>
              <a:spcAft>
                <a:spcPts val="0"/>
              </a:spcAft>
              <a:buClr>
                <a:srgbClr val="000000"/>
              </a:buClr>
              <a:buSzPts val="2000"/>
              <a:buChar char="•"/>
            </a:pPr>
            <a:r>
              <a:rPr lang="en-US">
                <a:solidFill>
                  <a:srgbClr val="000000"/>
                </a:solidFill>
              </a:rPr>
              <a:t>To do all my work</a:t>
            </a:r>
            <a:endParaRPr>
              <a:solidFill>
                <a:srgbClr val="000000"/>
              </a:solidFill>
            </a:endParaRPr>
          </a:p>
          <a:p>
            <a:pPr marL="457200" lvl="0" indent="-355600" algn="l" rtl="0">
              <a:lnSpc>
                <a:spcPct val="200000"/>
              </a:lnSpc>
              <a:spcBef>
                <a:spcPts val="0"/>
              </a:spcBef>
              <a:spcAft>
                <a:spcPts val="0"/>
              </a:spcAft>
              <a:buClr>
                <a:srgbClr val="000000"/>
              </a:buClr>
              <a:buSzPts val="2000"/>
              <a:buChar char="•"/>
            </a:pPr>
            <a:r>
              <a:rPr lang="en-US">
                <a:solidFill>
                  <a:srgbClr val="000000"/>
                </a:solidFill>
              </a:rPr>
              <a:t>To learn </a:t>
            </a:r>
            <a:r>
              <a:rPr lang="en-US" i="1">
                <a:solidFill>
                  <a:srgbClr val="000000"/>
                </a:solidFill>
              </a:rPr>
              <a:t>all</a:t>
            </a:r>
            <a:r>
              <a:rPr lang="en-US">
                <a:solidFill>
                  <a:srgbClr val="000000"/>
                </a:solidFill>
              </a:rPr>
              <a:t> my times tables</a:t>
            </a:r>
            <a:endParaRPr>
              <a:solidFill>
                <a:srgbClr val="000000"/>
              </a:solidFill>
            </a:endParaRPr>
          </a:p>
          <a:p>
            <a:pPr marL="457200" lvl="0" indent="-355600" algn="l" rtl="0">
              <a:lnSpc>
                <a:spcPct val="200000"/>
              </a:lnSpc>
              <a:spcBef>
                <a:spcPts val="0"/>
              </a:spcBef>
              <a:spcAft>
                <a:spcPts val="0"/>
              </a:spcAft>
              <a:buClr>
                <a:srgbClr val="000000"/>
              </a:buClr>
              <a:buSzPts val="2000"/>
              <a:buChar char="•"/>
            </a:pPr>
            <a:r>
              <a:rPr lang="en-US">
                <a:solidFill>
                  <a:srgbClr val="000000"/>
                </a:solidFill>
              </a:rPr>
              <a:t>To count money better</a:t>
            </a:r>
            <a:endParaRPr>
              <a:solidFill>
                <a:srgbClr val="000000"/>
              </a:solidFill>
            </a:endParaRPr>
          </a:p>
          <a:p>
            <a:pPr marL="457200" lvl="0" indent="-355600" algn="l" rtl="0">
              <a:lnSpc>
                <a:spcPct val="200000"/>
              </a:lnSpc>
              <a:spcBef>
                <a:spcPts val="0"/>
              </a:spcBef>
              <a:spcAft>
                <a:spcPts val="0"/>
              </a:spcAft>
              <a:buClr>
                <a:srgbClr val="000000"/>
              </a:buClr>
              <a:buSzPts val="2000"/>
              <a:buChar char="•"/>
            </a:pPr>
            <a:r>
              <a:rPr lang="en-US">
                <a:solidFill>
                  <a:srgbClr val="000000"/>
                </a:solidFill>
              </a:rPr>
              <a:t>To do algebra (whatever that is)</a:t>
            </a:r>
            <a:endParaRPr>
              <a:solidFill>
                <a:srgbClr val="000000"/>
              </a:solidFill>
            </a:endParaRPr>
          </a:p>
          <a:p>
            <a:pPr marL="457200" lvl="0" indent="-355600" algn="l" rtl="0">
              <a:lnSpc>
                <a:spcPct val="200000"/>
              </a:lnSpc>
              <a:spcBef>
                <a:spcPts val="0"/>
              </a:spcBef>
              <a:spcAft>
                <a:spcPts val="0"/>
              </a:spcAft>
              <a:buClr>
                <a:srgbClr val="000000"/>
              </a:buClr>
              <a:buSzPts val="2000"/>
              <a:buChar char="•"/>
            </a:pPr>
            <a:r>
              <a:rPr lang="en-US">
                <a:solidFill>
                  <a:srgbClr val="000000"/>
                </a:solidFill>
              </a:rPr>
              <a:t>To do all my work by myself</a:t>
            </a:r>
            <a:endParaRPr>
              <a:solidFill>
                <a:srgbClr val="000000"/>
              </a:solidFill>
            </a:endParaRPr>
          </a:p>
          <a:p>
            <a:pPr marL="457200" lvl="0" indent="-355600" algn="l" rtl="0">
              <a:lnSpc>
                <a:spcPct val="200000"/>
              </a:lnSpc>
              <a:spcBef>
                <a:spcPts val="0"/>
              </a:spcBef>
              <a:spcAft>
                <a:spcPts val="0"/>
              </a:spcAft>
              <a:buClr>
                <a:srgbClr val="000000"/>
              </a:buClr>
              <a:buSzPts val="2000"/>
              <a:buChar char="•"/>
            </a:pPr>
            <a:r>
              <a:rPr lang="en-US">
                <a:solidFill>
                  <a:srgbClr val="000000"/>
                </a:solidFill>
              </a:rPr>
              <a:t>To be a better student</a:t>
            </a:r>
            <a:endParaRPr>
              <a:solidFill>
                <a:srgbClr val="000000"/>
              </a:solidFill>
            </a:endParaRPr>
          </a:p>
        </p:txBody>
      </p:sp>
      <p:sp>
        <p:nvSpPr>
          <p:cNvPr id="476" name="Google Shape;476;p72"/>
          <p:cNvSpPr txBox="1"/>
          <p:nvPr/>
        </p:nvSpPr>
        <p:spPr>
          <a:xfrm>
            <a:off x="11108825" y="6100625"/>
            <a:ext cx="523200" cy="363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t>30b</a:t>
            </a:r>
            <a:endParaRPr/>
          </a:p>
        </p:txBody>
      </p:sp>
      <p:sp>
        <p:nvSpPr>
          <p:cNvPr id="477" name="Google Shape;477;p72"/>
          <p:cNvSpPr txBox="1">
            <a:spLocks noGrp="1"/>
          </p:cNvSpPr>
          <p:nvPr>
            <p:ph type="title"/>
          </p:nvPr>
        </p:nvSpPr>
        <p:spPr>
          <a:xfrm>
            <a:off x="3840450" y="382375"/>
            <a:ext cx="4511100" cy="1023000"/>
          </a:xfrm>
          <a:prstGeom prst="rect">
            <a:avLst/>
          </a:prstGeom>
          <a:ln w="9525" cap="flat" cmpd="sng">
            <a:solidFill>
              <a:srgbClr val="000000"/>
            </a:solidFill>
            <a:prstDash val="dot"/>
            <a:round/>
            <a:headEnd type="none" w="sm" len="sm"/>
            <a:tailEnd type="none" w="sm" len="sm"/>
          </a:ln>
        </p:spPr>
        <p:txBody>
          <a:bodyPr spcFirstLastPara="1" wrap="square" lIns="121900" tIns="121900" rIns="121900" bIns="121900" anchor="t" anchorCtr="0">
            <a:noAutofit/>
          </a:bodyPr>
          <a:lstStyle/>
          <a:p>
            <a:pPr marL="0" lvl="0" indent="0" algn="ctr" rtl="0">
              <a:spcBef>
                <a:spcPts val="0"/>
              </a:spcBef>
              <a:spcAft>
                <a:spcPts val="0"/>
              </a:spcAft>
              <a:buNone/>
            </a:pPr>
            <a:r>
              <a:rPr lang="en-US">
                <a:solidFill>
                  <a:srgbClr val="000000"/>
                </a:solidFill>
              </a:rPr>
              <a:t>IEP Goals</a:t>
            </a:r>
            <a:endParaRPr>
              <a:solidFill>
                <a:srgbClr val="000000"/>
              </a:solidFil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sp>
        <p:nvSpPr>
          <p:cNvPr id="483" name="Google Shape;483;p73"/>
          <p:cNvSpPr txBox="1">
            <a:spLocks noGrp="1"/>
          </p:cNvSpPr>
          <p:nvPr>
            <p:ph type="body" idx="1"/>
          </p:nvPr>
        </p:nvSpPr>
        <p:spPr>
          <a:xfrm>
            <a:off x="252900" y="1405375"/>
            <a:ext cx="11686200" cy="5270100"/>
          </a:xfrm>
          <a:prstGeom prst="rect">
            <a:avLst/>
          </a:prstGeom>
        </p:spPr>
        <p:txBody>
          <a:bodyPr spcFirstLastPara="1" wrap="square" lIns="121900" tIns="121900" rIns="121900" bIns="121900" anchor="t" anchorCtr="0">
            <a:noAutofit/>
          </a:bodyPr>
          <a:lstStyle/>
          <a:p>
            <a:pPr marL="127000" lvl="0" indent="0" algn="ctr" rtl="0">
              <a:spcBef>
                <a:spcPts val="700"/>
              </a:spcBef>
              <a:spcAft>
                <a:spcPts val="0"/>
              </a:spcAft>
              <a:buClr>
                <a:schemeClr val="dk1"/>
              </a:buClr>
              <a:buSzPts val="1100"/>
              <a:buFont typeface="Arial"/>
              <a:buNone/>
            </a:pPr>
            <a:r>
              <a:rPr lang="en-US" u="sng">
                <a:solidFill>
                  <a:schemeClr val="dk1"/>
                </a:solidFill>
              </a:rPr>
              <a:t>Next year, in Math I want to learn:  (circle </a:t>
            </a:r>
            <a:r>
              <a:rPr lang="en-US" i="1" u="sng">
                <a:solidFill>
                  <a:schemeClr val="dk1"/>
                </a:solidFill>
              </a:rPr>
              <a:t>at least </a:t>
            </a:r>
            <a:r>
              <a:rPr lang="en-US" u="sng">
                <a:solidFill>
                  <a:schemeClr val="dk1"/>
                </a:solidFill>
              </a:rPr>
              <a:t>one, or write your own)</a:t>
            </a:r>
            <a:endParaRPr u="sng">
              <a:solidFill>
                <a:schemeClr val="dk1"/>
              </a:solidFill>
            </a:endParaRPr>
          </a:p>
          <a:p>
            <a:pPr marL="0" lvl="0" indent="0" algn="l" rtl="0">
              <a:spcBef>
                <a:spcPts val="2100"/>
              </a:spcBef>
              <a:spcAft>
                <a:spcPts val="0"/>
              </a:spcAft>
              <a:buNone/>
            </a:pPr>
            <a:endParaRPr/>
          </a:p>
          <a:p>
            <a:pPr marL="0" lvl="0" indent="0" algn="l" rtl="0">
              <a:spcBef>
                <a:spcPts val="2100"/>
              </a:spcBef>
              <a:spcAft>
                <a:spcPts val="0"/>
              </a:spcAft>
              <a:buNone/>
            </a:pPr>
            <a:endParaRPr/>
          </a:p>
          <a:p>
            <a:pPr marL="0" lvl="0" indent="0" algn="l" rtl="0">
              <a:spcBef>
                <a:spcPts val="2100"/>
              </a:spcBef>
              <a:spcAft>
                <a:spcPts val="0"/>
              </a:spcAft>
              <a:buNone/>
            </a:pPr>
            <a:r>
              <a:rPr lang="en-US"/>
              <a:t>_______________________________________________________________________________</a:t>
            </a:r>
            <a:endParaRPr/>
          </a:p>
          <a:p>
            <a:pPr marL="127000" lvl="0" indent="0" algn="l" rtl="0">
              <a:spcBef>
                <a:spcPts val="2100"/>
              </a:spcBef>
              <a:spcAft>
                <a:spcPts val="0"/>
              </a:spcAft>
              <a:buNone/>
            </a:pPr>
            <a:endParaRPr/>
          </a:p>
          <a:p>
            <a:pPr marL="0" lvl="0" indent="0" algn="l" rtl="0">
              <a:spcBef>
                <a:spcPts val="2100"/>
              </a:spcBef>
              <a:spcAft>
                <a:spcPts val="0"/>
              </a:spcAft>
              <a:buNone/>
            </a:pPr>
            <a:endParaRPr/>
          </a:p>
          <a:p>
            <a:pPr marL="0" lvl="0" indent="0" algn="l" rtl="0">
              <a:spcBef>
                <a:spcPts val="2100"/>
              </a:spcBef>
              <a:spcAft>
                <a:spcPts val="0"/>
              </a:spcAft>
              <a:buNone/>
            </a:pPr>
            <a:r>
              <a:rPr lang="en-US"/>
              <a:t>_______________________________________________________________________________</a:t>
            </a:r>
            <a:endParaRPr/>
          </a:p>
          <a:p>
            <a:pPr marL="0" lvl="0" indent="0" algn="l" rtl="0">
              <a:spcBef>
                <a:spcPts val="2100"/>
              </a:spcBef>
              <a:spcAft>
                <a:spcPts val="0"/>
              </a:spcAft>
              <a:buNone/>
            </a:pPr>
            <a:endParaRPr/>
          </a:p>
          <a:p>
            <a:pPr marL="0" lvl="0" indent="0" algn="l" rtl="0">
              <a:spcBef>
                <a:spcPts val="2100"/>
              </a:spcBef>
              <a:spcAft>
                <a:spcPts val="2100"/>
              </a:spcAft>
              <a:buNone/>
            </a:pPr>
            <a:r>
              <a:rPr lang="en-US"/>
              <a:t>_______________________________________________________________________________</a:t>
            </a:r>
            <a:endParaRPr/>
          </a:p>
        </p:txBody>
      </p:sp>
      <p:sp>
        <p:nvSpPr>
          <p:cNvPr id="484" name="Google Shape;484;p73"/>
          <p:cNvSpPr txBox="1"/>
          <p:nvPr/>
        </p:nvSpPr>
        <p:spPr>
          <a:xfrm>
            <a:off x="11305900" y="711925"/>
            <a:ext cx="523200" cy="363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t>30c</a:t>
            </a:r>
            <a:endParaRPr/>
          </a:p>
        </p:txBody>
      </p:sp>
      <p:sp>
        <p:nvSpPr>
          <p:cNvPr id="485" name="Google Shape;485;p73"/>
          <p:cNvSpPr txBox="1">
            <a:spLocks noGrp="1"/>
          </p:cNvSpPr>
          <p:nvPr>
            <p:ph type="title"/>
          </p:nvPr>
        </p:nvSpPr>
        <p:spPr>
          <a:xfrm>
            <a:off x="3840450" y="382375"/>
            <a:ext cx="4511100" cy="1023000"/>
          </a:xfrm>
          <a:prstGeom prst="rect">
            <a:avLst/>
          </a:prstGeom>
          <a:ln w="9525" cap="flat" cmpd="sng">
            <a:solidFill>
              <a:srgbClr val="000000"/>
            </a:solidFill>
            <a:prstDash val="dot"/>
            <a:round/>
            <a:headEnd type="none" w="sm" len="sm"/>
            <a:tailEnd type="none" w="sm" len="sm"/>
          </a:ln>
        </p:spPr>
        <p:txBody>
          <a:bodyPr spcFirstLastPara="1" wrap="square" lIns="121900" tIns="121900" rIns="121900" bIns="121900" anchor="t" anchorCtr="0">
            <a:noAutofit/>
          </a:bodyPr>
          <a:lstStyle/>
          <a:p>
            <a:pPr marL="0" lvl="0" indent="0" algn="ctr" rtl="0">
              <a:spcBef>
                <a:spcPts val="0"/>
              </a:spcBef>
              <a:spcAft>
                <a:spcPts val="0"/>
              </a:spcAft>
              <a:buNone/>
            </a:pPr>
            <a:r>
              <a:rPr lang="en-US">
                <a:solidFill>
                  <a:srgbClr val="000000"/>
                </a:solidFill>
              </a:rPr>
              <a:t>IEP Goals</a:t>
            </a:r>
            <a:endParaRPr>
              <a:solidFill>
                <a:srgbClr val="000000"/>
              </a:solidFil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90"/>
        <p:cNvGrpSpPr/>
        <p:nvPr/>
      </p:nvGrpSpPr>
      <p:grpSpPr>
        <a:xfrm>
          <a:off x="0" y="0"/>
          <a:ext cx="0" cy="0"/>
          <a:chOff x="0" y="0"/>
          <a:chExt cx="0" cy="0"/>
        </a:xfrm>
      </p:grpSpPr>
      <p:sp>
        <p:nvSpPr>
          <p:cNvPr id="491" name="Google Shape;491;p74"/>
          <p:cNvSpPr txBox="1">
            <a:spLocks noGrp="1"/>
          </p:cNvSpPr>
          <p:nvPr>
            <p:ph type="body" idx="1"/>
          </p:nvPr>
        </p:nvSpPr>
        <p:spPr>
          <a:xfrm>
            <a:off x="1006800" y="1405325"/>
            <a:ext cx="10178400" cy="5270100"/>
          </a:xfrm>
          <a:prstGeom prst="rect">
            <a:avLst/>
          </a:prstGeom>
        </p:spPr>
        <p:txBody>
          <a:bodyPr spcFirstLastPara="1" wrap="square" lIns="121900" tIns="121900" rIns="121900" bIns="121900" anchor="t" anchorCtr="0">
            <a:noAutofit/>
          </a:bodyPr>
          <a:lstStyle/>
          <a:p>
            <a:pPr marL="127000" lvl="0" indent="0" algn="ctr" rtl="0">
              <a:spcBef>
                <a:spcPts val="700"/>
              </a:spcBef>
              <a:spcAft>
                <a:spcPts val="0"/>
              </a:spcAft>
              <a:buNone/>
            </a:pPr>
            <a:r>
              <a:rPr lang="en-US" u="sng">
                <a:solidFill>
                  <a:srgbClr val="000000"/>
                </a:solidFill>
              </a:rPr>
              <a:t>Next year, in Reading I want to learn:  (circle </a:t>
            </a:r>
            <a:r>
              <a:rPr lang="en-US" i="1" u="sng">
                <a:solidFill>
                  <a:srgbClr val="000000"/>
                </a:solidFill>
              </a:rPr>
              <a:t>at least </a:t>
            </a:r>
            <a:r>
              <a:rPr lang="en-US" u="sng">
                <a:solidFill>
                  <a:srgbClr val="000000"/>
                </a:solidFill>
              </a:rPr>
              <a:t>one, or write your own)</a:t>
            </a:r>
            <a:endParaRPr u="sng">
              <a:solidFill>
                <a:srgbClr val="000000"/>
              </a:solidFill>
            </a:endParaRPr>
          </a:p>
          <a:p>
            <a:pPr marL="457200" lvl="0" indent="-355600" algn="l" rtl="0">
              <a:lnSpc>
                <a:spcPct val="200000"/>
              </a:lnSpc>
              <a:spcBef>
                <a:spcPts val="2100"/>
              </a:spcBef>
              <a:spcAft>
                <a:spcPts val="0"/>
              </a:spcAft>
              <a:buClr>
                <a:srgbClr val="000000"/>
              </a:buClr>
              <a:buSzPts val="2000"/>
              <a:buChar char="•"/>
            </a:pPr>
            <a:r>
              <a:rPr lang="en-US">
                <a:solidFill>
                  <a:srgbClr val="000000"/>
                </a:solidFill>
              </a:rPr>
              <a:t>To read by myself for 5 minutes</a:t>
            </a:r>
            <a:endParaRPr>
              <a:solidFill>
                <a:srgbClr val="000000"/>
              </a:solidFill>
            </a:endParaRPr>
          </a:p>
          <a:p>
            <a:pPr marL="457200" lvl="0" indent="-355600" algn="l" rtl="0">
              <a:lnSpc>
                <a:spcPct val="200000"/>
              </a:lnSpc>
              <a:spcBef>
                <a:spcPts val="0"/>
              </a:spcBef>
              <a:spcAft>
                <a:spcPts val="0"/>
              </a:spcAft>
              <a:buClr>
                <a:srgbClr val="000000"/>
              </a:buClr>
              <a:buSzPts val="2000"/>
              <a:buChar char="•"/>
            </a:pPr>
            <a:r>
              <a:rPr lang="en-US">
                <a:solidFill>
                  <a:srgbClr val="000000"/>
                </a:solidFill>
              </a:rPr>
              <a:t>To </a:t>
            </a:r>
            <a:r>
              <a:rPr lang="en-US">
                <a:solidFill>
                  <a:schemeClr val="dk1"/>
                </a:solidFill>
              </a:rPr>
              <a:t>read by myself for 10 minutes</a:t>
            </a:r>
            <a:endParaRPr>
              <a:solidFill>
                <a:srgbClr val="000000"/>
              </a:solidFill>
            </a:endParaRPr>
          </a:p>
          <a:p>
            <a:pPr marL="457200" lvl="0" indent="-355600" algn="l" rtl="0">
              <a:lnSpc>
                <a:spcPct val="200000"/>
              </a:lnSpc>
              <a:spcBef>
                <a:spcPts val="0"/>
              </a:spcBef>
              <a:spcAft>
                <a:spcPts val="0"/>
              </a:spcAft>
              <a:buClr>
                <a:srgbClr val="000000"/>
              </a:buClr>
              <a:buSzPts val="2000"/>
              <a:buChar char="•"/>
            </a:pPr>
            <a:r>
              <a:rPr lang="en-US">
                <a:solidFill>
                  <a:schemeClr val="dk1"/>
                </a:solidFill>
              </a:rPr>
              <a:t>To read by myself for 15 minutes</a:t>
            </a:r>
            <a:endParaRPr>
              <a:solidFill>
                <a:srgbClr val="000000"/>
              </a:solidFill>
            </a:endParaRPr>
          </a:p>
          <a:p>
            <a:pPr marL="457200" lvl="0" indent="-355600" algn="l" rtl="0">
              <a:lnSpc>
                <a:spcPct val="200000"/>
              </a:lnSpc>
              <a:spcBef>
                <a:spcPts val="0"/>
              </a:spcBef>
              <a:spcAft>
                <a:spcPts val="0"/>
              </a:spcAft>
              <a:buClr>
                <a:srgbClr val="000000"/>
              </a:buClr>
              <a:buSzPts val="2000"/>
              <a:buChar char="•"/>
            </a:pPr>
            <a:r>
              <a:rPr lang="en-US">
                <a:solidFill>
                  <a:srgbClr val="000000"/>
                </a:solidFill>
              </a:rPr>
              <a:t>To learn 100 new words</a:t>
            </a:r>
            <a:endParaRPr>
              <a:solidFill>
                <a:srgbClr val="000000"/>
              </a:solidFill>
            </a:endParaRPr>
          </a:p>
          <a:p>
            <a:pPr marL="457200" lvl="0" indent="-355600" algn="l" rtl="0">
              <a:lnSpc>
                <a:spcPct val="200000"/>
              </a:lnSpc>
              <a:spcBef>
                <a:spcPts val="0"/>
              </a:spcBef>
              <a:spcAft>
                <a:spcPts val="0"/>
              </a:spcAft>
              <a:buClr>
                <a:srgbClr val="000000"/>
              </a:buClr>
              <a:buSzPts val="2000"/>
              <a:buChar char="•"/>
            </a:pPr>
            <a:r>
              <a:rPr lang="en-US">
                <a:solidFill>
                  <a:srgbClr val="000000"/>
                </a:solidFill>
              </a:rPr>
              <a:t>To do all my work by myself</a:t>
            </a:r>
            <a:endParaRPr>
              <a:solidFill>
                <a:srgbClr val="000000"/>
              </a:solidFill>
            </a:endParaRPr>
          </a:p>
          <a:p>
            <a:pPr marL="457200" lvl="0" indent="-355600" algn="l" rtl="0">
              <a:lnSpc>
                <a:spcPct val="200000"/>
              </a:lnSpc>
              <a:spcBef>
                <a:spcPts val="0"/>
              </a:spcBef>
              <a:spcAft>
                <a:spcPts val="0"/>
              </a:spcAft>
              <a:buClr>
                <a:srgbClr val="000000"/>
              </a:buClr>
              <a:buSzPts val="2000"/>
              <a:buChar char="•"/>
            </a:pPr>
            <a:r>
              <a:rPr lang="en-US">
                <a:solidFill>
                  <a:srgbClr val="000000"/>
                </a:solidFill>
              </a:rPr>
              <a:t>To be a better student and a better reader</a:t>
            </a:r>
            <a:endParaRPr>
              <a:solidFill>
                <a:srgbClr val="000000"/>
              </a:solidFill>
            </a:endParaRPr>
          </a:p>
          <a:p>
            <a:pPr marL="457200" lvl="0" indent="-355600" algn="l" rtl="0">
              <a:lnSpc>
                <a:spcPct val="200000"/>
              </a:lnSpc>
              <a:spcBef>
                <a:spcPts val="0"/>
              </a:spcBef>
              <a:spcAft>
                <a:spcPts val="0"/>
              </a:spcAft>
              <a:buClr>
                <a:srgbClr val="000000"/>
              </a:buClr>
              <a:buSzPts val="2000"/>
              <a:buChar char="•"/>
            </a:pPr>
            <a:r>
              <a:rPr lang="en-US">
                <a:solidFill>
                  <a:srgbClr val="000000"/>
                </a:solidFill>
              </a:rPr>
              <a:t>To be able to read a book to my family</a:t>
            </a:r>
            <a:endParaRPr>
              <a:solidFill>
                <a:srgbClr val="000000"/>
              </a:solidFill>
            </a:endParaRPr>
          </a:p>
        </p:txBody>
      </p:sp>
      <p:sp>
        <p:nvSpPr>
          <p:cNvPr id="492" name="Google Shape;492;p74"/>
          <p:cNvSpPr txBox="1"/>
          <p:nvPr/>
        </p:nvSpPr>
        <p:spPr>
          <a:xfrm>
            <a:off x="11108825" y="6100625"/>
            <a:ext cx="523200" cy="363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t>31a</a:t>
            </a:r>
            <a:endParaRPr/>
          </a:p>
        </p:txBody>
      </p:sp>
      <p:sp>
        <p:nvSpPr>
          <p:cNvPr id="493" name="Google Shape;493;p74"/>
          <p:cNvSpPr txBox="1">
            <a:spLocks noGrp="1"/>
          </p:cNvSpPr>
          <p:nvPr>
            <p:ph type="title"/>
          </p:nvPr>
        </p:nvSpPr>
        <p:spPr>
          <a:xfrm>
            <a:off x="3840450" y="382375"/>
            <a:ext cx="4511100" cy="1023000"/>
          </a:xfrm>
          <a:prstGeom prst="rect">
            <a:avLst/>
          </a:prstGeom>
          <a:ln w="9525" cap="flat" cmpd="sng">
            <a:solidFill>
              <a:srgbClr val="000000"/>
            </a:solidFill>
            <a:prstDash val="dot"/>
            <a:round/>
            <a:headEnd type="none" w="sm" len="sm"/>
            <a:tailEnd type="none" w="sm" len="sm"/>
          </a:ln>
        </p:spPr>
        <p:txBody>
          <a:bodyPr spcFirstLastPara="1" wrap="square" lIns="121900" tIns="121900" rIns="121900" bIns="121900" anchor="t" anchorCtr="0">
            <a:noAutofit/>
          </a:bodyPr>
          <a:lstStyle/>
          <a:p>
            <a:pPr marL="0" lvl="0" indent="0" algn="ctr" rtl="0">
              <a:spcBef>
                <a:spcPts val="0"/>
              </a:spcBef>
              <a:spcAft>
                <a:spcPts val="0"/>
              </a:spcAft>
              <a:buNone/>
            </a:pPr>
            <a:r>
              <a:rPr lang="en-US">
                <a:solidFill>
                  <a:srgbClr val="000000"/>
                </a:solidFill>
              </a:rPr>
              <a:t>IEP Goals</a:t>
            </a:r>
            <a:endParaRPr>
              <a:solidFill>
                <a:srgbClr val="000000"/>
              </a:solidFil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98"/>
        <p:cNvGrpSpPr/>
        <p:nvPr/>
      </p:nvGrpSpPr>
      <p:grpSpPr>
        <a:xfrm>
          <a:off x="0" y="0"/>
          <a:ext cx="0" cy="0"/>
          <a:chOff x="0" y="0"/>
          <a:chExt cx="0" cy="0"/>
        </a:xfrm>
      </p:grpSpPr>
      <p:sp>
        <p:nvSpPr>
          <p:cNvPr id="499" name="Google Shape;499;p75"/>
          <p:cNvSpPr txBox="1">
            <a:spLocks noGrp="1"/>
          </p:cNvSpPr>
          <p:nvPr>
            <p:ph type="body" idx="1"/>
          </p:nvPr>
        </p:nvSpPr>
        <p:spPr>
          <a:xfrm>
            <a:off x="252900" y="1405375"/>
            <a:ext cx="11686200" cy="5270100"/>
          </a:xfrm>
          <a:prstGeom prst="rect">
            <a:avLst/>
          </a:prstGeom>
        </p:spPr>
        <p:txBody>
          <a:bodyPr spcFirstLastPara="1" wrap="square" lIns="121900" tIns="121900" rIns="121900" bIns="121900" anchor="t" anchorCtr="0">
            <a:noAutofit/>
          </a:bodyPr>
          <a:lstStyle/>
          <a:p>
            <a:pPr marL="127000" lvl="0" indent="0" algn="ctr" rtl="0">
              <a:spcBef>
                <a:spcPts val="700"/>
              </a:spcBef>
              <a:spcAft>
                <a:spcPts val="0"/>
              </a:spcAft>
              <a:buClr>
                <a:schemeClr val="dk1"/>
              </a:buClr>
              <a:buSzPts val="1100"/>
              <a:buFont typeface="Arial"/>
              <a:buNone/>
            </a:pPr>
            <a:r>
              <a:rPr lang="en-US" u="sng">
                <a:solidFill>
                  <a:schemeClr val="dk1"/>
                </a:solidFill>
              </a:rPr>
              <a:t>Next year, in Reading I want to learn:  (circle </a:t>
            </a:r>
            <a:r>
              <a:rPr lang="en-US" i="1" u="sng">
                <a:solidFill>
                  <a:schemeClr val="dk1"/>
                </a:solidFill>
              </a:rPr>
              <a:t>at least </a:t>
            </a:r>
            <a:r>
              <a:rPr lang="en-US" u="sng">
                <a:solidFill>
                  <a:schemeClr val="dk1"/>
                </a:solidFill>
              </a:rPr>
              <a:t>one, or write your own)</a:t>
            </a:r>
            <a:endParaRPr u="sng">
              <a:solidFill>
                <a:schemeClr val="dk1"/>
              </a:solidFill>
            </a:endParaRPr>
          </a:p>
          <a:p>
            <a:pPr marL="0" lvl="0" indent="0" algn="l" rtl="0">
              <a:spcBef>
                <a:spcPts val="2100"/>
              </a:spcBef>
              <a:spcAft>
                <a:spcPts val="0"/>
              </a:spcAft>
              <a:buNone/>
            </a:pPr>
            <a:endParaRPr/>
          </a:p>
          <a:p>
            <a:pPr marL="0" lvl="0" indent="0" algn="l" rtl="0">
              <a:spcBef>
                <a:spcPts val="2100"/>
              </a:spcBef>
              <a:spcAft>
                <a:spcPts val="0"/>
              </a:spcAft>
              <a:buNone/>
            </a:pPr>
            <a:endParaRPr/>
          </a:p>
          <a:p>
            <a:pPr marL="0" lvl="0" indent="0" algn="l" rtl="0">
              <a:spcBef>
                <a:spcPts val="2100"/>
              </a:spcBef>
              <a:spcAft>
                <a:spcPts val="0"/>
              </a:spcAft>
              <a:buNone/>
            </a:pPr>
            <a:r>
              <a:rPr lang="en-US"/>
              <a:t>_______________________________________________________________________________</a:t>
            </a:r>
            <a:endParaRPr/>
          </a:p>
          <a:p>
            <a:pPr marL="127000" lvl="0" indent="0" algn="l" rtl="0">
              <a:spcBef>
                <a:spcPts val="2100"/>
              </a:spcBef>
              <a:spcAft>
                <a:spcPts val="0"/>
              </a:spcAft>
              <a:buNone/>
            </a:pPr>
            <a:endParaRPr/>
          </a:p>
          <a:p>
            <a:pPr marL="0" lvl="0" indent="0" algn="l" rtl="0">
              <a:spcBef>
                <a:spcPts val="2100"/>
              </a:spcBef>
              <a:spcAft>
                <a:spcPts val="0"/>
              </a:spcAft>
              <a:buNone/>
            </a:pPr>
            <a:endParaRPr/>
          </a:p>
          <a:p>
            <a:pPr marL="0" lvl="0" indent="0" algn="l" rtl="0">
              <a:spcBef>
                <a:spcPts val="2100"/>
              </a:spcBef>
              <a:spcAft>
                <a:spcPts val="0"/>
              </a:spcAft>
              <a:buNone/>
            </a:pPr>
            <a:r>
              <a:rPr lang="en-US"/>
              <a:t>_______________________________________________________________________________</a:t>
            </a:r>
            <a:endParaRPr/>
          </a:p>
          <a:p>
            <a:pPr marL="0" lvl="0" indent="0" algn="l" rtl="0">
              <a:spcBef>
                <a:spcPts val="2100"/>
              </a:spcBef>
              <a:spcAft>
                <a:spcPts val="0"/>
              </a:spcAft>
              <a:buNone/>
            </a:pPr>
            <a:endParaRPr/>
          </a:p>
          <a:p>
            <a:pPr marL="0" lvl="0" indent="0" algn="l" rtl="0">
              <a:spcBef>
                <a:spcPts val="2100"/>
              </a:spcBef>
              <a:spcAft>
                <a:spcPts val="2100"/>
              </a:spcAft>
              <a:buNone/>
            </a:pPr>
            <a:r>
              <a:rPr lang="en-US"/>
              <a:t>_______________________________________________________________________________</a:t>
            </a:r>
            <a:endParaRPr/>
          </a:p>
        </p:txBody>
      </p:sp>
      <p:sp>
        <p:nvSpPr>
          <p:cNvPr id="500" name="Google Shape;500;p75"/>
          <p:cNvSpPr txBox="1"/>
          <p:nvPr/>
        </p:nvSpPr>
        <p:spPr>
          <a:xfrm>
            <a:off x="11305900" y="711925"/>
            <a:ext cx="523200" cy="363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t>31b</a:t>
            </a:r>
            <a:endParaRPr/>
          </a:p>
        </p:txBody>
      </p:sp>
      <p:sp>
        <p:nvSpPr>
          <p:cNvPr id="501" name="Google Shape;501;p75"/>
          <p:cNvSpPr txBox="1">
            <a:spLocks noGrp="1"/>
          </p:cNvSpPr>
          <p:nvPr>
            <p:ph type="title"/>
          </p:nvPr>
        </p:nvSpPr>
        <p:spPr>
          <a:xfrm>
            <a:off x="3840450" y="382375"/>
            <a:ext cx="4511100" cy="1023000"/>
          </a:xfrm>
          <a:prstGeom prst="rect">
            <a:avLst/>
          </a:prstGeom>
          <a:ln w="9525" cap="flat" cmpd="sng">
            <a:solidFill>
              <a:srgbClr val="000000"/>
            </a:solidFill>
            <a:prstDash val="dot"/>
            <a:round/>
            <a:headEnd type="none" w="sm" len="sm"/>
            <a:tailEnd type="none" w="sm" len="sm"/>
          </a:ln>
        </p:spPr>
        <p:txBody>
          <a:bodyPr spcFirstLastPara="1" wrap="square" lIns="121900" tIns="121900" rIns="121900" bIns="121900" anchor="t" anchorCtr="0">
            <a:noAutofit/>
          </a:bodyPr>
          <a:lstStyle/>
          <a:p>
            <a:pPr marL="0" lvl="0" indent="0" algn="ctr" rtl="0">
              <a:spcBef>
                <a:spcPts val="0"/>
              </a:spcBef>
              <a:spcAft>
                <a:spcPts val="0"/>
              </a:spcAft>
              <a:buNone/>
            </a:pPr>
            <a:r>
              <a:rPr lang="en-US">
                <a:solidFill>
                  <a:srgbClr val="000000"/>
                </a:solidFill>
              </a:rPr>
              <a:t>IEP Goals</a:t>
            </a:r>
            <a:endParaRPr>
              <a:solidFill>
                <a:srgbClr val="0000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31"/>
          <p:cNvSpPr txBox="1">
            <a:spLocks noGrp="1"/>
          </p:cNvSpPr>
          <p:nvPr>
            <p:ph type="title"/>
          </p:nvPr>
        </p:nvSpPr>
        <p:spPr>
          <a:xfrm>
            <a:off x="1251678" y="382385"/>
            <a:ext cx="10178322" cy="371594"/>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2"/>
              </a:buClr>
              <a:buFont typeface="Impact"/>
              <a:buNone/>
            </a:pPr>
            <a:r>
              <a:rPr lang="en-US" sz="1800" b="0" i="0" u="none" strike="noStrike" cap="none">
                <a:solidFill>
                  <a:srgbClr val="000000"/>
                </a:solidFill>
                <a:latin typeface="Impact"/>
                <a:ea typeface="Impact"/>
                <a:cs typeface="Impact"/>
                <a:sym typeface="Impact"/>
              </a:rPr>
              <a:t>I DO NOT LIKE</a:t>
            </a:r>
            <a:endParaRPr sz="1800" b="0" i="0" u="none" strike="noStrike" cap="none">
              <a:solidFill>
                <a:srgbClr val="000000"/>
              </a:solidFill>
              <a:latin typeface="Impact"/>
              <a:ea typeface="Impact"/>
              <a:cs typeface="Impact"/>
              <a:sym typeface="Impact"/>
            </a:endParaRPr>
          </a:p>
        </p:txBody>
      </p:sp>
      <p:sp>
        <p:nvSpPr>
          <p:cNvPr id="148" name="Google Shape;148;p31"/>
          <p:cNvSpPr txBox="1">
            <a:spLocks noGrp="1"/>
          </p:cNvSpPr>
          <p:nvPr>
            <p:ph type="body" idx="1"/>
          </p:nvPr>
        </p:nvSpPr>
        <p:spPr>
          <a:xfrm>
            <a:off x="120300" y="753975"/>
            <a:ext cx="11309700" cy="61041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2"/>
              </a:buClr>
              <a:buFont typeface="Arial"/>
              <a:buNone/>
            </a:pPr>
            <a:endParaRPr sz="1550" b="0" i="0" u="none" strike="noStrike" cap="none">
              <a:solidFill>
                <a:srgbClr val="000000"/>
              </a:solidFill>
              <a:latin typeface="Cabin"/>
              <a:ea typeface="Cabin"/>
              <a:cs typeface="Cabin"/>
              <a:sym typeface="Cabin"/>
            </a:endParaRPr>
          </a:p>
          <a:p>
            <a:pPr marL="0" marR="0" lvl="0" indent="0" algn="l" rtl="0">
              <a:lnSpc>
                <a:spcPct val="90000"/>
              </a:lnSpc>
              <a:spcBef>
                <a:spcPts val="700"/>
              </a:spcBef>
              <a:spcAft>
                <a:spcPts val="0"/>
              </a:spcAft>
              <a:buClr>
                <a:schemeClr val="dk2"/>
              </a:buClr>
              <a:buFont typeface="Arial"/>
              <a:buNone/>
            </a:pPr>
            <a:endParaRPr sz="1550" b="0" i="0" u="none" strike="noStrike" cap="none">
              <a:solidFill>
                <a:srgbClr val="000000"/>
              </a:solidFill>
              <a:latin typeface="Cabin"/>
              <a:ea typeface="Cabin"/>
              <a:cs typeface="Cabin"/>
              <a:sym typeface="Cabin"/>
            </a:endParaRPr>
          </a:p>
          <a:p>
            <a:pPr marL="0" marR="0" lvl="0" indent="0" algn="l" rtl="0">
              <a:lnSpc>
                <a:spcPct val="90000"/>
              </a:lnSpc>
              <a:spcBef>
                <a:spcPts val="700"/>
              </a:spcBef>
              <a:spcAft>
                <a:spcPts val="0"/>
              </a:spcAft>
              <a:buClr>
                <a:schemeClr val="dk2"/>
              </a:buClr>
              <a:buFont typeface="Arial"/>
              <a:buNone/>
            </a:pPr>
            <a:r>
              <a:rPr lang="en-US" sz="1550" b="0" i="0" u="none" strike="noStrike" cap="none">
                <a:solidFill>
                  <a:srgbClr val="000000"/>
                </a:solidFill>
                <a:latin typeface="Cabin"/>
                <a:ea typeface="Cabin"/>
                <a:cs typeface="Cabin"/>
                <a:sym typeface="Cabin"/>
              </a:rPr>
              <a:t>1.____________________________________________________________</a:t>
            </a:r>
            <a:r>
              <a:rPr lang="en-US" sz="1550">
                <a:solidFill>
                  <a:srgbClr val="000000"/>
                </a:solidFill>
              </a:rPr>
              <a:t>_______________________________</a:t>
            </a:r>
            <a:endParaRPr>
              <a:solidFill>
                <a:srgbClr val="000000"/>
              </a:solidFill>
            </a:endParaRPr>
          </a:p>
          <a:p>
            <a:pPr marL="0" marR="0" lvl="0" indent="0" algn="l" rtl="0">
              <a:lnSpc>
                <a:spcPct val="90000"/>
              </a:lnSpc>
              <a:spcBef>
                <a:spcPts val="700"/>
              </a:spcBef>
              <a:spcAft>
                <a:spcPts val="0"/>
              </a:spcAft>
              <a:buClr>
                <a:schemeClr val="dk2"/>
              </a:buClr>
              <a:buFont typeface="Arial"/>
              <a:buNone/>
            </a:pPr>
            <a:endParaRPr sz="1550" b="0" i="0" u="none" strike="noStrike" cap="none">
              <a:solidFill>
                <a:srgbClr val="000000"/>
              </a:solidFill>
              <a:latin typeface="Cabin"/>
              <a:ea typeface="Cabin"/>
              <a:cs typeface="Cabin"/>
              <a:sym typeface="Cabin"/>
            </a:endParaRPr>
          </a:p>
          <a:p>
            <a:pPr marL="0" marR="0" lvl="0" indent="0" algn="l" rtl="0">
              <a:lnSpc>
                <a:spcPct val="90000"/>
              </a:lnSpc>
              <a:spcBef>
                <a:spcPts val="700"/>
              </a:spcBef>
              <a:spcAft>
                <a:spcPts val="0"/>
              </a:spcAft>
              <a:buClr>
                <a:schemeClr val="dk2"/>
              </a:buClr>
              <a:buFont typeface="Arial"/>
              <a:buNone/>
            </a:pPr>
            <a:endParaRPr sz="1550" b="0" i="0" u="none" strike="noStrike" cap="none">
              <a:solidFill>
                <a:srgbClr val="000000"/>
              </a:solidFill>
              <a:latin typeface="Cabin"/>
              <a:ea typeface="Cabin"/>
              <a:cs typeface="Cabin"/>
              <a:sym typeface="Cabin"/>
            </a:endParaRPr>
          </a:p>
          <a:p>
            <a:pPr marL="0" marR="0" lvl="0" indent="0" algn="l" rtl="0">
              <a:lnSpc>
                <a:spcPct val="90000"/>
              </a:lnSpc>
              <a:spcBef>
                <a:spcPts val="700"/>
              </a:spcBef>
              <a:spcAft>
                <a:spcPts val="0"/>
              </a:spcAft>
              <a:buClr>
                <a:schemeClr val="dk2"/>
              </a:buClr>
              <a:buFont typeface="Arial"/>
              <a:buNone/>
            </a:pPr>
            <a:r>
              <a:rPr lang="en-US" sz="1550" b="0" i="0" u="none" strike="noStrike" cap="none">
                <a:solidFill>
                  <a:srgbClr val="000000"/>
                </a:solidFill>
                <a:latin typeface="Cabin"/>
                <a:ea typeface="Cabin"/>
                <a:cs typeface="Cabin"/>
                <a:sym typeface="Cabin"/>
              </a:rPr>
              <a:t>Because________________________________________________________</a:t>
            </a:r>
            <a:r>
              <a:rPr lang="en-US" sz="1550">
                <a:solidFill>
                  <a:schemeClr val="dk1"/>
                </a:solidFill>
              </a:rPr>
              <a:t>___________________________</a:t>
            </a:r>
            <a:endParaRPr>
              <a:solidFill>
                <a:srgbClr val="000000"/>
              </a:solidFill>
            </a:endParaRPr>
          </a:p>
          <a:p>
            <a:pPr marL="0" marR="0" lvl="0" indent="0" algn="l" rtl="0">
              <a:lnSpc>
                <a:spcPct val="90000"/>
              </a:lnSpc>
              <a:spcBef>
                <a:spcPts val="700"/>
              </a:spcBef>
              <a:spcAft>
                <a:spcPts val="0"/>
              </a:spcAft>
              <a:buClr>
                <a:schemeClr val="dk2"/>
              </a:buClr>
              <a:buFont typeface="Arial"/>
              <a:buNone/>
            </a:pPr>
            <a:endParaRPr sz="1550" b="0" i="0" u="none" strike="noStrike" cap="none">
              <a:solidFill>
                <a:srgbClr val="000000"/>
              </a:solidFill>
              <a:latin typeface="Cabin"/>
              <a:ea typeface="Cabin"/>
              <a:cs typeface="Cabin"/>
              <a:sym typeface="Cabin"/>
            </a:endParaRPr>
          </a:p>
          <a:p>
            <a:pPr marL="0" marR="0" lvl="0" indent="0" algn="l" rtl="0">
              <a:lnSpc>
                <a:spcPct val="90000"/>
              </a:lnSpc>
              <a:spcBef>
                <a:spcPts val="700"/>
              </a:spcBef>
              <a:spcAft>
                <a:spcPts val="0"/>
              </a:spcAft>
              <a:buClr>
                <a:schemeClr val="dk2"/>
              </a:buClr>
              <a:buFont typeface="Arial"/>
              <a:buNone/>
            </a:pPr>
            <a:endParaRPr sz="1550" b="0" i="0" u="none" strike="noStrike" cap="none">
              <a:solidFill>
                <a:srgbClr val="000000"/>
              </a:solidFill>
              <a:latin typeface="Cabin"/>
              <a:ea typeface="Cabin"/>
              <a:cs typeface="Cabin"/>
              <a:sym typeface="Cabin"/>
            </a:endParaRPr>
          </a:p>
          <a:p>
            <a:pPr marL="0" marR="0" lvl="0" indent="0" algn="l" rtl="0">
              <a:lnSpc>
                <a:spcPct val="90000"/>
              </a:lnSpc>
              <a:spcBef>
                <a:spcPts val="700"/>
              </a:spcBef>
              <a:spcAft>
                <a:spcPts val="0"/>
              </a:spcAft>
              <a:buClr>
                <a:schemeClr val="dk2"/>
              </a:buClr>
              <a:buFont typeface="Arial"/>
              <a:buNone/>
            </a:pPr>
            <a:endParaRPr sz="1550" b="0" i="0" u="none" strike="noStrike" cap="none">
              <a:solidFill>
                <a:srgbClr val="000000"/>
              </a:solidFill>
              <a:latin typeface="Cabin"/>
              <a:ea typeface="Cabin"/>
              <a:cs typeface="Cabin"/>
              <a:sym typeface="Cabin"/>
            </a:endParaRPr>
          </a:p>
          <a:p>
            <a:pPr marL="0" marR="0" lvl="0" indent="0" algn="l" rtl="0">
              <a:lnSpc>
                <a:spcPct val="90000"/>
              </a:lnSpc>
              <a:spcBef>
                <a:spcPts val="700"/>
              </a:spcBef>
              <a:spcAft>
                <a:spcPts val="0"/>
              </a:spcAft>
              <a:buClr>
                <a:schemeClr val="dk2"/>
              </a:buClr>
              <a:buFont typeface="Arial"/>
              <a:buNone/>
            </a:pPr>
            <a:r>
              <a:rPr lang="en-US" sz="1550" b="0" i="0" u="none" strike="noStrike" cap="none">
                <a:solidFill>
                  <a:srgbClr val="000000"/>
                </a:solidFill>
                <a:latin typeface="Cabin"/>
                <a:ea typeface="Cabin"/>
                <a:cs typeface="Cabin"/>
                <a:sym typeface="Cabin"/>
              </a:rPr>
              <a:t>2._____________________________________________________________</a:t>
            </a:r>
            <a:r>
              <a:rPr lang="en-US" sz="1550">
                <a:solidFill>
                  <a:schemeClr val="dk1"/>
                </a:solidFill>
              </a:rPr>
              <a:t>___________________________</a:t>
            </a:r>
            <a:endParaRPr>
              <a:solidFill>
                <a:srgbClr val="000000"/>
              </a:solidFill>
            </a:endParaRPr>
          </a:p>
          <a:p>
            <a:pPr marL="0" marR="0" lvl="0" indent="0" algn="l" rtl="0">
              <a:lnSpc>
                <a:spcPct val="90000"/>
              </a:lnSpc>
              <a:spcBef>
                <a:spcPts val="700"/>
              </a:spcBef>
              <a:spcAft>
                <a:spcPts val="0"/>
              </a:spcAft>
              <a:buClr>
                <a:schemeClr val="dk2"/>
              </a:buClr>
              <a:buFont typeface="Arial"/>
              <a:buNone/>
            </a:pPr>
            <a:endParaRPr sz="1550" b="0" i="0" u="none" strike="noStrike" cap="none">
              <a:solidFill>
                <a:srgbClr val="000000"/>
              </a:solidFill>
              <a:latin typeface="Cabin"/>
              <a:ea typeface="Cabin"/>
              <a:cs typeface="Cabin"/>
              <a:sym typeface="Cabin"/>
            </a:endParaRPr>
          </a:p>
          <a:p>
            <a:pPr marL="0" marR="0" lvl="0" indent="0" algn="l" rtl="0">
              <a:lnSpc>
                <a:spcPct val="90000"/>
              </a:lnSpc>
              <a:spcBef>
                <a:spcPts val="700"/>
              </a:spcBef>
              <a:spcAft>
                <a:spcPts val="0"/>
              </a:spcAft>
              <a:buClr>
                <a:schemeClr val="dk2"/>
              </a:buClr>
              <a:buFont typeface="Arial"/>
              <a:buNone/>
            </a:pPr>
            <a:endParaRPr sz="1550" b="0" i="0" u="none" strike="noStrike" cap="none">
              <a:solidFill>
                <a:srgbClr val="000000"/>
              </a:solidFill>
              <a:latin typeface="Cabin"/>
              <a:ea typeface="Cabin"/>
              <a:cs typeface="Cabin"/>
              <a:sym typeface="Cabin"/>
            </a:endParaRPr>
          </a:p>
          <a:p>
            <a:pPr marL="0" marR="0" lvl="0" indent="0" algn="l" rtl="0">
              <a:lnSpc>
                <a:spcPct val="90000"/>
              </a:lnSpc>
              <a:spcBef>
                <a:spcPts val="700"/>
              </a:spcBef>
              <a:spcAft>
                <a:spcPts val="0"/>
              </a:spcAft>
              <a:buClr>
                <a:schemeClr val="dk2"/>
              </a:buClr>
              <a:buFont typeface="Arial"/>
              <a:buNone/>
            </a:pPr>
            <a:r>
              <a:rPr lang="en-US" sz="1550" b="0" i="0" u="none" strike="noStrike" cap="none">
                <a:solidFill>
                  <a:srgbClr val="000000"/>
                </a:solidFill>
                <a:latin typeface="Cabin"/>
                <a:ea typeface="Cabin"/>
                <a:cs typeface="Cabin"/>
                <a:sym typeface="Cabin"/>
              </a:rPr>
              <a:t>Because________________________________________________________</a:t>
            </a:r>
            <a:r>
              <a:rPr lang="en-US" sz="1550">
                <a:solidFill>
                  <a:schemeClr val="dk1"/>
                </a:solidFill>
              </a:rPr>
              <a:t>___________________________</a:t>
            </a:r>
            <a:endParaRPr>
              <a:solidFill>
                <a:srgbClr val="000000"/>
              </a:solidFill>
            </a:endParaRPr>
          </a:p>
          <a:p>
            <a:pPr marL="0" marR="0" lvl="0" indent="0" algn="l" rtl="0">
              <a:lnSpc>
                <a:spcPct val="90000"/>
              </a:lnSpc>
              <a:spcBef>
                <a:spcPts val="700"/>
              </a:spcBef>
              <a:spcAft>
                <a:spcPts val="0"/>
              </a:spcAft>
              <a:buClr>
                <a:schemeClr val="dk2"/>
              </a:buClr>
              <a:buFont typeface="Arial"/>
              <a:buNone/>
            </a:pPr>
            <a:endParaRPr sz="1550" b="0" i="0" u="none" strike="noStrike" cap="none">
              <a:solidFill>
                <a:srgbClr val="000000"/>
              </a:solidFill>
              <a:latin typeface="Cabin"/>
              <a:ea typeface="Cabin"/>
              <a:cs typeface="Cabin"/>
              <a:sym typeface="Cabin"/>
            </a:endParaRPr>
          </a:p>
          <a:p>
            <a:pPr marL="0" marR="0" lvl="0" indent="0" algn="l" rtl="0">
              <a:lnSpc>
                <a:spcPct val="90000"/>
              </a:lnSpc>
              <a:spcBef>
                <a:spcPts val="700"/>
              </a:spcBef>
              <a:spcAft>
                <a:spcPts val="0"/>
              </a:spcAft>
              <a:buClr>
                <a:schemeClr val="dk2"/>
              </a:buClr>
              <a:buFont typeface="Arial"/>
              <a:buNone/>
            </a:pPr>
            <a:endParaRPr sz="1550" b="0" i="0" u="none" strike="noStrike" cap="none">
              <a:solidFill>
                <a:srgbClr val="000000"/>
              </a:solidFill>
              <a:latin typeface="Cabin"/>
              <a:ea typeface="Cabin"/>
              <a:cs typeface="Cabin"/>
              <a:sym typeface="Cabin"/>
            </a:endParaRPr>
          </a:p>
          <a:p>
            <a:pPr marL="0" marR="0" lvl="0" indent="0" algn="l" rtl="0">
              <a:lnSpc>
                <a:spcPct val="90000"/>
              </a:lnSpc>
              <a:spcBef>
                <a:spcPts val="700"/>
              </a:spcBef>
              <a:spcAft>
                <a:spcPts val="0"/>
              </a:spcAft>
              <a:buClr>
                <a:schemeClr val="dk2"/>
              </a:buClr>
              <a:buFont typeface="Arial"/>
              <a:buNone/>
            </a:pPr>
            <a:r>
              <a:rPr lang="en-US" sz="1550" b="0" i="0" u="none" strike="noStrike" cap="none">
                <a:solidFill>
                  <a:srgbClr val="000000"/>
                </a:solidFill>
                <a:latin typeface="Cabin"/>
                <a:ea typeface="Cabin"/>
                <a:cs typeface="Cabin"/>
                <a:sym typeface="Cabin"/>
              </a:rPr>
              <a:t>3._____________________________________________________________</a:t>
            </a:r>
            <a:r>
              <a:rPr lang="en-US" sz="1550">
                <a:solidFill>
                  <a:schemeClr val="dk1"/>
                </a:solidFill>
              </a:rPr>
              <a:t>___________________________</a:t>
            </a:r>
            <a:endParaRPr>
              <a:solidFill>
                <a:srgbClr val="000000"/>
              </a:solidFill>
            </a:endParaRPr>
          </a:p>
          <a:p>
            <a:pPr marL="0" marR="0" lvl="0" indent="0" algn="l" rtl="0">
              <a:lnSpc>
                <a:spcPct val="90000"/>
              </a:lnSpc>
              <a:spcBef>
                <a:spcPts val="700"/>
              </a:spcBef>
              <a:spcAft>
                <a:spcPts val="0"/>
              </a:spcAft>
              <a:buClr>
                <a:schemeClr val="dk2"/>
              </a:buClr>
              <a:buFont typeface="Arial"/>
              <a:buNone/>
            </a:pPr>
            <a:endParaRPr sz="1550" b="0" i="0" u="none" strike="noStrike" cap="none">
              <a:solidFill>
                <a:srgbClr val="000000"/>
              </a:solidFill>
              <a:latin typeface="Cabin"/>
              <a:ea typeface="Cabin"/>
              <a:cs typeface="Cabin"/>
              <a:sym typeface="Cabin"/>
            </a:endParaRPr>
          </a:p>
          <a:p>
            <a:pPr marL="0" marR="0" lvl="0" indent="0" algn="l" rtl="0">
              <a:lnSpc>
                <a:spcPct val="90000"/>
              </a:lnSpc>
              <a:spcBef>
                <a:spcPts val="700"/>
              </a:spcBef>
              <a:spcAft>
                <a:spcPts val="0"/>
              </a:spcAft>
              <a:buClr>
                <a:schemeClr val="dk2"/>
              </a:buClr>
              <a:buFont typeface="Arial"/>
              <a:buNone/>
            </a:pPr>
            <a:endParaRPr sz="1550" b="0" i="0" u="none" strike="noStrike" cap="none">
              <a:solidFill>
                <a:srgbClr val="000000"/>
              </a:solidFill>
              <a:latin typeface="Cabin"/>
              <a:ea typeface="Cabin"/>
              <a:cs typeface="Cabin"/>
              <a:sym typeface="Cabin"/>
            </a:endParaRPr>
          </a:p>
          <a:p>
            <a:pPr marL="0" marR="0" lvl="0" indent="0" algn="l" rtl="0">
              <a:lnSpc>
                <a:spcPct val="90000"/>
              </a:lnSpc>
              <a:spcBef>
                <a:spcPts val="700"/>
              </a:spcBef>
              <a:spcAft>
                <a:spcPts val="0"/>
              </a:spcAft>
              <a:buClr>
                <a:schemeClr val="dk2"/>
              </a:buClr>
              <a:buFont typeface="Arial"/>
              <a:buNone/>
            </a:pPr>
            <a:r>
              <a:rPr lang="en-US" sz="1550" b="0" i="0" u="none" strike="noStrike" cap="none">
                <a:solidFill>
                  <a:srgbClr val="000000"/>
                </a:solidFill>
                <a:latin typeface="Cabin"/>
                <a:ea typeface="Cabin"/>
                <a:cs typeface="Cabin"/>
                <a:sym typeface="Cabin"/>
              </a:rPr>
              <a:t>Because________________________________________________________</a:t>
            </a:r>
            <a:r>
              <a:rPr lang="en-US" sz="1550">
                <a:solidFill>
                  <a:schemeClr val="dk1"/>
                </a:solidFill>
              </a:rPr>
              <a:t>___________________________</a:t>
            </a:r>
            <a:endParaRPr>
              <a:solidFill>
                <a:srgbClr val="000000"/>
              </a:solidFill>
            </a:endParaRPr>
          </a:p>
          <a:p>
            <a:pPr marL="0" marR="0" lvl="0" indent="0" algn="l" rtl="0">
              <a:lnSpc>
                <a:spcPct val="90000"/>
              </a:lnSpc>
              <a:spcBef>
                <a:spcPts val="700"/>
              </a:spcBef>
              <a:spcAft>
                <a:spcPts val="0"/>
              </a:spcAft>
              <a:buClr>
                <a:schemeClr val="dk2"/>
              </a:buClr>
              <a:buFont typeface="Arial"/>
              <a:buNone/>
            </a:pPr>
            <a:endParaRPr sz="1550" b="0" i="0" u="none" strike="noStrike" cap="none">
              <a:solidFill>
                <a:srgbClr val="000000"/>
              </a:solidFill>
              <a:latin typeface="Cabin"/>
              <a:ea typeface="Cabin"/>
              <a:cs typeface="Cabin"/>
              <a:sym typeface="Cabin"/>
            </a:endParaRPr>
          </a:p>
          <a:p>
            <a:pPr marL="0" marR="0" lvl="0" indent="0" algn="l" rtl="0">
              <a:lnSpc>
                <a:spcPct val="90000"/>
              </a:lnSpc>
              <a:spcBef>
                <a:spcPts val="700"/>
              </a:spcBef>
              <a:spcAft>
                <a:spcPts val="0"/>
              </a:spcAft>
              <a:buClr>
                <a:schemeClr val="dk2"/>
              </a:buClr>
              <a:buFont typeface="Arial"/>
              <a:buNone/>
            </a:pPr>
            <a:endParaRPr sz="1550" b="0" i="0" u="none" strike="noStrike" cap="none">
              <a:solidFill>
                <a:srgbClr val="000000"/>
              </a:solidFill>
              <a:latin typeface="Cabin"/>
              <a:ea typeface="Cabin"/>
              <a:cs typeface="Cabin"/>
              <a:sym typeface="Cabin"/>
            </a:endParaRPr>
          </a:p>
          <a:p>
            <a:pPr marL="0" marR="0" lvl="0" indent="0" algn="l" rtl="0">
              <a:lnSpc>
                <a:spcPct val="90000"/>
              </a:lnSpc>
              <a:spcBef>
                <a:spcPts val="700"/>
              </a:spcBef>
              <a:spcAft>
                <a:spcPts val="2100"/>
              </a:spcAft>
              <a:buClr>
                <a:schemeClr val="dk2"/>
              </a:buClr>
              <a:buFont typeface="Arial"/>
              <a:buNone/>
            </a:pPr>
            <a:endParaRPr sz="1550" b="0" i="0" u="none" strike="noStrike" cap="none">
              <a:solidFill>
                <a:srgbClr val="000000"/>
              </a:solidFill>
              <a:latin typeface="Cabin"/>
              <a:ea typeface="Cabin"/>
              <a:cs typeface="Cabin"/>
              <a:sym typeface="Cabin"/>
            </a:endParaRPr>
          </a:p>
        </p:txBody>
      </p:sp>
      <p:sp>
        <p:nvSpPr>
          <p:cNvPr id="149" name="Google Shape;149;p31"/>
          <p:cNvSpPr txBox="1"/>
          <p:nvPr/>
        </p:nvSpPr>
        <p:spPr>
          <a:xfrm>
            <a:off x="11313525" y="6223550"/>
            <a:ext cx="411000" cy="363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t>3</a:t>
            </a:r>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06"/>
        <p:cNvGrpSpPr/>
        <p:nvPr/>
      </p:nvGrpSpPr>
      <p:grpSpPr>
        <a:xfrm>
          <a:off x="0" y="0"/>
          <a:ext cx="0" cy="0"/>
          <a:chOff x="0" y="0"/>
          <a:chExt cx="0" cy="0"/>
        </a:xfrm>
      </p:grpSpPr>
      <p:sp>
        <p:nvSpPr>
          <p:cNvPr id="507" name="Google Shape;507;p76"/>
          <p:cNvSpPr txBox="1">
            <a:spLocks noGrp="1"/>
          </p:cNvSpPr>
          <p:nvPr>
            <p:ph type="body" idx="1"/>
          </p:nvPr>
        </p:nvSpPr>
        <p:spPr>
          <a:xfrm>
            <a:off x="1006800" y="1405325"/>
            <a:ext cx="10178400" cy="5270100"/>
          </a:xfrm>
          <a:prstGeom prst="rect">
            <a:avLst/>
          </a:prstGeom>
        </p:spPr>
        <p:txBody>
          <a:bodyPr spcFirstLastPara="1" wrap="square" lIns="121900" tIns="121900" rIns="121900" bIns="121900" anchor="t" anchorCtr="0">
            <a:noAutofit/>
          </a:bodyPr>
          <a:lstStyle/>
          <a:p>
            <a:pPr marL="127000" lvl="0" indent="0" algn="ctr" rtl="0">
              <a:spcBef>
                <a:spcPts val="700"/>
              </a:spcBef>
              <a:spcAft>
                <a:spcPts val="0"/>
              </a:spcAft>
              <a:buNone/>
            </a:pPr>
            <a:r>
              <a:rPr lang="en-US" u="sng">
                <a:solidFill>
                  <a:srgbClr val="000000"/>
                </a:solidFill>
              </a:rPr>
              <a:t>Next year, in Writing or Typing I want to learn:  (circle </a:t>
            </a:r>
            <a:r>
              <a:rPr lang="en-US" i="1" u="sng">
                <a:solidFill>
                  <a:srgbClr val="000000"/>
                </a:solidFill>
              </a:rPr>
              <a:t>at least </a:t>
            </a:r>
            <a:r>
              <a:rPr lang="en-US" u="sng">
                <a:solidFill>
                  <a:srgbClr val="000000"/>
                </a:solidFill>
              </a:rPr>
              <a:t>one, or write your own)</a:t>
            </a:r>
            <a:endParaRPr u="sng">
              <a:solidFill>
                <a:srgbClr val="000000"/>
              </a:solidFill>
            </a:endParaRPr>
          </a:p>
          <a:p>
            <a:pPr marL="457200" lvl="0" indent="-355600" algn="l" rtl="0">
              <a:lnSpc>
                <a:spcPct val="200000"/>
              </a:lnSpc>
              <a:spcBef>
                <a:spcPts val="2100"/>
              </a:spcBef>
              <a:spcAft>
                <a:spcPts val="0"/>
              </a:spcAft>
              <a:buClr>
                <a:srgbClr val="000000"/>
              </a:buClr>
              <a:buSzPts val="2000"/>
              <a:buChar char="•"/>
            </a:pPr>
            <a:r>
              <a:rPr lang="en-US">
                <a:solidFill>
                  <a:srgbClr val="000000"/>
                </a:solidFill>
              </a:rPr>
              <a:t>How to type a sentence by myself</a:t>
            </a:r>
            <a:endParaRPr>
              <a:solidFill>
                <a:srgbClr val="000000"/>
              </a:solidFill>
            </a:endParaRPr>
          </a:p>
          <a:p>
            <a:pPr marL="457200" lvl="0" indent="-355600" algn="l" rtl="0">
              <a:lnSpc>
                <a:spcPct val="200000"/>
              </a:lnSpc>
              <a:spcBef>
                <a:spcPts val="0"/>
              </a:spcBef>
              <a:spcAft>
                <a:spcPts val="0"/>
              </a:spcAft>
              <a:buClr>
                <a:srgbClr val="000000"/>
              </a:buClr>
              <a:buSzPts val="2000"/>
              <a:buChar char="•"/>
            </a:pPr>
            <a:r>
              <a:rPr lang="en-US">
                <a:solidFill>
                  <a:srgbClr val="000000"/>
                </a:solidFill>
              </a:rPr>
              <a:t>How to write a letter by myself</a:t>
            </a:r>
            <a:endParaRPr>
              <a:solidFill>
                <a:srgbClr val="000000"/>
              </a:solidFill>
            </a:endParaRPr>
          </a:p>
          <a:p>
            <a:pPr marL="457200" lvl="0" indent="-355600" algn="l" rtl="0">
              <a:lnSpc>
                <a:spcPct val="200000"/>
              </a:lnSpc>
              <a:spcBef>
                <a:spcPts val="0"/>
              </a:spcBef>
              <a:spcAft>
                <a:spcPts val="0"/>
              </a:spcAft>
              <a:buClr>
                <a:srgbClr val="000000"/>
              </a:buClr>
              <a:buSzPts val="2000"/>
              <a:buChar char="•"/>
            </a:pPr>
            <a:r>
              <a:rPr lang="en-US">
                <a:solidFill>
                  <a:srgbClr val="000000"/>
                </a:solidFill>
              </a:rPr>
              <a:t>How to open a Word document and type by myself</a:t>
            </a:r>
            <a:endParaRPr>
              <a:solidFill>
                <a:srgbClr val="000000"/>
              </a:solidFill>
            </a:endParaRPr>
          </a:p>
          <a:p>
            <a:pPr marL="457200" lvl="0" indent="-355600" algn="l" rtl="0">
              <a:lnSpc>
                <a:spcPct val="200000"/>
              </a:lnSpc>
              <a:spcBef>
                <a:spcPts val="0"/>
              </a:spcBef>
              <a:spcAft>
                <a:spcPts val="0"/>
              </a:spcAft>
              <a:buClr>
                <a:srgbClr val="000000"/>
              </a:buClr>
              <a:buSzPts val="2000"/>
              <a:buChar char="•"/>
            </a:pPr>
            <a:r>
              <a:rPr lang="en-US">
                <a:solidFill>
                  <a:srgbClr val="000000"/>
                </a:solidFill>
              </a:rPr>
              <a:t>How to type with both hands</a:t>
            </a:r>
            <a:endParaRPr>
              <a:solidFill>
                <a:srgbClr val="000000"/>
              </a:solidFill>
            </a:endParaRPr>
          </a:p>
          <a:p>
            <a:pPr marL="457200" lvl="0" indent="-355600" algn="l" rtl="0">
              <a:lnSpc>
                <a:spcPct val="200000"/>
              </a:lnSpc>
              <a:spcBef>
                <a:spcPts val="0"/>
              </a:spcBef>
              <a:spcAft>
                <a:spcPts val="0"/>
              </a:spcAft>
              <a:buClr>
                <a:srgbClr val="000000"/>
              </a:buClr>
              <a:buSzPts val="2000"/>
              <a:buChar char="•"/>
            </a:pPr>
            <a:r>
              <a:rPr lang="en-US">
                <a:solidFill>
                  <a:srgbClr val="000000"/>
                </a:solidFill>
              </a:rPr>
              <a:t>To be able to write words that everyone can read</a:t>
            </a:r>
            <a:endParaRPr>
              <a:solidFill>
                <a:srgbClr val="000000"/>
              </a:solidFill>
            </a:endParaRPr>
          </a:p>
          <a:p>
            <a:pPr marL="457200" lvl="0" indent="-355600" algn="l" rtl="0">
              <a:lnSpc>
                <a:spcPct val="200000"/>
              </a:lnSpc>
              <a:spcBef>
                <a:spcPts val="0"/>
              </a:spcBef>
              <a:spcAft>
                <a:spcPts val="0"/>
              </a:spcAft>
              <a:buClr>
                <a:srgbClr val="000000"/>
              </a:buClr>
              <a:buSzPts val="2000"/>
              <a:buChar char="•"/>
            </a:pPr>
            <a:r>
              <a:rPr lang="en-US">
                <a:solidFill>
                  <a:srgbClr val="000000"/>
                </a:solidFill>
              </a:rPr>
              <a:t>To spell all my words correctly</a:t>
            </a:r>
            <a:endParaRPr>
              <a:solidFill>
                <a:srgbClr val="000000"/>
              </a:solidFill>
            </a:endParaRPr>
          </a:p>
          <a:p>
            <a:pPr marL="457200" lvl="0" indent="-355600" algn="l" rtl="0">
              <a:lnSpc>
                <a:spcPct val="200000"/>
              </a:lnSpc>
              <a:spcBef>
                <a:spcPts val="0"/>
              </a:spcBef>
              <a:spcAft>
                <a:spcPts val="0"/>
              </a:spcAft>
              <a:buClr>
                <a:srgbClr val="000000"/>
              </a:buClr>
              <a:buSzPts val="2000"/>
              <a:buChar char="•"/>
            </a:pPr>
            <a:r>
              <a:rPr lang="en-US">
                <a:solidFill>
                  <a:srgbClr val="000000"/>
                </a:solidFill>
              </a:rPr>
              <a:t>To do all my work by myself</a:t>
            </a:r>
            <a:endParaRPr>
              <a:solidFill>
                <a:srgbClr val="000000"/>
              </a:solidFill>
            </a:endParaRPr>
          </a:p>
        </p:txBody>
      </p:sp>
      <p:sp>
        <p:nvSpPr>
          <p:cNvPr id="508" name="Google Shape;508;p76"/>
          <p:cNvSpPr txBox="1"/>
          <p:nvPr/>
        </p:nvSpPr>
        <p:spPr>
          <a:xfrm>
            <a:off x="11108825" y="6100625"/>
            <a:ext cx="523200" cy="363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t>32a</a:t>
            </a:r>
            <a:endParaRPr/>
          </a:p>
        </p:txBody>
      </p:sp>
      <p:sp>
        <p:nvSpPr>
          <p:cNvPr id="509" name="Google Shape;509;p76"/>
          <p:cNvSpPr txBox="1">
            <a:spLocks noGrp="1"/>
          </p:cNvSpPr>
          <p:nvPr>
            <p:ph type="title"/>
          </p:nvPr>
        </p:nvSpPr>
        <p:spPr>
          <a:xfrm>
            <a:off x="3840450" y="382375"/>
            <a:ext cx="4511100" cy="1023000"/>
          </a:xfrm>
          <a:prstGeom prst="rect">
            <a:avLst/>
          </a:prstGeom>
          <a:ln w="9525" cap="flat" cmpd="sng">
            <a:solidFill>
              <a:srgbClr val="000000"/>
            </a:solidFill>
            <a:prstDash val="dot"/>
            <a:round/>
            <a:headEnd type="none" w="sm" len="sm"/>
            <a:tailEnd type="none" w="sm" len="sm"/>
          </a:ln>
        </p:spPr>
        <p:txBody>
          <a:bodyPr spcFirstLastPara="1" wrap="square" lIns="121900" tIns="121900" rIns="121900" bIns="121900" anchor="t" anchorCtr="0">
            <a:noAutofit/>
          </a:bodyPr>
          <a:lstStyle/>
          <a:p>
            <a:pPr marL="0" lvl="0" indent="0" algn="ctr" rtl="0">
              <a:spcBef>
                <a:spcPts val="0"/>
              </a:spcBef>
              <a:spcAft>
                <a:spcPts val="0"/>
              </a:spcAft>
              <a:buNone/>
            </a:pPr>
            <a:r>
              <a:rPr lang="en-US">
                <a:solidFill>
                  <a:srgbClr val="000000"/>
                </a:solidFill>
              </a:rPr>
              <a:t>IEP Goals</a:t>
            </a:r>
            <a:endParaRPr>
              <a:solidFill>
                <a:srgbClr val="000000"/>
              </a:solidFil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514"/>
        <p:cNvGrpSpPr/>
        <p:nvPr/>
      </p:nvGrpSpPr>
      <p:grpSpPr>
        <a:xfrm>
          <a:off x="0" y="0"/>
          <a:ext cx="0" cy="0"/>
          <a:chOff x="0" y="0"/>
          <a:chExt cx="0" cy="0"/>
        </a:xfrm>
      </p:grpSpPr>
      <p:sp>
        <p:nvSpPr>
          <p:cNvPr id="515" name="Google Shape;515;p77"/>
          <p:cNvSpPr txBox="1">
            <a:spLocks noGrp="1"/>
          </p:cNvSpPr>
          <p:nvPr>
            <p:ph type="body" idx="1"/>
          </p:nvPr>
        </p:nvSpPr>
        <p:spPr>
          <a:xfrm>
            <a:off x="252900" y="1405375"/>
            <a:ext cx="11686200" cy="5270100"/>
          </a:xfrm>
          <a:prstGeom prst="rect">
            <a:avLst/>
          </a:prstGeom>
        </p:spPr>
        <p:txBody>
          <a:bodyPr spcFirstLastPara="1" wrap="square" lIns="121900" tIns="121900" rIns="121900" bIns="121900" anchor="t" anchorCtr="0">
            <a:noAutofit/>
          </a:bodyPr>
          <a:lstStyle/>
          <a:p>
            <a:pPr marL="127000" lvl="0" indent="0" algn="ctr" rtl="0">
              <a:spcBef>
                <a:spcPts val="700"/>
              </a:spcBef>
              <a:spcAft>
                <a:spcPts val="0"/>
              </a:spcAft>
              <a:buClr>
                <a:schemeClr val="dk1"/>
              </a:buClr>
              <a:buSzPts val="1100"/>
              <a:buFont typeface="Arial"/>
              <a:buNone/>
            </a:pPr>
            <a:r>
              <a:rPr lang="en-US" u="sng">
                <a:solidFill>
                  <a:schemeClr val="dk1"/>
                </a:solidFill>
              </a:rPr>
              <a:t>Next year, in Writing or Typing I want to learn:  (circle </a:t>
            </a:r>
            <a:r>
              <a:rPr lang="en-US" i="1" u="sng">
                <a:solidFill>
                  <a:schemeClr val="dk1"/>
                </a:solidFill>
              </a:rPr>
              <a:t>at least </a:t>
            </a:r>
            <a:r>
              <a:rPr lang="en-US" u="sng">
                <a:solidFill>
                  <a:schemeClr val="dk1"/>
                </a:solidFill>
              </a:rPr>
              <a:t>one, or write your own)</a:t>
            </a:r>
            <a:endParaRPr u="sng">
              <a:solidFill>
                <a:schemeClr val="dk1"/>
              </a:solidFill>
            </a:endParaRPr>
          </a:p>
          <a:p>
            <a:pPr marL="0" lvl="0" indent="0" algn="l" rtl="0">
              <a:spcBef>
                <a:spcPts val="2100"/>
              </a:spcBef>
              <a:spcAft>
                <a:spcPts val="0"/>
              </a:spcAft>
              <a:buNone/>
            </a:pPr>
            <a:endParaRPr/>
          </a:p>
          <a:p>
            <a:pPr marL="0" lvl="0" indent="0" algn="l" rtl="0">
              <a:spcBef>
                <a:spcPts val="2100"/>
              </a:spcBef>
              <a:spcAft>
                <a:spcPts val="0"/>
              </a:spcAft>
              <a:buNone/>
            </a:pPr>
            <a:endParaRPr/>
          </a:p>
          <a:p>
            <a:pPr marL="0" lvl="0" indent="0" algn="l" rtl="0">
              <a:spcBef>
                <a:spcPts val="2100"/>
              </a:spcBef>
              <a:spcAft>
                <a:spcPts val="0"/>
              </a:spcAft>
              <a:buNone/>
            </a:pPr>
            <a:r>
              <a:rPr lang="en-US"/>
              <a:t>_______________________________________________________________________________</a:t>
            </a:r>
            <a:endParaRPr/>
          </a:p>
          <a:p>
            <a:pPr marL="127000" lvl="0" indent="0" algn="l" rtl="0">
              <a:spcBef>
                <a:spcPts val="2100"/>
              </a:spcBef>
              <a:spcAft>
                <a:spcPts val="0"/>
              </a:spcAft>
              <a:buNone/>
            </a:pPr>
            <a:endParaRPr/>
          </a:p>
          <a:p>
            <a:pPr marL="0" lvl="0" indent="0" algn="l" rtl="0">
              <a:spcBef>
                <a:spcPts val="2100"/>
              </a:spcBef>
              <a:spcAft>
                <a:spcPts val="0"/>
              </a:spcAft>
              <a:buNone/>
            </a:pPr>
            <a:endParaRPr/>
          </a:p>
          <a:p>
            <a:pPr marL="0" lvl="0" indent="0" algn="l" rtl="0">
              <a:spcBef>
                <a:spcPts val="2100"/>
              </a:spcBef>
              <a:spcAft>
                <a:spcPts val="0"/>
              </a:spcAft>
              <a:buNone/>
            </a:pPr>
            <a:r>
              <a:rPr lang="en-US"/>
              <a:t>_______________________________________________________________________________</a:t>
            </a:r>
            <a:endParaRPr/>
          </a:p>
          <a:p>
            <a:pPr marL="0" lvl="0" indent="0" algn="l" rtl="0">
              <a:spcBef>
                <a:spcPts val="2100"/>
              </a:spcBef>
              <a:spcAft>
                <a:spcPts val="0"/>
              </a:spcAft>
              <a:buNone/>
            </a:pPr>
            <a:endParaRPr/>
          </a:p>
          <a:p>
            <a:pPr marL="0" lvl="0" indent="0" algn="l" rtl="0">
              <a:spcBef>
                <a:spcPts val="2100"/>
              </a:spcBef>
              <a:spcAft>
                <a:spcPts val="2100"/>
              </a:spcAft>
              <a:buNone/>
            </a:pPr>
            <a:r>
              <a:rPr lang="en-US"/>
              <a:t>_______________________________________________________________________________</a:t>
            </a:r>
            <a:endParaRPr/>
          </a:p>
        </p:txBody>
      </p:sp>
      <p:sp>
        <p:nvSpPr>
          <p:cNvPr id="516" name="Google Shape;516;p77"/>
          <p:cNvSpPr txBox="1"/>
          <p:nvPr/>
        </p:nvSpPr>
        <p:spPr>
          <a:xfrm>
            <a:off x="11305900" y="711925"/>
            <a:ext cx="523200" cy="363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t>32b</a:t>
            </a:r>
            <a:endParaRPr/>
          </a:p>
        </p:txBody>
      </p:sp>
      <p:sp>
        <p:nvSpPr>
          <p:cNvPr id="517" name="Google Shape;517;p77"/>
          <p:cNvSpPr txBox="1">
            <a:spLocks noGrp="1"/>
          </p:cNvSpPr>
          <p:nvPr>
            <p:ph type="title"/>
          </p:nvPr>
        </p:nvSpPr>
        <p:spPr>
          <a:xfrm>
            <a:off x="3840450" y="382375"/>
            <a:ext cx="4511100" cy="1023000"/>
          </a:xfrm>
          <a:prstGeom prst="rect">
            <a:avLst/>
          </a:prstGeom>
          <a:ln w="9525" cap="flat" cmpd="sng">
            <a:solidFill>
              <a:srgbClr val="000000"/>
            </a:solidFill>
            <a:prstDash val="dot"/>
            <a:round/>
            <a:headEnd type="none" w="sm" len="sm"/>
            <a:tailEnd type="none" w="sm" len="sm"/>
          </a:ln>
        </p:spPr>
        <p:txBody>
          <a:bodyPr spcFirstLastPara="1" wrap="square" lIns="121900" tIns="121900" rIns="121900" bIns="121900" anchor="t" anchorCtr="0">
            <a:noAutofit/>
          </a:bodyPr>
          <a:lstStyle/>
          <a:p>
            <a:pPr marL="0" lvl="0" indent="0" algn="ctr" rtl="0">
              <a:spcBef>
                <a:spcPts val="0"/>
              </a:spcBef>
              <a:spcAft>
                <a:spcPts val="0"/>
              </a:spcAft>
              <a:buNone/>
            </a:pPr>
            <a:r>
              <a:rPr lang="en-US">
                <a:solidFill>
                  <a:srgbClr val="000000"/>
                </a:solidFill>
              </a:rPr>
              <a:t>IEP Goals</a:t>
            </a:r>
            <a:endParaRPr>
              <a:solidFill>
                <a:srgbClr val="000000"/>
              </a:solidFil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522"/>
        <p:cNvGrpSpPr/>
        <p:nvPr/>
      </p:nvGrpSpPr>
      <p:grpSpPr>
        <a:xfrm>
          <a:off x="0" y="0"/>
          <a:ext cx="0" cy="0"/>
          <a:chOff x="0" y="0"/>
          <a:chExt cx="0" cy="0"/>
        </a:xfrm>
      </p:grpSpPr>
      <p:sp>
        <p:nvSpPr>
          <p:cNvPr id="523" name="Google Shape;523;p78"/>
          <p:cNvSpPr txBox="1">
            <a:spLocks noGrp="1"/>
          </p:cNvSpPr>
          <p:nvPr>
            <p:ph type="body" idx="1"/>
          </p:nvPr>
        </p:nvSpPr>
        <p:spPr>
          <a:xfrm>
            <a:off x="1006800" y="1405325"/>
            <a:ext cx="10178400" cy="5270100"/>
          </a:xfrm>
          <a:prstGeom prst="rect">
            <a:avLst/>
          </a:prstGeom>
        </p:spPr>
        <p:txBody>
          <a:bodyPr spcFirstLastPara="1" wrap="square" lIns="121900" tIns="121900" rIns="121900" bIns="121900" anchor="t" anchorCtr="0">
            <a:noAutofit/>
          </a:bodyPr>
          <a:lstStyle/>
          <a:p>
            <a:pPr marL="127000" lvl="0" indent="0" algn="ctr" rtl="0">
              <a:spcBef>
                <a:spcPts val="700"/>
              </a:spcBef>
              <a:spcAft>
                <a:spcPts val="0"/>
              </a:spcAft>
              <a:buNone/>
            </a:pPr>
            <a:r>
              <a:rPr lang="en-US" u="sng">
                <a:solidFill>
                  <a:srgbClr val="000000"/>
                </a:solidFill>
              </a:rPr>
              <a:t>Next year, in </a:t>
            </a:r>
            <a:r>
              <a:rPr lang="en-US" u="sng">
                <a:solidFill>
                  <a:schemeClr val="dk1"/>
                </a:solidFill>
              </a:rPr>
              <a:t>Science</a:t>
            </a:r>
            <a:r>
              <a:rPr lang="en-US" u="sng">
                <a:solidFill>
                  <a:srgbClr val="000000"/>
                </a:solidFill>
              </a:rPr>
              <a:t> I want to learn:  (circle </a:t>
            </a:r>
            <a:r>
              <a:rPr lang="en-US" i="1" u="sng">
                <a:solidFill>
                  <a:srgbClr val="000000"/>
                </a:solidFill>
              </a:rPr>
              <a:t>at least </a:t>
            </a:r>
            <a:r>
              <a:rPr lang="en-US" u="sng">
                <a:solidFill>
                  <a:srgbClr val="000000"/>
                </a:solidFill>
              </a:rPr>
              <a:t>one, or write your own)</a:t>
            </a:r>
            <a:endParaRPr u="sng">
              <a:solidFill>
                <a:srgbClr val="000000"/>
              </a:solidFill>
            </a:endParaRPr>
          </a:p>
          <a:p>
            <a:pPr marL="457200" lvl="0" indent="-355600" algn="l" rtl="0">
              <a:lnSpc>
                <a:spcPct val="200000"/>
              </a:lnSpc>
              <a:spcBef>
                <a:spcPts val="2100"/>
              </a:spcBef>
              <a:spcAft>
                <a:spcPts val="0"/>
              </a:spcAft>
              <a:buClr>
                <a:srgbClr val="000000"/>
              </a:buClr>
              <a:buSzPts val="2000"/>
              <a:buChar char="•"/>
            </a:pPr>
            <a:r>
              <a:rPr lang="en-US">
                <a:solidFill>
                  <a:srgbClr val="000000"/>
                </a:solidFill>
              </a:rPr>
              <a:t>To be able to name different kinds of weather</a:t>
            </a:r>
            <a:endParaRPr>
              <a:solidFill>
                <a:srgbClr val="000000"/>
              </a:solidFill>
            </a:endParaRPr>
          </a:p>
          <a:p>
            <a:pPr marL="457200" lvl="0" indent="-355600" algn="l" rtl="0">
              <a:lnSpc>
                <a:spcPct val="200000"/>
              </a:lnSpc>
              <a:spcBef>
                <a:spcPts val="0"/>
              </a:spcBef>
              <a:spcAft>
                <a:spcPts val="0"/>
              </a:spcAft>
              <a:buClr>
                <a:srgbClr val="000000"/>
              </a:buClr>
              <a:buSzPts val="2000"/>
              <a:buChar char="•"/>
            </a:pPr>
            <a:r>
              <a:rPr lang="en-US">
                <a:solidFill>
                  <a:srgbClr val="000000"/>
                </a:solidFill>
              </a:rPr>
              <a:t>To safely complete some awesome Science Experiments</a:t>
            </a:r>
            <a:endParaRPr>
              <a:solidFill>
                <a:srgbClr val="000000"/>
              </a:solidFill>
            </a:endParaRPr>
          </a:p>
          <a:p>
            <a:pPr marL="457200" lvl="0" indent="-355600" algn="l" rtl="0">
              <a:lnSpc>
                <a:spcPct val="200000"/>
              </a:lnSpc>
              <a:spcBef>
                <a:spcPts val="0"/>
              </a:spcBef>
              <a:spcAft>
                <a:spcPts val="0"/>
              </a:spcAft>
              <a:buClr>
                <a:srgbClr val="000000"/>
              </a:buClr>
              <a:buSzPts val="2000"/>
              <a:buChar char="•"/>
            </a:pPr>
            <a:r>
              <a:rPr lang="en-US">
                <a:solidFill>
                  <a:srgbClr val="000000"/>
                </a:solidFill>
              </a:rPr>
              <a:t>To learn about recycling</a:t>
            </a:r>
            <a:endParaRPr>
              <a:solidFill>
                <a:srgbClr val="000000"/>
              </a:solidFill>
            </a:endParaRPr>
          </a:p>
          <a:p>
            <a:pPr marL="457200" lvl="0" indent="-355600" algn="l" rtl="0">
              <a:lnSpc>
                <a:spcPct val="200000"/>
              </a:lnSpc>
              <a:spcBef>
                <a:spcPts val="0"/>
              </a:spcBef>
              <a:spcAft>
                <a:spcPts val="0"/>
              </a:spcAft>
              <a:buClr>
                <a:srgbClr val="000000"/>
              </a:buClr>
              <a:buSzPts val="2000"/>
              <a:buChar char="•"/>
            </a:pPr>
            <a:r>
              <a:rPr lang="en-US">
                <a:solidFill>
                  <a:schemeClr val="dk1"/>
                </a:solidFill>
              </a:rPr>
              <a:t>To learn about robots and computers and crazy stuff!</a:t>
            </a:r>
            <a:endParaRPr>
              <a:solidFill>
                <a:srgbClr val="000000"/>
              </a:solidFill>
            </a:endParaRPr>
          </a:p>
          <a:p>
            <a:pPr marL="457200" lvl="0" indent="-355600" algn="l" rtl="0">
              <a:lnSpc>
                <a:spcPct val="200000"/>
              </a:lnSpc>
              <a:spcBef>
                <a:spcPts val="0"/>
              </a:spcBef>
              <a:spcAft>
                <a:spcPts val="0"/>
              </a:spcAft>
              <a:buClr>
                <a:srgbClr val="000000"/>
              </a:buClr>
              <a:buSzPts val="2000"/>
              <a:buChar char="•"/>
            </a:pPr>
            <a:r>
              <a:rPr lang="en-US">
                <a:solidFill>
                  <a:srgbClr val="000000"/>
                </a:solidFill>
              </a:rPr>
              <a:t>To learn about bugs and gross stuff</a:t>
            </a:r>
            <a:endParaRPr>
              <a:solidFill>
                <a:srgbClr val="000000"/>
              </a:solidFill>
            </a:endParaRPr>
          </a:p>
          <a:p>
            <a:pPr marL="457200" lvl="0" indent="-355600" algn="l" rtl="0">
              <a:lnSpc>
                <a:spcPct val="200000"/>
              </a:lnSpc>
              <a:spcBef>
                <a:spcPts val="0"/>
              </a:spcBef>
              <a:spcAft>
                <a:spcPts val="0"/>
              </a:spcAft>
              <a:buClr>
                <a:srgbClr val="000000"/>
              </a:buClr>
              <a:buSzPts val="2000"/>
              <a:buChar char="•"/>
            </a:pPr>
            <a:r>
              <a:rPr lang="en-US">
                <a:solidFill>
                  <a:srgbClr val="000000"/>
                </a:solidFill>
              </a:rPr>
              <a:t>To be able to make things!</a:t>
            </a:r>
            <a:endParaRPr>
              <a:solidFill>
                <a:srgbClr val="000000"/>
              </a:solidFill>
            </a:endParaRPr>
          </a:p>
          <a:p>
            <a:pPr marL="457200" lvl="0" indent="-355600" algn="l" rtl="0">
              <a:lnSpc>
                <a:spcPct val="200000"/>
              </a:lnSpc>
              <a:spcBef>
                <a:spcPts val="0"/>
              </a:spcBef>
              <a:spcAft>
                <a:spcPts val="0"/>
              </a:spcAft>
              <a:buClr>
                <a:srgbClr val="000000"/>
              </a:buClr>
              <a:buSzPts val="2000"/>
              <a:buChar char="•"/>
            </a:pPr>
            <a:r>
              <a:rPr lang="en-US">
                <a:solidFill>
                  <a:srgbClr val="000000"/>
                </a:solidFill>
              </a:rPr>
              <a:t>To do all my work by myself</a:t>
            </a:r>
            <a:endParaRPr>
              <a:solidFill>
                <a:srgbClr val="000000"/>
              </a:solidFill>
            </a:endParaRPr>
          </a:p>
        </p:txBody>
      </p:sp>
      <p:sp>
        <p:nvSpPr>
          <p:cNvPr id="524" name="Google Shape;524;p78"/>
          <p:cNvSpPr txBox="1"/>
          <p:nvPr/>
        </p:nvSpPr>
        <p:spPr>
          <a:xfrm>
            <a:off x="11108825" y="6100625"/>
            <a:ext cx="523200" cy="363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t>33a</a:t>
            </a:r>
            <a:endParaRPr/>
          </a:p>
        </p:txBody>
      </p:sp>
      <p:sp>
        <p:nvSpPr>
          <p:cNvPr id="525" name="Google Shape;525;p78"/>
          <p:cNvSpPr txBox="1">
            <a:spLocks noGrp="1"/>
          </p:cNvSpPr>
          <p:nvPr>
            <p:ph type="title"/>
          </p:nvPr>
        </p:nvSpPr>
        <p:spPr>
          <a:xfrm>
            <a:off x="3840450" y="382375"/>
            <a:ext cx="4511100" cy="1023000"/>
          </a:xfrm>
          <a:prstGeom prst="rect">
            <a:avLst/>
          </a:prstGeom>
          <a:ln w="9525" cap="flat" cmpd="sng">
            <a:solidFill>
              <a:srgbClr val="000000"/>
            </a:solidFill>
            <a:prstDash val="dot"/>
            <a:round/>
            <a:headEnd type="none" w="sm" len="sm"/>
            <a:tailEnd type="none" w="sm" len="sm"/>
          </a:ln>
        </p:spPr>
        <p:txBody>
          <a:bodyPr spcFirstLastPara="1" wrap="square" lIns="121900" tIns="121900" rIns="121900" bIns="121900" anchor="t" anchorCtr="0">
            <a:noAutofit/>
          </a:bodyPr>
          <a:lstStyle/>
          <a:p>
            <a:pPr marL="0" lvl="0" indent="0" algn="ctr" rtl="0">
              <a:spcBef>
                <a:spcPts val="0"/>
              </a:spcBef>
              <a:spcAft>
                <a:spcPts val="0"/>
              </a:spcAft>
              <a:buNone/>
            </a:pPr>
            <a:r>
              <a:rPr lang="en-US">
                <a:solidFill>
                  <a:srgbClr val="000000"/>
                </a:solidFill>
              </a:rPr>
              <a:t>IEP Goals</a:t>
            </a:r>
            <a:endParaRPr>
              <a:solidFill>
                <a:srgbClr val="000000"/>
              </a:solidFill>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531" name="Google Shape;531;p79"/>
          <p:cNvSpPr txBox="1">
            <a:spLocks noGrp="1"/>
          </p:cNvSpPr>
          <p:nvPr>
            <p:ph type="body" idx="1"/>
          </p:nvPr>
        </p:nvSpPr>
        <p:spPr>
          <a:xfrm>
            <a:off x="252900" y="1405375"/>
            <a:ext cx="11686200" cy="5270100"/>
          </a:xfrm>
          <a:prstGeom prst="rect">
            <a:avLst/>
          </a:prstGeom>
        </p:spPr>
        <p:txBody>
          <a:bodyPr spcFirstLastPara="1" wrap="square" lIns="121900" tIns="121900" rIns="121900" bIns="121900" anchor="t" anchorCtr="0">
            <a:noAutofit/>
          </a:bodyPr>
          <a:lstStyle/>
          <a:p>
            <a:pPr marL="127000" lvl="0" indent="0" algn="ctr" rtl="0">
              <a:spcBef>
                <a:spcPts val="700"/>
              </a:spcBef>
              <a:spcAft>
                <a:spcPts val="0"/>
              </a:spcAft>
              <a:buClr>
                <a:schemeClr val="dk1"/>
              </a:buClr>
              <a:buSzPts val="1100"/>
              <a:buFont typeface="Arial"/>
              <a:buNone/>
            </a:pPr>
            <a:r>
              <a:rPr lang="en-US" u="sng">
                <a:solidFill>
                  <a:schemeClr val="dk1"/>
                </a:solidFill>
              </a:rPr>
              <a:t>Next year, in Science I want to learn:  (circle </a:t>
            </a:r>
            <a:r>
              <a:rPr lang="en-US" i="1" u="sng">
                <a:solidFill>
                  <a:schemeClr val="dk1"/>
                </a:solidFill>
              </a:rPr>
              <a:t>at least </a:t>
            </a:r>
            <a:r>
              <a:rPr lang="en-US" u="sng">
                <a:solidFill>
                  <a:schemeClr val="dk1"/>
                </a:solidFill>
              </a:rPr>
              <a:t>one, or write your own)</a:t>
            </a:r>
            <a:endParaRPr u="sng">
              <a:solidFill>
                <a:schemeClr val="dk1"/>
              </a:solidFill>
            </a:endParaRPr>
          </a:p>
          <a:p>
            <a:pPr marL="0" lvl="0" indent="0" algn="l" rtl="0">
              <a:spcBef>
                <a:spcPts val="2100"/>
              </a:spcBef>
              <a:spcAft>
                <a:spcPts val="0"/>
              </a:spcAft>
              <a:buNone/>
            </a:pPr>
            <a:endParaRPr/>
          </a:p>
          <a:p>
            <a:pPr marL="0" lvl="0" indent="0" algn="l" rtl="0">
              <a:spcBef>
                <a:spcPts val="2100"/>
              </a:spcBef>
              <a:spcAft>
                <a:spcPts val="0"/>
              </a:spcAft>
              <a:buNone/>
            </a:pPr>
            <a:endParaRPr/>
          </a:p>
          <a:p>
            <a:pPr marL="0" lvl="0" indent="0" algn="l" rtl="0">
              <a:spcBef>
                <a:spcPts val="2100"/>
              </a:spcBef>
              <a:spcAft>
                <a:spcPts val="0"/>
              </a:spcAft>
              <a:buNone/>
            </a:pPr>
            <a:r>
              <a:rPr lang="en-US"/>
              <a:t>_______________________________________________________________________________</a:t>
            </a:r>
            <a:endParaRPr/>
          </a:p>
          <a:p>
            <a:pPr marL="127000" lvl="0" indent="0" algn="l" rtl="0">
              <a:spcBef>
                <a:spcPts val="2100"/>
              </a:spcBef>
              <a:spcAft>
                <a:spcPts val="0"/>
              </a:spcAft>
              <a:buNone/>
            </a:pPr>
            <a:endParaRPr/>
          </a:p>
          <a:p>
            <a:pPr marL="0" lvl="0" indent="0" algn="l" rtl="0">
              <a:spcBef>
                <a:spcPts val="2100"/>
              </a:spcBef>
              <a:spcAft>
                <a:spcPts val="0"/>
              </a:spcAft>
              <a:buNone/>
            </a:pPr>
            <a:endParaRPr/>
          </a:p>
          <a:p>
            <a:pPr marL="0" lvl="0" indent="0" algn="l" rtl="0">
              <a:spcBef>
                <a:spcPts val="2100"/>
              </a:spcBef>
              <a:spcAft>
                <a:spcPts val="0"/>
              </a:spcAft>
              <a:buNone/>
            </a:pPr>
            <a:r>
              <a:rPr lang="en-US"/>
              <a:t>_______________________________________________________________________________</a:t>
            </a:r>
            <a:endParaRPr/>
          </a:p>
          <a:p>
            <a:pPr marL="0" lvl="0" indent="0" algn="l" rtl="0">
              <a:spcBef>
                <a:spcPts val="2100"/>
              </a:spcBef>
              <a:spcAft>
                <a:spcPts val="0"/>
              </a:spcAft>
              <a:buNone/>
            </a:pPr>
            <a:endParaRPr/>
          </a:p>
          <a:p>
            <a:pPr marL="0" lvl="0" indent="0" algn="l" rtl="0">
              <a:spcBef>
                <a:spcPts val="2100"/>
              </a:spcBef>
              <a:spcAft>
                <a:spcPts val="2100"/>
              </a:spcAft>
              <a:buNone/>
            </a:pPr>
            <a:r>
              <a:rPr lang="en-US"/>
              <a:t>_______________________________________________________________________________</a:t>
            </a:r>
            <a:endParaRPr/>
          </a:p>
        </p:txBody>
      </p:sp>
      <p:sp>
        <p:nvSpPr>
          <p:cNvPr id="532" name="Google Shape;532;p79"/>
          <p:cNvSpPr txBox="1"/>
          <p:nvPr/>
        </p:nvSpPr>
        <p:spPr>
          <a:xfrm>
            <a:off x="11305900" y="711925"/>
            <a:ext cx="523200" cy="363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t>33b</a:t>
            </a:r>
            <a:endParaRPr/>
          </a:p>
        </p:txBody>
      </p:sp>
      <p:sp>
        <p:nvSpPr>
          <p:cNvPr id="533" name="Google Shape;533;p79"/>
          <p:cNvSpPr txBox="1">
            <a:spLocks noGrp="1"/>
          </p:cNvSpPr>
          <p:nvPr>
            <p:ph type="title"/>
          </p:nvPr>
        </p:nvSpPr>
        <p:spPr>
          <a:xfrm>
            <a:off x="3840450" y="382375"/>
            <a:ext cx="4511100" cy="1023000"/>
          </a:xfrm>
          <a:prstGeom prst="rect">
            <a:avLst/>
          </a:prstGeom>
          <a:ln w="9525" cap="flat" cmpd="sng">
            <a:solidFill>
              <a:srgbClr val="000000"/>
            </a:solidFill>
            <a:prstDash val="dot"/>
            <a:round/>
            <a:headEnd type="none" w="sm" len="sm"/>
            <a:tailEnd type="none" w="sm" len="sm"/>
          </a:ln>
        </p:spPr>
        <p:txBody>
          <a:bodyPr spcFirstLastPara="1" wrap="square" lIns="121900" tIns="121900" rIns="121900" bIns="121900" anchor="t" anchorCtr="0">
            <a:noAutofit/>
          </a:bodyPr>
          <a:lstStyle/>
          <a:p>
            <a:pPr marL="0" lvl="0" indent="0" algn="ctr" rtl="0">
              <a:spcBef>
                <a:spcPts val="0"/>
              </a:spcBef>
              <a:spcAft>
                <a:spcPts val="0"/>
              </a:spcAft>
              <a:buNone/>
            </a:pPr>
            <a:r>
              <a:rPr lang="en-US">
                <a:solidFill>
                  <a:srgbClr val="000000"/>
                </a:solidFill>
              </a:rPr>
              <a:t>IEP Goals</a:t>
            </a:r>
            <a:endParaRPr>
              <a:solidFill>
                <a:srgbClr val="000000"/>
              </a:solidFill>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538"/>
        <p:cNvGrpSpPr/>
        <p:nvPr/>
      </p:nvGrpSpPr>
      <p:grpSpPr>
        <a:xfrm>
          <a:off x="0" y="0"/>
          <a:ext cx="0" cy="0"/>
          <a:chOff x="0" y="0"/>
          <a:chExt cx="0" cy="0"/>
        </a:xfrm>
      </p:grpSpPr>
      <p:sp>
        <p:nvSpPr>
          <p:cNvPr id="539" name="Google Shape;539;p80"/>
          <p:cNvSpPr txBox="1">
            <a:spLocks noGrp="1"/>
          </p:cNvSpPr>
          <p:nvPr>
            <p:ph type="body" idx="1"/>
          </p:nvPr>
        </p:nvSpPr>
        <p:spPr>
          <a:xfrm>
            <a:off x="1006800" y="1405325"/>
            <a:ext cx="10178400" cy="5270100"/>
          </a:xfrm>
          <a:prstGeom prst="rect">
            <a:avLst/>
          </a:prstGeom>
        </p:spPr>
        <p:txBody>
          <a:bodyPr spcFirstLastPara="1" wrap="square" lIns="121900" tIns="121900" rIns="121900" bIns="121900" anchor="t" anchorCtr="0">
            <a:noAutofit/>
          </a:bodyPr>
          <a:lstStyle/>
          <a:p>
            <a:pPr marL="127000" lvl="0" indent="0" algn="ctr" rtl="0">
              <a:spcBef>
                <a:spcPts val="700"/>
              </a:spcBef>
              <a:spcAft>
                <a:spcPts val="0"/>
              </a:spcAft>
              <a:buNone/>
            </a:pPr>
            <a:r>
              <a:rPr lang="en-US" u="sng">
                <a:solidFill>
                  <a:srgbClr val="000000"/>
                </a:solidFill>
              </a:rPr>
              <a:t>Next year, in Social Studies I want to learn:  (circle </a:t>
            </a:r>
            <a:r>
              <a:rPr lang="en-US" i="1" u="sng">
                <a:solidFill>
                  <a:srgbClr val="000000"/>
                </a:solidFill>
              </a:rPr>
              <a:t>at least </a:t>
            </a:r>
            <a:r>
              <a:rPr lang="en-US" u="sng">
                <a:solidFill>
                  <a:srgbClr val="000000"/>
                </a:solidFill>
              </a:rPr>
              <a:t>one, or write your own)</a:t>
            </a:r>
            <a:endParaRPr u="sng">
              <a:solidFill>
                <a:srgbClr val="000000"/>
              </a:solidFill>
            </a:endParaRPr>
          </a:p>
          <a:p>
            <a:pPr marL="457200" lvl="0" indent="-355600" algn="l" rtl="0">
              <a:lnSpc>
                <a:spcPct val="200000"/>
              </a:lnSpc>
              <a:spcBef>
                <a:spcPts val="2100"/>
              </a:spcBef>
              <a:spcAft>
                <a:spcPts val="0"/>
              </a:spcAft>
              <a:buClr>
                <a:srgbClr val="000000"/>
              </a:buClr>
              <a:buSzPts val="2000"/>
              <a:buChar char="•"/>
            </a:pPr>
            <a:r>
              <a:rPr lang="en-US">
                <a:solidFill>
                  <a:srgbClr val="000000"/>
                </a:solidFill>
              </a:rPr>
              <a:t>To be able to name 50 different countries</a:t>
            </a:r>
            <a:endParaRPr>
              <a:solidFill>
                <a:srgbClr val="000000"/>
              </a:solidFill>
            </a:endParaRPr>
          </a:p>
          <a:p>
            <a:pPr marL="457200" lvl="0" indent="-355600" algn="l" rtl="0">
              <a:lnSpc>
                <a:spcPct val="200000"/>
              </a:lnSpc>
              <a:spcBef>
                <a:spcPts val="0"/>
              </a:spcBef>
              <a:spcAft>
                <a:spcPts val="0"/>
              </a:spcAft>
              <a:buClr>
                <a:srgbClr val="000000"/>
              </a:buClr>
              <a:buSzPts val="2000"/>
              <a:buChar char="•"/>
            </a:pPr>
            <a:r>
              <a:rPr lang="en-US">
                <a:solidFill>
                  <a:srgbClr val="000000"/>
                </a:solidFill>
              </a:rPr>
              <a:t>To name all 50 States </a:t>
            </a:r>
            <a:endParaRPr>
              <a:solidFill>
                <a:srgbClr val="000000"/>
              </a:solidFill>
            </a:endParaRPr>
          </a:p>
          <a:p>
            <a:pPr marL="457200" lvl="0" indent="-355600" algn="l" rtl="0">
              <a:lnSpc>
                <a:spcPct val="200000"/>
              </a:lnSpc>
              <a:spcBef>
                <a:spcPts val="0"/>
              </a:spcBef>
              <a:spcAft>
                <a:spcPts val="0"/>
              </a:spcAft>
              <a:buClr>
                <a:srgbClr val="000000"/>
              </a:buClr>
              <a:buSzPts val="2000"/>
              <a:buChar char="•"/>
            </a:pPr>
            <a:r>
              <a:rPr lang="en-US">
                <a:solidFill>
                  <a:srgbClr val="000000"/>
                </a:solidFill>
              </a:rPr>
              <a:t>To know about other cultures</a:t>
            </a:r>
            <a:endParaRPr>
              <a:solidFill>
                <a:srgbClr val="000000"/>
              </a:solidFill>
            </a:endParaRPr>
          </a:p>
          <a:p>
            <a:pPr marL="457200" lvl="0" indent="-355600" algn="l" rtl="0">
              <a:lnSpc>
                <a:spcPct val="200000"/>
              </a:lnSpc>
              <a:spcBef>
                <a:spcPts val="0"/>
              </a:spcBef>
              <a:spcAft>
                <a:spcPts val="0"/>
              </a:spcAft>
              <a:buClr>
                <a:srgbClr val="000000"/>
              </a:buClr>
              <a:buSzPts val="2000"/>
              <a:buChar char="•"/>
            </a:pPr>
            <a:r>
              <a:rPr lang="en-US">
                <a:solidFill>
                  <a:srgbClr val="000000"/>
                </a:solidFill>
              </a:rPr>
              <a:t>To name all the different US Presidents</a:t>
            </a:r>
            <a:endParaRPr>
              <a:solidFill>
                <a:srgbClr val="000000"/>
              </a:solidFill>
            </a:endParaRPr>
          </a:p>
          <a:p>
            <a:pPr marL="457200" lvl="0" indent="-355600" algn="l" rtl="0">
              <a:lnSpc>
                <a:spcPct val="200000"/>
              </a:lnSpc>
              <a:spcBef>
                <a:spcPts val="0"/>
              </a:spcBef>
              <a:spcAft>
                <a:spcPts val="0"/>
              </a:spcAft>
              <a:buClr>
                <a:srgbClr val="000000"/>
              </a:buClr>
              <a:buSzPts val="2000"/>
              <a:buChar char="•"/>
            </a:pPr>
            <a:r>
              <a:rPr lang="en-US">
                <a:solidFill>
                  <a:srgbClr val="000000"/>
                </a:solidFill>
              </a:rPr>
              <a:t>To know about landforms</a:t>
            </a:r>
            <a:endParaRPr>
              <a:solidFill>
                <a:srgbClr val="000000"/>
              </a:solidFill>
            </a:endParaRPr>
          </a:p>
          <a:p>
            <a:pPr marL="457200" lvl="0" indent="-355600" algn="l" rtl="0">
              <a:lnSpc>
                <a:spcPct val="200000"/>
              </a:lnSpc>
              <a:spcBef>
                <a:spcPts val="0"/>
              </a:spcBef>
              <a:spcAft>
                <a:spcPts val="0"/>
              </a:spcAft>
              <a:buClr>
                <a:srgbClr val="000000"/>
              </a:buClr>
              <a:buSzPts val="2000"/>
              <a:buChar char="•"/>
            </a:pPr>
            <a:r>
              <a:rPr lang="en-US">
                <a:solidFill>
                  <a:srgbClr val="000000"/>
                </a:solidFill>
              </a:rPr>
              <a:t>To be able to sit and watch a whole History documentary</a:t>
            </a:r>
            <a:endParaRPr>
              <a:solidFill>
                <a:srgbClr val="000000"/>
              </a:solidFill>
            </a:endParaRPr>
          </a:p>
          <a:p>
            <a:pPr marL="457200" lvl="0" indent="-355600" algn="l" rtl="0">
              <a:lnSpc>
                <a:spcPct val="200000"/>
              </a:lnSpc>
              <a:spcBef>
                <a:spcPts val="0"/>
              </a:spcBef>
              <a:spcAft>
                <a:spcPts val="0"/>
              </a:spcAft>
              <a:buClr>
                <a:srgbClr val="000000"/>
              </a:buClr>
              <a:buSzPts val="2000"/>
              <a:buChar char="•"/>
            </a:pPr>
            <a:r>
              <a:rPr lang="en-US">
                <a:solidFill>
                  <a:srgbClr val="000000"/>
                </a:solidFill>
              </a:rPr>
              <a:t>To do all my work by myself</a:t>
            </a:r>
            <a:endParaRPr>
              <a:solidFill>
                <a:srgbClr val="000000"/>
              </a:solidFill>
            </a:endParaRPr>
          </a:p>
        </p:txBody>
      </p:sp>
      <p:sp>
        <p:nvSpPr>
          <p:cNvPr id="540" name="Google Shape;540;p80"/>
          <p:cNvSpPr txBox="1"/>
          <p:nvPr/>
        </p:nvSpPr>
        <p:spPr>
          <a:xfrm>
            <a:off x="11108825" y="6100625"/>
            <a:ext cx="523200" cy="363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t>34a</a:t>
            </a:r>
            <a:endParaRPr/>
          </a:p>
        </p:txBody>
      </p:sp>
      <p:sp>
        <p:nvSpPr>
          <p:cNvPr id="541" name="Google Shape;541;p80"/>
          <p:cNvSpPr txBox="1">
            <a:spLocks noGrp="1"/>
          </p:cNvSpPr>
          <p:nvPr>
            <p:ph type="title"/>
          </p:nvPr>
        </p:nvSpPr>
        <p:spPr>
          <a:xfrm>
            <a:off x="3840450" y="382375"/>
            <a:ext cx="4511100" cy="1023000"/>
          </a:xfrm>
          <a:prstGeom prst="rect">
            <a:avLst/>
          </a:prstGeom>
          <a:ln w="9525" cap="flat" cmpd="sng">
            <a:solidFill>
              <a:srgbClr val="000000"/>
            </a:solidFill>
            <a:prstDash val="dot"/>
            <a:round/>
            <a:headEnd type="none" w="sm" len="sm"/>
            <a:tailEnd type="none" w="sm" len="sm"/>
          </a:ln>
        </p:spPr>
        <p:txBody>
          <a:bodyPr spcFirstLastPara="1" wrap="square" lIns="121900" tIns="121900" rIns="121900" bIns="121900" anchor="t" anchorCtr="0">
            <a:noAutofit/>
          </a:bodyPr>
          <a:lstStyle/>
          <a:p>
            <a:pPr marL="0" lvl="0" indent="0" algn="ctr" rtl="0">
              <a:spcBef>
                <a:spcPts val="0"/>
              </a:spcBef>
              <a:spcAft>
                <a:spcPts val="0"/>
              </a:spcAft>
              <a:buNone/>
            </a:pPr>
            <a:r>
              <a:rPr lang="en-US">
                <a:solidFill>
                  <a:srgbClr val="000000"/>
                </a:solidFill>
              </a:rPr>
              <a:t>IEP Goals</a:t>
            </a:r>
            <a:endParaRPr>
              <a:solidFill>
                <a:srgbClr val="000000"/>
              </a:solidFill>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546"/>
        <p:cNvGrpSpPr/>
        <p:nvPr/>
      </p:nvGrpSpPr>
      <p:grpSpPr>
        <a:xfrm>
          <a:off x="0" y="0"/>
          <a:ext cx="0" cy="0"/>
          <a:chOff x="0" y="0"/>
          <a:chExt cx="0" cy="0"/>
        </a:xfrm>
      </p:grpSpPr>
      <p:sp>
        <p:nvSpPr>
          <p:cNvPr id="547" name="Google Shape;547;p81"/>
          <p:cNvSpPr txBox="1">
            <a:spLocks noGrp="1"/>
          </p:cNvSpPr>
          <p:nvPr>
            <p:ph type="body" idx="1"/>
          </p:nvPr>
        </p:nvSpPr>
        <p:spPr>
          <a:xfrm>
            <a:off x="252900" y="1405375"/>
            <a:ext cx="11686200" cy="5270100"/>
          </a:xfrm>
          <a:prstGeom prst="rect">
            <a:avLst/>
          </a:prstGeom>
        </p:spPr>
        <p:txBody>
          <a:bodyPr spcFirstLastPara="1" wrap="square" lIns="121900" tIns="121900" rIns="121900" bIns="121900" anchor="t" anchorCtr="0">
            <a:noAutofit/>
          </a:bodyPr>
          <a:lstStyle/>
          <a:p>
            <a:pPr marL="127000" lvl="0" indent="0" algn="ctr" rtl="0">
              <a:spcBef>
                <a:spcPts val="700"/>
              </a:spcBef>
              <a:spcAft>
                <a:spcPts val="0"/>
              </a:spcAft>
              <a:buClr>
                <a:schemeClr val="dk1"/>
              </a:buClr>
              <a:buSzPts val="1100"/>
              <a:buFont typeface="Arial"/>
              <a:buNone/>
            </a:pPr>
            <a:r>
              <a:rPr lang="en-US" u="sng">
                <a:solidFill>
                  <a:schemeClr val="dk1"/>
                </a:solidFill>
              </a:rPr>
              <a:t>Next year, in Social Studies I want to learn:  (circle </a:t>
            </a:r>
            <a:r>
              <a:rPr lang="en-US" i="1" u="sng">
                <a:solidFill>
                  <a:schemeClr val="dk1"/>
                </a:solidFill>
              </a:rPr>
              <a:t>at least </a:t>
            </a:r>
            <a:r>
              <a:rPr lang="en-US" u="sng">
                <a:solidFill>
                  <a:schemeClr val="dk1"/>
                </a:solidFill>
              </a:rPr>
              <a:t>one, or write your own)</a:t>
            </a:r>
            <a:endParaRPr u="sng">
              <a:solidFill>
                <a:schemeClr val="dk1"/>
              </a:solidFill>
            </a:endParaRPr>
          </a:p>
          <a:p>
            <a:pPr marL="0" lvl="0" indent="0" algn="l" rtl="0">
              <a:spcBef>
                <a:spcPts val="2100"/>
              </a:spcBef>
              <a:spcAft>
                <a:spcPts val="0"/>
              </a:spcAft>
              <a:buNone/>
            </a:pPr>
            <a:endParaRPr/>
          </a:p>
          <a:p>
            <a:pPr marL="0" lvl="0" indent="0" algn="l" rtl="0">
              <a:spcBef>
                <a:spcPts val="2100"/>
              </a:spcBef>
              <a:spcAft>
                <a:spcPts val="0"/>
              </a:spcAft>
              <a:buNone/>
            </a:pPr>
            <a:endParaRPr/>
          </a:p>
          <a:p>
            <a:pPr marL="0" lvl="0" indent="0" algn="l" rtl="0">
              <a:spcBef>
                <a:spcPts val="2100"/>
              </a:spcBef>
              <a:spcAft>
                <a:spcPts val="0"/>
              </a:spcAft>
              <a:buNone/>
            </a:pPr>
            <a:r>
              <a:rPr lang="en-US"/>
              <a:t>_______________________________________________________________________________</a:t>
            </a:r>
            <a:endParaRPr/>
          </a:p>
          <a:p>
            <a:pPr marL="127000" lvl="0" indent="0" algn="l" rtl="0">
              <a:spcBef>
                <a:spcPts val="2100"/>
              </a:spcBef>
              <a:spcAft>
                <a:spcPts val="0"/>
              </a:spcAft>
              <a:buNone/>
            </a:pPr>
            <a:endParaRPr/>
          </a:p>
          <a:p>
            <a:pPr marL="0" lvl="0" indent="0" algn="l" rtl="0">
              <a:spcBef>
                <a:spcPts val="2100"/>
              </a:spcBef>
              <a:spcAft>
                <a:spcPts val="0"/>
              </a:spcAft>
              <a:buNone/>
            </a:pPr>
            <a:endParaRPr/>
          </a:p>
          <a:p>
            <a:pPr marL="0" lvl="0" indent="0" algn="l" rtl="0">
              <a:spcBef>
                <a:spcPts val="2100"/>
              </a:spcBef>
              <a:spcAft>
                <a:spcPts val="0"/>
              </a:spcAft>
              <a:buNone/>
            </a:pPr>
            <a:r>
              <a:rPr lang="en-US"/>
              <a:t>_______________________________________________________________________________</a:t>
            </a:r>
            <a:endParaRPr/>
          </a:p>
          <a:p>
            <a:pPr marL="0" lvl="0" indent="0" algn="l" rtl="0">
              <a:spcBef>
                <a:spcPts val="2100"/>
              </a:spcBef>
              <a:spcAft>
                <a:spcPts val="0"/>
              </a:spcAft>
              <a:buNone/>
            </a:pPr>
            <a:endParaRPr/>
          </a:p>
          <a:p>
            <a:pPr marL="0" lvl="0" indent="0" algn="l" rtl="0">
              <a:spcBef>
                <a:spcPts val="2100"/>
              </a:spcBef>
              <a:spcAft>
                <a:spcPts val="2100"/>
              </a:spcAft>
              <a:buNone/>
            </a:pPr>
            <a:r>
              <a:rPr lang="en-US"/>
              <a:t>_______________________________________________________________________________</a:t>
            </a:r>
            <a:endParaRPr/>
          </a:p>
        </p:txBody>
      </p:sp>
      <p:sp>
        <p:nvSpPr>
          <p:cNvPr id="548" name="Google Shape;548;p81"/>
          <p:cNvSpPr txBox="1"/>
          <p:nvPr/>
        </p:nvSpPr>
        <p:spPr>
          <a:xfrm>
            <a:off x="11305900" y="711925"/>
            <a:ext cx="523200" cy="363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t>34b</a:t>
            </a:r>
            <a:endParaRPr/>
          </a:p>
        </p:txBody>
      </p:sp>
      <p:sp>
        <p:nvSpPr>
          <p:cNvPr id="549" name="Google Shape;549;p81"/>
          <p:cNvSpPr txBox="1">
            <a:spLocks noGrp="1"/>
          </p:cNvSpPr>
          <p:nvPr>
            <p:ph type="title"/>
          </p:nvPr>
        </p:nvSpPr>
        <p:spPr>
          <a:xfrm>
            <a:off x="3840450" y="382375"/>
            <a:ext cx="4511100" cy="1023000"/>
          </a:xfrm>
          <a:prstGeom prst="rect">
            <a:avLst/>
          </a:prstGeom>
          <a:ln w="9525" cap="flat" cmpd="sng">
            <a:solidFill>
              <a:srgbClr val="000000"/>
            </a:solidFill>
            <a:prstDash val="dot"/>
            <a:round/>
            <a:headEnd type="none" w="sm" len="sm"/>
            <a:tailEnd type="none" w="sm" len="sm"/>
          </a:ln>
        </p:spPr>
        <p:txBody>
          <a:bodyPr spcFirstLastPara="1" wrap="square" lIns="121900" tIns="121900" rIns="121900" bIns="121900" anchor="t" anchorCtr="0">
            <a:noAutofit/>
          </a:bodyPr>
          <a:lstStyle/>
          <a:p>
            <a:pPr marL="0" lvl="0" indent="0" algn="ctr" rtl="0">
              <a:spcBef>
                <a:spcPts val="0"/>
              </a:spcBef>
              <a:spcAft>
                <a:spcPts val="0"/>
              </a:spcAft>
              <a:buNone/>
            </a:pPr>
            <a:r>
              <a:rPr lang="en-US">
                <a:solidFill>
                  <a:srgbClr val="000000"/>
                </a:solidFill>
              </a:rPr>
              <a:t>IEP Goals</a:t>
            </a:r>
            <a:endParaRPr>
              <a:solidFill>
                <a:srgbClr val="000000"/>
              </a:solidFill>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554"/>
        <p:cNvGrpSpPr/>
        <p:nvPr/>
      </p:nvGrpSpPr>
      <p:grpSpPr>
        <a:xfrm>
          <a:off x="0" y="0"/>
          <a:ext cx="0" cy="0"/>
          <a:chOff x="0" y="0"/>
          <a:chExt cx="0" cy="0"/>
        </a:xfrm>
      </p:grpSpPr>
      <p:sp>
        <p:nvSpPr>
          <p:cNvPr id="555" name="Google Shape;555;p82"/>
          <p:cNvSpPr txBox="1">
            <a:spLocks noGrp="1"/>
          </p:cNvSpPr>
          <p:nvPr>
            <p:ph type="body" idx="1"/>
          </p:nvPr>
        </p:nvSpPr>
        <p:spPr>
          <a:xfrm>
            <a:off x="1006800" y="1405325"/>
            <a:ext cx="10178400" cy="5270100"/>
          </a:xfrm>
          <a:prstGeom prst="rect">
            <a:avLst/>
          </a:prstGeom>
        </p:spPr>
        <p:txBody>
          <a:bodyPr spcFirstLastPara="1" wrap="square" lIns="121900" tIns="121900" rIns="121900" bIns="121900" anchor="t" anchorCtr="0">
            <a:noAutofit/>
          </a:bodyPr>
          <a:lstStyle/>
          <a:p>
            <a:pPr marL="127000" lvl="0" indent="0" algn="ctr" rtl="0">
              <a:spcBef>
                <a:spcPts val="700"/>
              </a:spcBef>
              <a:spcAft>
                <a:spcPts val="0"/>
              </a:spcAft>
              <a:buNone/>
            </a:pPr>
            <a:r>
              <a:rPr lang="en-US" u="sng">
                <a:solidFill>
                  <a:srgbClr val="000000"/>
                </a:solidFill>
              </a:rPr>
              <a:t>Next year, I want to improve my behavior by:  (circle </a:t>
            </a:r>
            <a:r>
              <a:rPr lang="en-US" i="1" u="sng">
                <a:solidFill>
                  <a:srgbClr val="000000"/>
                </a:solidFill>
              </a:rPr>
              <a:t>at least </a:t>
            </a:r>
            <a:r>
              <a:rPr lang="en-US" u="sng">
                <a:solidFill>
                  <a:srgbClr val="000000"/>
                </a:solidFill>
              </a:rPr>
              <a:t>one, or write your own)</a:t>
            </a:r>
            <a:endParaRPr u="sng">
              <a:solidFill>
                <a:srgbClr val="000000"/>
              </a:solidFill>
            </a:endParaRPr>
          </a:p>
          <a:p>
            <a:pPr marL="457200" lvl="0" indent="-355600" algn="l" rtl="0">
              <a:lnSpc>
                <a:spcPct val="200000"/>
              </a:lnSpc>
              <a:spcBef>
                <a:spcPts val="2100"/>
              </a:spcBef>
              <a:spcAft>
                <a:spcPts val="0"/>
              </a:spcAft>
              <a:buClr>
                <a:srgbClr val="000000"/>
              </a:buClr>
              <a:buSzPts val="2000"/>
              <a:buChar char="•"/>
            </a:pPr>
            <a:r>
              <a:rPr lang="en-US">
                <a:solidFill>
                  <a:srgbClr val="000000"/>
                </a:solidFill>
              </a:rPr>
              <a:t>I will always say “please” and “thank you”</a:t>
            </a:r>
            <a:endParaRPr>
              <a:solidFill>
                <a:srgbClr val="000000"/>
              </a:solidFill>
            </a:endParaRPr>
          </a:p>
          <a:p>
            <a:pPr marL="457200" lvl="0" indent="-355600" algn="l" rtl="0">
              <a:lnSpc>
                <a:spcPct val="200000"/>
              </a:lnSpc>
              <a:spcBef>
                <a:spcPts val="0"/>
              </a:spcBef>
              <a:spcAft>
                <a:spcPts val="0"/>
              </a:spcAft>
              <a:buClr>
                <a:srgbClr val="000000"/>
              </a:buClr>
              <a:buSzPts val="2000"/>
              <a:buChar char="•"/>
            </a:pPr>
            <a:r>
              <a:rPr lang="en-US">
                <a:solidFill>
                  <a:srgbClr val="000000"/>
                </a:solidFill>
              </a:rPr>
              <a:t>I will talk in a quiet voice when I'm inside</a:t>
            </a:r>
            <a:endParaRPr>
              <a:solidFill>
                <a:srgbClr val="000000"/>
              </a:solidFill>
            </a:endParaRPr>
          </a:p>
          <a:p>
            <a:pPr marL="457200" lvl="0" indent="-355600" algn="l" rtl="0">
              <a:lnSpc>
                <a:spcPct val="200000"/>
              </a:lnSpc>
              <a:spcBef>
                <a:spcPts val="0"/>
              </a:spcBef>
              <a:spcAft>
                <a:spcPts val="0"/>
              </a:spcAft>
              <a:buClr>
                <a:srgbClr val="000000"/>
              </a:buClr>
              <a:buSzPts val="2000"/>
              <a:buChar char="•"/>
            </a:pPr>
            <a:r>
              <a:rPr lang="en-US">
                <a:solidFill>
                  <a:srgbClr val="000000"/>
                </a:solidFill>
              </a:rPr>
              <a:t>I will not run in the hall</a:t>
            </a:r>
            <a:endParaRPr>
              <a:solidFill>
                <a:srgbClr val="000000"/>
              </a:solidFill>
            </a:endParaRPr>
          </a:p>
          <a:p>
            <a:pPr marL="457200" lvl="0" indent="-355600" algn="l" rtl="0">
              <a:lnSpc>
                <a:spcPct val="200000"/>
              </a:lnSpc>
              <a:spcBef>
                <a:spcPts val="0"/>
              </a:spcBef>
              <a:spcAft>
                <a:spcPts val="0"/>
              </a:spcAft>
              <a:buClr>
                <a:srgbClr val="000000"/>
              </a:buClr>
              <a:buSzPts val="2000"/>
              <a:buChar char="•"/>
            </a:pPr>
            <a:r>
              <a:rPr lang="en-US">
                <a:solidFill>
                  <a:srgbClr val="000000"/>
                </a:solidFill>
              </a:rPr>
              <a:t>I will listen to and respect adults</a:t>
            </a:r>
            <a:endParaRPr>
              <a:solidFill>
                <a:srgbClr val="000000"/>
              </a:solidFill>
            </a:endParaRPr>
          </a:p>
          <a:p>
            <a:pPr marL="457200" lvl="0" indent="-355600" algn="l" rtl="0">
              <a:lnSpc>
                <a:spcPct val="200000"/>
              </a:lnSpc>
              <a:spcBef>
                <a:spcPts val="0"/>
              </a:spcBef>
              <a:spcAft>
                <a:spcPts val="0"/>
              </a:spcAft>
              <a:buClr>
                <a:srgbClr val="000000"/>
              </a:buClr>
              <a:buSzPts val="2000"/>
              <a:buChar char="•"/>
            </a:pPr>
            <a:r>
              <a:rPr lang="en-US">
                <a:solidFill>
                  <a:srgbClr val="000000"/>
                </a:solidFill>
              </a:rPr>
              <a:t>I will do my best to be a Whittier R.O.C.K.S. Warrior!</a:t>
            </a:r>
            <a:endParaRPr>
              <a:solidFill>
                <a:srgbClr val="000000"/>
              </a:solidFill>
            </a:endParaRPr>
          </a:p>
          <a:p>
            <a:pPr marL="457200" lvl="0" indent="-355600" algn="l" rtl="0">
              <a:lnSpc>
                <a:spcPct val="200000"/>
              </a:lnSpc>
              <a:spcBef>
                <a:spcPts val="0"/>
              </a:spcBef>
              <a:spcAft>
                <a:spcPts val="0"/>
              </a:spcAft>
              <a:buClr>
                <a:srgbClr val="000000"/>
              </a:buClr>
              <a:buSzPts val="2000"/>
              <a:buChar char="•"/>
            </a:pPr>
            <a:r>
              <a:rPr lang="en-US">
                <a:solidFill>
                  <a:srgbClr val="000000"/>
                </a:solidFill>
              </a:rPr>
              <a:t>I will follow directions </a:t>
            </a:r>
            <a:endParaRPr>
              <a:solidFill>
                <a:srgbClr val="000000"/>
              </a:solidFill>
            </a:endParaRPr>
          </a:p>
          <a:p>
            <a:pPr marL="457200" lvl="0" indent="-355600" algn="l" rtl="0">
              <a:lnSpc>
                <a:spcPct val="200000"/>
              </a:lnSpc>
              <a:spcBef>
                <a:spcPts val="0"/>
              </a:spcBef>
              <a:spcAft>
                <a:spcPts val="0"/>
              </a:spcAft>
              <a:buClr>
                <a:srgbClr val="000000"/>
              </a:buClr>
              <a:buSzPts val="2000"/>
              <a:buChar char="•"/>
            </a:pPr>
            <a:r>
              <a:rPr lang="en-US">
                <a:solidFill>
                  <a:srgbClr val="000000"/>
                </a:solidFill>
              </a:rPr>
              <a:t>I will be kind to others and keep my hands to myself</a:t>
            </a:r>
            <a:endParaRPr>
              <a:solidFill>
                <a:srgbClr val="000000"/>
              </a:solidFill>
            </a:endParaRPr>
          </a:p>
        </p:txBody>
      </p:sp>
      <p:sp>
        <p:nvSpPr>
          <p:cNvPr id="556" name="Google Shape;556;p82"/>
          <p:cNvSpPr txBox="1"/>
          <p:nvPr/>
        </p:nvSpPr>
        <p:spPr>
          <a:xfrm>
            <a:off x="11108825" y="6100625"/>
            <a:ext cx="523200" cy="363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t>35a</a:t>
            </a:r>
            <a:endParaRPr/>
          </a:p>
        </p:txBody>
      </p:sp>
      <p:sp>
        <p:nvSpPr>
          <p:cNvPr id="557" name="Google Shape;557;p82"/>
          <p:cNvSpPr txBox="1">
            <a:spLocks noGrp="1"/>
          </p:cNvSpPr>
          <p:nvPr>
            <p:ph type="title"/>
          </p:nvPr>
        </p:nvSpPr>
        <p:spPr>
          <a:xfrm>
            <a:off x="3840450" y="382375"/>
            <a:ext cx="4511100" cy="1023000"/>
          </a:xfrm>
          <a:prstGeom prst="rect">
            <a:avLst/>
          </a:prstGeom>
          <a:ln w="9525" cap="flat" cmpd="sng">
            <a:solidFill>
              <a:srgbClr val="000000"/>
            </a:solidFill>
            <a:prstDash val="dot"/>
            <a:round/>
            <a:headEnd type="none" w="sm" len="sm"/>
            <a:tailEnd type="none" w="sm" len="sm"/>
          </a:ln>
        </p:spPr>
        <p:txBody>
          <a:bodyPr spcFirstLastPara="1" wrap="square" lIns="121900" tIns="121900" rIns="121900" bIns="121900" anchor="t" anchorCtr="0">
            <a:noAutofit/>
          </a:bodyPr>
          <a:lstStyle/>
          <a:p>
            <a:pPr marL="0" lvl="0" indent="0" algn="ctr" rtl="0">
              <a:spcBef>
                <a:spcPts val="0"/>
              </a:spcBef>
              <a:spcAft>
                <a:spcPts val="0"/>
              </a:spcAft>
              <a:buNone/>
            </a:pPr>
            <a:r>
              <a:rPr lang="en-US">
                <a:solidFill>
                  <a:srgbClr val="000000"/>
                </a:solidFill>
              </a:rPr>
              <a:t>IEP Goals</a:t>
            </a:r>
            <a:endParaRPr>
              <a:solidFill>
                <a:srgbClr val="000000"/>
              </a:solidFill>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562"/>
        <p:cNvGrpSpPr/>
        <p:nvPr/>
      </p:nvGrpSpPr>
      <p:grpSpPr>
        <a:xfrm>
          <a:off x="0" y="0"/>
          <a:ext cx="0" cy="0"/>
          <a:chOff x="0" y="0"/>
          <a:chExt cx="0" cy="0"/>
        </a:xfrm>
      </p:grpSpPr>
      <p:sp>
        <p:nvSpPr>
          <p:cNvPr id="563" name="Google Shape;563;p83"/>
          <p:cNvSpPr txBox="1">
            <a:spLocks noGrp="1"/>
          </p:cNvSpPr>
          <p:nvPr>
            <p:ph type="body" idx="1"/>
          </p:nvPr>
        </p:nvSpPr>
        <p:spPr>
          <a:xfrm>
            <a:off x="252900" y="1405375"/>
            <a:ext cx="11686200" cy="5270100"/>
          </a:xfrm>
          <a:prstGeom prst="rect">
            <a:avLst/>
          </a:prstGeom>
        </p:spPr>
        <p:txBody>
          <a:bodyPr spcFirstLastPara="1" wrap="square" lIns="121900" tIns="121900" rIns="121900" bIns="121900" anchor="t" anchorCtr="0">
            <a:noAutofit/>
          </a:bodyPr>
          <a:lstStyle/>
          <a:p>
            <a:pPr marL="127000" lvl="0" indent="0" algn="ctr" rtl="0">
              <a:spcBef>
                <a:spcPts val="700"/>
              </a:spcBef>
              <a:spcAft>
                <a:spcPts val="0"/>
              </a:spcAft>
              <a:buClr>
                <a:schemeClr val="dk1"/>
              </a:buClr>
              <a:buSzPts val="1100"/>
              <a:buFont typeface="Arial"/>
              <a:buNone/>
            </a:pPr>
            <a:r>
              <a:rPr lang="en-US" u="sng">
                <a:solidFill>
                  <a:schemeClr val="dk1"/>
                </a:solidFill>
              </a:rPr>
              <a:t>Next year, I want to improve my behavior by:  (circle </a:t>
            </a:r>
            <a:r>
              <a:rPr lang="en-US" i="1" u="sng">
                <a:solidFill>
                  <a:schemeClr val="dk1"/>
                </a:solidFill>
              </a:rPr>
              <a:t>at least </a:t>
            </a:r>
            <a:r>
              <a:rPr lang="en-US" u="sng">
                <a:solidFill>
                  <a:schemeClr val="dk1"/>
                </a:solidFill>
              </a:rPr>
              <a:t>one, or write your own)</a:t>
            </a:r>
            <a:endParaRPr u="sng">
              <a:solidFill>
                <a:schemeClr val="dk1"/>
              </a:solidFill>
            </a:endParaRPr>
          </a:p>
          <a:p>
            <a:pPr marL="0" lvl="0" indent="0" algn="l" rtl="0">
              <a:spcBef>
                <a:spcPts val="2100"/>
              </a:spcBef>
              <a:spcAft>
                <a:spcPts val="0"/>
              </a:spcAft>
              <a:buNone/>
            </a:pPr>
            <a:endParaRPr/>
          </a:p>
          <a:p>
            <a:pPr marL="0" lvl="0" indent="0" algn="l" rtl="0">
              <a:spcBef>
                <a:spcPts val="2100"/>
              </a:spcBef>
              <a:spcAft>
                <a:spcPts val="0"/>
              </a:spcAft>
              <a:buNone/>
            </a:pPr>
            <a:endParaRPr/>
          </a:p>
          <a:p>
            <a:pPr marL="0" lvl="0" indent="0" algn="l" rtl="0">
              <a:spcBef>
                <a:spcPts val="2100"/>
              </a:spcBef>
              <a:spcAft>
                <a:spcPts val="0"/>
              </a:spcAft>
              <a:buNone/>
            </a:pPr>
            <a:r>
              <a:rPr lang="en-US"/>
              <a:t>_______________________________________________________________________________</a:t>
            </a:r>
            <a:endParaRPr/>
          </a:p>
          <a:p>
            <a:pPr marL="127000" lvl="0" indent="0" algn="l" rtl="0">
              <a:spcBef>
                <a:spcPts val="2100"/>
              </a:spcBef>
              <a:spcAft>
                <a:spcPts val="0"/>
              </a:spcAft>
              <a:buNone/>
            </a:pPr>
            <a:endParaRPr/>
          </a:p>
          <a:p>
            <a:pPr marL="0" lvl="0" indent="0" algn="l" rtl="0">
              <a:spcBef>
                <a:spcPts val="2100"/>
              </a:spcBef>
              <a:spcAft>
                <a:spcPts val="0"/>
              </a:spcAft>
              <a:buNone/>
            </a:pPr>
            <a:endParaRPr/>
          </a:p>
          <a:p>
            <a:pPr marL="0" lvl="0" indent="0" algn="l" rtl="0">
              <a:spcBef>
                <a:spcPts val="2100"/>
              </a:spcBef>
              <a:spcAft>
                <a:spcPts val="0"/>
              </a:spcAft>
              <a:buNone/>
            </a:pPr>
            <a:r>
              <a:rPr lang="en-US"/>
              <a:t>_______________________________________________________________________________</a:t>
            </a:r>
            <a:endParaRPr/>
          </a:p>
          <a:p>
            <a:pPr marL="0" lvl="0" indent="0" algn="l" rtl="0">
              <a:spcBef>
                <a:spcPts val="2100"/>
              </a:spcBef>
              <a:spcAft>
                <a:spcPts val="0"/>
              </a:spcAft>
              <a:buNone/>
            </a:pPr>
            <a:endParaRPr/>
          </a:p>
          <a:p>
            <a:pPr marL="0" lvl="0" indent="0" algn="l" rtl="0">
              <a:spcBef>
                <a:spcPts val="2100"/>
              </a:spcBef>
              <a:spcAft>
                <a:spcPts val="2100"/>
              </a:spcAft>
              <a:buNone/>
            </a:pPr>
            <a:r>
              <a:rPr lang="en-US"/>
              <a:t>_______________________________________________________________________________</a:t>
            </a:r>
            <a:endParaRPr/>
          </a:p>
        </p:txBody>
      </p:sp>
      <p:sp>
        <p:nvSpPr>
          <p:cNvPr id="564" name="Google Shape;564;p83"/>
          <p:cNvSpPr txBox="1"/>
          <p:nvPr/>
        </p:nvSpPr>
        <p:spPr>
          <a:xfrm>
            <a:off x="11305900" y="711925"/>
            <a:ext cx="523200" cy="363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t>35b</a:t>
            </a:r>
            <a:endParaRPr/>
          </a:p>
        </p:txBody>
      </p:sp>
      <p:sp>
        <p:nvSpPr>
          <p:cNvPr id="565" name="Google Shape;565;p83"/>
          <p:cNvSpPr txBox="1">
            <a:spLocks noGrp="1"/>
          </p:cNvSpPr>
          <p:nvPr>
            <p:ph type="title"/>
          </p:nvPr>
        </p:nvSpPr>
        <p:spPr>
          <a:xfrm>
            <a:off x="3840450" y="382375"/>
            <a:ext cx="4511100" cy="1023000"/>
          </a:xfrm>
          <a:prstGeom prst="rect">
            <a:avLst/>
          </a:prstGeom>
          <a:ln w="9525" cap="flat" cmpd="sng">
            <a:solidFill>
              <a:srgbClr val="000000"/>
            </a:solidFill>
            <a:prstDash val="dot"/>
            <a:round/>
            <a:headEnd type="none" w="sm" len="sm"/>
            <a:tailEnd type="none" w="sm" len="sm"/>
          </a:ln>
        </p:spPr>
        <p:txBody>
          <a:bodyPr spcFirstLastPara="1" wrap="square" lIns="121900" tIns="121900" rIns="121900" bIns="121900" anchor="t" anchorCtr="0">
            <a:noAutofit/>
          </a:bodyPr>
          <a:lstStyle/>
          <a:p>
            <a:pPr marL="0" lvl="0" indent="0" algn="ctr" rtl="0">
              <a:spcBef>
                <a:spcPts val="0"/>
              </a:spcBef>
              <a:spcAft>
                <a:spcPts val="0"/>
              </a:spcAft>
              <a:buNone/>
            </a:pPr>
            <a:r>
              <a:rPr lang="en-US">
                <a:solidFill>
                  <a:srgbClr val="000000"/>
                </a:solidFill>
              </a:rPr>
              <a:t>IEP Goals</a:t>
            </a:r>
            <a:endParaRPr>
              <a:solidFill>
                <a:srgbClr val="000000"/>
              </a:solidFill>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570"/>
        <p:cNvGrpSpPr/>
        <p:nvPr/>
      </p:nvGrpSpPr>
      <p:grpSpPr>
        <a:xfrm>
          <a:off x="0" y="0"/>
          <a:ext cx="0" cy="0"/>
          <a:chOff x="0" y="0"/>
          <a:chExt cx="0" cy="0"/>
        </a:xfrm>
      </p:grpSpPr>
      <p:sp>
        <p:nvSpPr>
          <p:cNvPr id="571" name="Google Shape;571;p84"/>
          <p:cNvSpPr txBox="1">
            <a:spLocks noGrp="1"/>
          </p:cNvSpPr>
          <p:nvPr>
            <p:ph type="title"/>
          </p:nvPr>
        </p:nvSpPr>
        <p:spPr>
          <a:xfrm>
            <a:off x="1251678" y="216460"/>
            <a:ext cx="10178400" cy="1492200"/>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Clr>
                <a:schemeClr val="dk2"/>
              </a:buClr>
              <a:buFont typeface="Impact"/>
              <a:buNone/>
            </a:pPr>
            <a:r>
              <a:rPr lang="en-US" sz="6000">
                <a:solidFill>
                  <a:srgbClr val="434343"/>
                </a:solidFill>
                <a:latin typeface="Cambria"/>
                <a:ea typeface="Cambria"/>
                <a:cs typeface="Cambria"/>
                <a:sym typeface="Cambria"/>
              </a:rPr>
              <a:t>Who’s Your Team mate?  </a:t>
            </a:r>
            <a:endParaRPr sz="6000">
              <a:solidFill>
                <a:srgbClr val="434343"/>
              </a:solidFill>
              <a:latin typeface="Cambria"/>
              <a:ea typeface="Cambria"/>
              <a:cs typeface="Cambria"/>
              <a:sym typeface="Cambria"/>
            </a:endParaRPr>
          </a:p>
          <a:p>
            <a:pPr marL="0" lvl="0" indent="0" algn="l" rtl="0">
              <a:spcBef>
                <a:spcPts val="0"/>
              </a:spcBef>
              <a:spcAft>
                <a:spcPts val="0"/>
              </a:spcAft>
              <a:buNone/>
            </a:pPr>
            <a:endParaRPr/>
          </a:p>
        </p:txBody>
      </p:sp>
      <p:sp>
        <p:nvSpPr>
          <p:cNvPr id="572" name="Google Shape;572;p84"/>
          <p:cNvSpPr txBox="1">
            <a:spLocks noGrp="1"/>
          </p:cNvSpPr>
          <p:nvPr>
            <p:ph type="body" idx="1"/>
          </p:nvPr>
        </p:nvSpPr>
        <p:spPr>
          <a:xfrm>
            <a:off x="357300" y="1223725"/>
            <a:ext cx="11522100" cy="5457000"/>
          </a:xfrm>
          <a:prstGeom prst="rect">
            <a:avLst/>
          </a:prstGeom>
        </p:spPr>
        <p:txBody>
          <a:bodyPr spcFirstLastPara="1" wrap="square" lIns="121900" tIns="121900" rIns="121900" bIns="121900" anchor="t" anchorCtr="0">
            <a:noAutofit/>
          </a:bodyPr>
          <a:lstStyle/>
          <a:p>
            <a:pPr marL="0" lvl="0" indent="0" algn="ctr" rtl="0">
              <a:spcBef>
                <a:spcPts val="700"/>
              </a:spcBef>
              <a:spcAft>
                <a:spcPts val="0"/>
              </a:spcAft>
              <a:buNone/>
            </a:pPr>
            <a:r>
              <a:rPr lang="en-US">
                <a:solidFill>
                  <a:srgbClr val="000000"/>
                </a:solidFill>
                <a:latin typeface="Cambria"/>
                <a:ea typeface="Cambria"/>
                <a:cs typeface="Cambria"/>
                <a:sym typeface="Cambria"/>
              </a:rPr>
              <a:t>One day, you will go to YOUR IEP meeting. A whole bunch of people wearing nice pants are going to talk about you. Your mom and dad will be there, and your teacher.</a:t>
            </a:r>
            <a:endParaRPr>
              <a:solidFill>
                <a:srgbClr val="000000"/>
              </a:solidFill>
              <a:latin typeface="Cambria"/>
              <a:ea typeface="Cambria"/>
              <a:cs typeface="Cambria"/>
              <a:sym typeface="Cambria"/>
            </a:endParaRPr>
          </a:p>
          <a:p>
            <a:pPr marL="0" lvl="0" indent="0" algn="ctr" rtl="0">
              <a:spcBef>
                <a:spcPts val="2100"/>
              </a:spcBef>
              <a:spcAft>
                <a:spcPts val="0"/>
              </a:spcAft>
              <a:buNone/>
            </a:pPr>
            <a:r>
              <a:rPr lang="en-US">
                <a:solidFill>
                  <a:srgbClr val="000000"/>
                </a:solidFill>
                <a:latin typeface="Cambria"/>
                <a:ea typeface="Cambria"/>
                <a:cs typeface="Cambria"/>
                <a:sym typeface="Cambria"/>
              </a:rPr>
              <a:t>If you could pick someone to be there, who would you choose?</a:t>
            </a:r>
            <a:endParaRPr>
              <a:solidFill>
                <a:srgbClr val="000000"/>
              </a:solidFill>
              <a:latin typeface="Cambria"/>
              <a:ea typeface="Cambria"/>
              <a:cs typeface="Cambria"/>
              <a:sym typeface="Cambria"/>
            </a:endParaRPr>
          </a:p>
          <a:p>
            <a:pPr marL="0" lvl="0" indent="0" algn="ctr" rtl="0">
              <a:spcBef>
                <a:spcPts val="2100"/>
              </a:spcBef>
              <a:spcAft>
                <a:spcPts val="0"/>
              </a:spcAft>
              <a:buNone/>
            </a:pPr>
            <a:endParaRPr>
              <a:solidFill>
                <a:srgbClr val="000000"/>
              </a:solidFill>
              <a:latin typeface="Cambria"/>
              <a:ea typeface="Cambria"/>
              <a:cs typeface="Cambria"/>
              <a:sym typeface="Cambria"/>
            </a:endParaRPr>
          </a:p>
          <a:p>
            <a:pPr marL="0" lvl="0" indent="0" algn="l" rtl="0">
              <a:spcBef>
                <a:spcPts val="2100"/>
              </a:spcBef>
              <a:spcAft>
                <a:spcPts val="0"/>
              </a:spcAft>
              <a:buNone/>
            </a:pPr>
            <a:r>
              <a:rPr lang="en-US">
                <a:solidFill>
                  <a:srgbClr val="000000"/>
                </a:solidFill>
                <a:latin typeface="Cambria"/>
                <a:ea typeface="Cambria"/>
                <a:cs typeface="Cambria"/>
                <a:sym typeface="Cambria"/>
              </a:rPr>
              <a:t>I want ______________________________________ to be on my team, because: _________________________________________</a:t>
            </a:r>
            <a:endParaRPr>
              <a:solidFill>
                <a:srgbClr val="000000"/>
              </a:solidFill>
              <a:latin typeface="Cambria"/>
              <a:ea typeface="Cambria"/>
              <a:cs typeface="Cambria"/>
              <a:sym typeface="Cambria"/>
            </a:endParaRPr>
          </a:p>
          <a:p>
            <a:pPr marL="0" lvl="0" indent="0" algn="l" rtl="0">
              <a:spcBef>
                <a:spcPts val="2100"/>
              </a:spcBef>
              <a:spcAft>
                <a:spcPts val="0"/>
              </a:spcAft>
              <a:buNone/>
            </a:pPr>
            <a:endParaRPr>
              <a:solidFill>
                <a:srgbClr val="000000"/>
              </a:solidFill>
              <a:latin typeface="Cambria"/>
              <a:ea typeface="Cambria"/>
              <a:cs typeface="Cambria"/>
              <a:sym typeface="Cambria"/>
            </a:endParaRPr>
          </a:p>
          <a:p>
            <a:pPr marL="0" lvl="0" indent="0" algn="l" rtl="0">
              <a:spcBef>
                <a:spcPts val="2100"/>
              </a:spcBef>
              <a:spcAft>
                <a:spcPts val="0"/>
              </a:spcAft>
              <a:buNone/>
            </a:pPr>
            <a:endParaRPr>
              <a:solidFill>
                <a:srgbClr val="000000"/>
              </a:solidFill>
              <a:latin typeface="Cambria"/>
              <a:ea typeface="Cambria"/>
              <a:cs typeface="Cambria"/>
              <a:sym typeface="Cambria"/>
            </a:endParaRPr>
          </a:p>
          <a:p>
            <a:pPr marL="0" lvl="0" indent="0" algn="l" rtl="0">
              <a:spcBef>
                <a:spcPts val="2100"/>
              </a:spcBef>
              <a:spcAft>
                <a:spcPts val="2100"/>
              </a:spcAft>
              <a:buNone/>
            </a:pPr>
            <a:r>
              <a:rPr lang="en-US">
                <a:solidFill>
                  <a:srgbClr val="000000"/>
                </a:solidFill>
                <a:latin typeface="Cambria"/>
                <a:ea typeface="Cambria"/>
                <a:cs typeface="Cambria"/>
                <a:sym typeface="Cambria"/>
              </a:rPr>
              <a:t>_______________________________________________________________________________________________________________________</a:t>
            </a:r>
            <a:endParaRPr>
              <a:solidFill>
                <a:srgbClr val="000000"/>
              </a:solidFill>
              <a:latin typeface="Cambria"/>
              <a:ea typeface="Cambria"/>
              <a:cs typeface="Cambria"/>
              <a:sym typeface="Cambria"/>
            </a:endParaRPr>
          </a:p>
        </p:txBody>
      </p:sp>
      <p:sp>
        <p:nvSpPr>
          <p:cNvPr id="573" name="Google Shape;573;p84"/>
          <p:cNvSpPr txBox="1"/>
          <p:nvPr/>
        </p:nvSpPr>
        <p:spPr>
          <a:xfrm>
            <a:off x="11305900" y="711925"/>
            <a:ext cx="523200" cy="363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t>36</a:t>
            </a:r>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578"/>
        <p:cNvGrpSpPr/>
        <p:nvPr/>
      </p:nvGrpSpPr>
      <p:grpSpPr>
        <a:xfrm>
          <a:off x="0" y="0"/>
          <a:ext cx="0" cy="0"/>
          <a:chOff x="0" y="0"/>
          <a:chExt cx="0" cy="0"/>
        </a:xfrm>
      </p:grpSpPr>
      <p:sp>
        <p:nvSpPr>
          <p:cNvPr id="579" name="Google Shape;579;p85"/>
          <p:cNvSpPr txBox="1">
            <a:spLocks noGrp="1"/>
          </p:cNvSpPr>
          <p:nvPr>
            <p:ph type="title"/>
          </p:nvPr>
        </p:nvSpPr>
        <p:spPr>
          <a:xfrm>
            <a:off x="960700" y="458650"/>
            <a:ext cx="10178400" cy="737400"/>
          </a:xfrm>
          <a:prstGeom prst="rect">
            <a:avLst/>
          </a:prstGeom>
        </p:spPr>
        <p:txBody>
          <a:bodyPr spcFirstLastPara="1" wrap="square" lIns="121900" tIns="121900" rIns="121900" bIns="121900" anchor="ctr" anchorCtr="0">
            <a:noAutofit/>
          </a:bodyPr>
          <a:lstStyle/>
          <a:p>
            <a:pPr marL="0" lvl="0" indent="0" algn="ctr" rtl="0">
              <a:spcBef>
                <a:spcPts val="0"/>
              </a:spcBef>
              <a:spcAft>
                <a:spcPts val="0"/>
              </a:spcAft>
              <a:buNone/>
            </a:pPr>
            <a:r>
              <a:rPr lang="en-US" sz="3000" b="1">
                <a:solidFill>
                  <a:srgbClr val="000000"/>
                </a:solidFill>
                <a:latin typeface="Times New Roman"/>
                <a:ea typeface="Times New Roman"/>
                <a:cs typeface="Times New Roman"/>
                <a:sym typeface="Times New Roman"/>
              </a:rPr>
              <a:t>What is an Accommodation</a:t>
            </a:r>
            <a:r>
              <a:rPr lang="en-US"/>
              <a:t> </a:t>
            </a:r>
            <a:endParaRPr/>
          </a:p>
        </p:txBody>
      </p:sp>
      <p:sp>
        <p:nvSpPr>
          <p:cNvPr id="580" name="Google Shape;580;p85"/>
          <p:cNvSpPr txBox="1">
            <a:spLocks noGrp="1"/>
          </p:cNvSpPr>
          <p:nvPr>
            <p:ph type="body" idx="1"/>
          </p:nvPr>
        </p:nvSpPr>
        <p:spPr>
          <a:xfrm>
            <a:off x="322725" y="1352775"/>
            <a:ext cx="11430000" cy="4526700"/>
          </a:xfrm>
          <a:prstGeom prst="rect">
            <a:avLst/>
          </a:prstGeom>
        </p:spPr>
        <p:txBody>
          <a:bodyPr spcFirstLastPara="1" wrap="square" lIns="121900" tIns="121900" rIns="121900" bIns="121900" anchor="t" anchorCtr="0">
            <a:noAutofit/>
          </a:bodyPr>
          <a:lstStyle/>
          <a:p>
            <a:pPr marL="228600" lvl="0" indent="-101600" algn="ctr" rtl="0">
              <a:spcBef>
                <a:spcPts val="700"/>
              </a:spcBef>
              <a:spcAft>
                <a:spcPts val="0"/>
              </a:spcAft>
              <a:buNone/>
            </a:pPr>
            <a:r>
              <a:rPr lang="en-US">
                <a:solidFill>
                  <a:srgbClr val="000000"/>
                </a:solidFill>
                <a:latin typeface="Times New Roman"/>
                <a:ea typeface="Times New Roman"/>
                <a:cs typeface="Times New Roman"/>
                <a:sym typeface="Times New Roman"/>
              </a:rPr>
              <a:t>An </a:t>
            </a:r>
            <a:r>
              <a:rPr lang="en-US" b="1">
                <a:solidFill>
                  <a:srgbClr val="000000"/>
                </a:solidFill>
                <a:latin typeface="Times New Roman"/>
                <a:ea typeface="Times New Roman"/>
                <a:cs typeface="Times New Roman"/>
                <a:sym typeface="Times New Roman"/>
              </a:rPr>
              <a:t>accommodation</a:t>
            </a:r>
            <a:r>
              <a:rPr lang="en-US">
                <a:solidFill>
                  <a:srgbClr val="000000"/>
                </a:solidFill>
                <a:latin typeface="Times New Roman"/>
                <a:ea typeface="Times New Roman"/>
                <a:cs typeface="Times New Roman"/>
                <a:sym typeface="Times New Roman"/>
              </a:rPr>
              <a:t> is when a person has a hard time doing something, so they need help.</a:t>
            </a:r>
            <a:endParaRPr>
              <a:solidFill>
                <a:srgbClr val="000000"/>
              </a:solidFill>
              <a:latin typeface="Times New Roman"/>
              <a:ea typeface="Times New Roman"/>
              <a:cs typeface="Times New Roman"/>
              <a:sym typeface="Times New Roman"/>
            </a:endParaRPr>
          </a:p>
          <a:p>
            <a:pPr marL="228600" lvl="0" indent="-101600" algn="ctr" rtl="0">
              <a:spcBef>
                <a:spcPts val="2100"/>
              </a:spcBef>
              <a:spcAft>
                <a:spcPts val="0"/>
              </a:spcAft>
              <a:buNone/>
            </a:pPr>
            <a:r>
              <a:rPr lang="en-US">
                <a:solidFill>
                  <a:srgbClr val="000000"/>
                </a:solidFill>
                <a:latin typeface="Times New Roman"/>
                <a:ea typeface="Times New Roman"/>
                <a:cs typeface="Times New Roman"/>
                <a:sym typeface="Times New Roman"/>
              </a:rPr>
              <a:t>Sometimes an </a:t>
            </a:r>
            <a:r>
              <a:rPr lang="en-US" b="1">
                <a:solidFill>
                  <a:srgbClr val="000000"/>
                </a:solidFill>
                <a:latin typeface="Times New Roman"/>
                <a:ea typeface="Times New Roman"/>
                <a:cs typeface="Times New Roman"/>
                <a:sym typeface="Times New Roman"/>
              </a:rPr>
              <a:t>accommodation</a:t>
            </a:r>
            <a:r>
              <a:rPr lang="en-US">
                <a:solidFill>
                  <a:srgbClr val="000000"/>
                </a:solidFill>
                <a:latin typeface="Times New Roman"/>
                <a:ea typeface="Times New Roman"/>
                <a:cs typeface="Times New Roman"/>
                <a:sym typeface="Times New Roman"/>
              </a:rPr>
              <a:t> can mean changing the job or work.</a:t>
            </a:r>
            <a:endParaRPr>
              <a:solidFill>
                <a:srgbClr val="000000"/>
              </a:solidFill>
              <a:latin typeface="Times New Roman"/>
              <a:ea typeface="Times New Roman"/>
              <a:cs typeface="Times New Roman"/>
              <a:sym typeface="Times New Roman"/>
            </a:endParaRPr>
          </a:p>
          <a:p>
            <a:pPr marL="228600" lvl="0" indent="-101600" algn="ctr" rtl="0">
              <a:spcBef>
                <a:spcPts val="2100"/>
              </a:spcBef>
              <a:spcAft>
                <a:spcPts val="0"/>
              </a:spcAft>
              <a:buNone/>
            </a:pPr>
            <a:r>
              <a:rPr lang="en-US">
                <a:solidFill>
                  <a:srgbClr val="000000"/>
                </a:solidFill>
                <a:latin typeface="Times New Roman"/>
                <a:ea typeface="Times New Roman"/>
                <a:cs typeface="Times New Roman"/>
                <a:sym typeface="Times New Roman"/>
              </a:rPr>
              <a:t>Sometimes an </a:t>
            </a:r>
            <a:r>
              <a:rPr lang="en-US" b="1">
                <a:solidFill>
                  <a:srgbClr val="000000"/>
                </a:solidFill>
                <a:latin typeface="Times New Roman"/>
                <a:ea typeface="Times New Roman"/>
                <a:cs typeface="Times New Roman"/>
                <a:sym typeface="Times New Roman"/>
              </a:rPr>
              <a:t>accommodation</a:t>
            </a:r>
            <a:r>
              <a:rPr lang="en-US">
                <a:solidFill>
                  <a:srgbClr val="000000"/>
                </a:solidFill>
                <a:latin typeface="Times New Roman"/>
                <a:ea typeface="Times New Roman"/>
                <a:cs typeface="Times New Roman"/>
                <a:sym typeface="Times New Roman"/>
              </a:rPr>
              <a:t> can mean using a different tool.</a:t>
            </a:r>
            <a:endParaRPr>
              <a:solidFill>
                <a:srgbClr val="000000"/>
              </a:solidFill>
              <a:latin typeface="Times New Roman"/>
              <a:ea typeface="Times New Roman"/>
              <a:cs typeface="Times New Roman"/>
              <a:sym typeface="Times New Roman"/>
            </a:endParaRPr>
          </a:p>
          <a:p>
            <a:pPr marL="228600" lvl="0" indent="-101600" algn="ctr" rtl="0">
              <a:spcBef>
                <a:spcPts val="2100"/>
              </a:spcBef>
              <a:spcAft>
                <a:spcPts val="0"/>
              </a:spcAft>
              <a:buNone/>
            </a:pPr>
            <a:r>
              <a:rPr lang="en-US">
                <a:solidFill>
                  <a:srgbClr val="000000"/>
                </a:solidFill>
                <a:latin typeface="Times New Roman"/>
                <a:ea typeface="Times New Roman"/>
                <a:cs typeface="Times New Roman"/>
                <a:sym typeface="Times New Roman"/>
              </a:rPr>
              <a:t>Sometimes </a:t>
            </a:r>
            <a:r>
              <a:rPr lang="en-US" b="1">
                <a:solidFill>
                  <a:srgbClr val="000000"/>
                </a:solidFill>
                <a:latin typeface="Times New Roman"/>
                <a:ea typeface="Times New Roman"/>
                <a:cs typeface="Times New Roman"/>
                <a:sym typeface="Times New Roman"/>
              </a:rPr>
              <a:t>accommodation</a:t>
            </a:r>
            <a:r>
              <a:rPr lang="en-US">
                <a:solidFill>
                  <a:srgbClr val="000000"/>
                </a:solidFill>
                <a:latin typeface="Times New Roman"/>
                <a:ea typeface="Times New Roman"/>
                <a:cs typeface="Times New Roman"/>
                <a:sym typeface="Times New Roman"/>
              </a:rPr>
              <a:t> can mean changing the place you’re in, like turning volume down in a loud room.</a:t>
            </a:r>
            <a:endParaRPr>
              <a:solidFill>
                <a:srgbClr val="000000"/>
              </a:solidFill>
              <a:latin typeface="Times New Roman"/>
              <a:ea typeface="Times New Roman"/>
              <a:cs typeface="Times New Roman"/>
              <a:sym typeface="Times New Roman"/>
            </a:endParaRPr>
          </a:p>
          <a:p>
            <a:pPr marL="228600" lvl="0" indent="-101600" algn="l" rtl="0">
              <a:spcBef>
                <a:spcPts val="2100"/>
              </a:spcBef>
              <a:spcAft>
                <a:spcPts val="2100"/>
              </a:spcAft>
              <a:buNone/>
            </a:pPr>
            <a:endParaRPr>
              <a:solidFill>
                <a:schemeClr val="dk2"/>
              </a:solidFill>
            </a:endParaRPr>
          </a:p>
        </p:txBody>
      </p:sp>
      <p:sp>
        <p:nvSpPr>
          <p:cNvPr id="581" name="Google Shape;581;p85"/>
          <p:cNvSpPr txBox="1"/>
          <p:nvPr/>
        </p:nvSpPr>
        <p:spPr>
          <a:xfrm>
            <a:off x="11430075" y="6291125"/>
            <a:ext cx="523200" cy="363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t>37a</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32"/>
          <p:cNvSpPr txBox="1">
            <a:spLocks noGrp="1"/>
          </p:cNvSpPr>
          <p:nvPr>
            <p:ph type="title"/>
          </p:nvPr>
        </p:nvSpPr>
        <p:spPr>
          <a:xfrm>
            <a:off x="1251678" y="382385"/>
            <a:ext cx="10178400" cy="3717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dk2"/>
              </a:buClr>
              <a:buFont typeface="Impact"/>
              <a:buNone/>
            </a:pPr>
            <a:r>
              <a:rPr lang="en-US" sz="1800">
                <a:solidFill>
                  <a:srgbClr val="000000"/>
                </a:solidFill>
              </a:rPr>
              <a:t>What People Like About Me</a:t>
            </a:r>
            <a:endParaRPr sz="1800">
              <a:solidFill>
                <a:srgbClr val="000000"/>
              </a:solidFill>
            </a:endParaRPr>
          </a:p>
          <a:p>
            <a:pPr marL="0" marR="0" lvl="0" indent="0" algn="ctr" rtl="0">
              <a:lnSpc>
                <a:spcPct val="90000"/>
              </a:lnSpc>
              <a:spcBef>
                <a:spcPts val="0"/>
              </a:spcBef>
              <a:spcAft>
                <a:spcPts val="0"/>
              </a:spcAft>
              <a:buClr>
                <a:schemeClr val="dk2"/>
              </a:buClr>
              <a:buFont typeface="Impact"/>
              <a:buNone/>
            </a:pPr>
            <a:endParaRPr sz="1800">
              <a:solidFill>
                <a:srgbClr val="000000"/>
              </a:solidFill>
            </a:endParaRPr>
          </a:p>
        </p:txBody>
      </p:sp>
      <p:sp>
        <p:nvSpPr>
          <p:cNvPr id="155" name="Google Shape;155;p32"/>
          <p:cNvSpPr txBox="1">
            <a:spLocks noGrp="1"/>
          </p:cNvSpPr>
          <p:nvPr>
            <p:ph type="body" idx="1"/>
          </p:nvPr>
        </p:nvSpPr>
        <p:spPr>
          <a:xfrm>
            <a:off x="1251678" y="753979"/>
            <a:ext cx="10178400" cy="61041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2"/>
              </a:buClr>
              <a:buFont typeface="Arial"/>
              <a:buNone/>
            </a:pPr>
            <a:endParaRPr sz="1550" b="0" i="0" u="none" strike="noStrike" cap="none">
              <a:solidFill>
                <a:srgbClr val="595959"/>
              </a:solidFill>
              <a:latin typeface="Cabin"/>
              <a:ea typeface="Cabin"/>
              <a:cs typeface="Cabin"/>
              <a:sym typeface="Cabin"/>
            </a:endParaRPr>
          </a:p>
          <a:p>
            <a:pPr marL="0" marR="0" lvl="0" indent="0" algn="l" rtl="0">
              <a:lnSpc>
                <a:spcPct val="90000"/>
              </a:lnSpc>
              <a:spcBef>
                <a:spcPts val="700"/>
              </a:spcBef>
              <a:spcAft>
                <a:spcPts val="0"/>
              </a:spcAft>
              <a:buClr>
                <a:schemeClr val="dk2"/>
              </a:buClr>
              <a:buFont typeface="Arial"/>
              <a:buNone/>
            </a:pPr>
            <a:endParaRPr sz="1550"/>
          </a:p>
          <a:p>
            <a:pPr marL="0" marR="0" lvl="0" indent="0" algn="l" rtl="0">
              <a:lnSpc>
                <a:spcPct val="90000"/>
              </a:lnSpc>
              <a:spcBef>
                <a:spcPts val="700"/>
              </a:spcBef>
              <a:spcAft>
                <a:spcPts val="0"/>
              </a:spcAft>
              <a:buClr>
                <a:schemeClr val="dk2"/>
              </a:buClr>
              <a:buFont typeface="Arial"/>
              <a:buNone/>
            </a:pPr>
            <a:endParaRPr sz="1550"/>
          </a:p>
          <a:p>
            <a:pPr marL="0" marR="0" lvl="0" indent="0" algn="l" rtl="0">
              <a:lnSpc>
                <a:spcPct val="90000"/>
              </a:lnSpc>
              <a:spcBef>
                <a:spcPts val="700"/>
              </a:spcBef>
              <a:spcAft>
                <a:spcPts val="0"/>
              </a:spcAft>
              <a:buClr>
                <a:schemeClr val="dk2"/>
              </a:buClr>
              <a:buFont typeface="Arial"/>
              <a:buNone/>
            </a:pPr>
            <a:r>
              <a:rPr lang="en-US" sz="1550" b="0" i="0" u="none" strike="noStrike" cap="none">
                <a:solidFill>
                  <a:srgbClr val="595959"/>
                </a:solidFill>
                <a:latin typeface="Cabin"/>
                <a:ea typeface="Cabin"/>
                <a:cs typeface="Cabin"/>
                <a:sym typeface="Cabin"/>
              </a:rPr>
              <a:t>1.___________________________________________________________</a:t>
            </a:r>
            <a:r>
              <a:rPr lang="en-US" sz="1550"/>
              <a:t>__________________</a:t>
            </a:r>
            <a:endParaRPr sz="1550" b="0" i="0" u="none" strike="noStrike" cap="none">
              <a:solidFill>
                <a:srgbClr val="595959"/>
              </a:solidFill>
              <a:latin typeface="Cabin"/>
              <a:ea typeface="Cabin"/>
              <a:cs typeface="Cabin"/>
              <a:sym typeface="Cabin"/>
            </a:endParaRPr>
          </a:p>
          <a:p>
            <a:pPr marL="0" marR="0" lvl="0" indent="0" algn="l" rtl="0">
              <a:lnSpc>
                <a:spcPct val="90000"/>
              </a:lnSpc>
              <a:spcBef>
                <a:spcPts val="700"/>
              </a:spcBef>
              <a:spcAft>
                <a:spcPts val="0"/>
              </a:spcAft>
              <a:buClr>
                <a:schemeClr val="dk2"/>
              </a:buClr>
              <a:buFont typeface="Arial"/>
              <a:buNone/>
            </a:pPr>
            <a:endParaRPr sz="1550" b="0" i="0" u="none" strike="noStrike" cap="none">
              <a:solidFill>
                <a:srgbClr val="595959"/>
              </a:solidFill>
              <a:latin typeface="Cabin"/>
              <a:ea typeface="Cabin"/>
              <a:cs typeface="Cabin"/>
              <a:sym typeface="Cabin"/>
            </a:endParaRPr>
          </a:p>
          <a:p>
            <a:pPr marL="0" marR="0" lvl="0" indent="0" algn="l" rtl="0">
              <a:lnSpc>
                <a:spcPct val="90000"/>
              </a:lnSpc>
              <a:spcBef>
                <a:spcPts val="700"/>
              </a:spcBef>
              <a:spcAft>
                <a:spcPts val="0"/>
              </a:spcAft>
              <a:buClr>
                <a:schemeClr val="dk2"/>
              </a:buClr>
              <a:buFont typeface="Arial"/>
              <a:buNone/>
            </a:pPr>
            <a:endParaRPr sz="1550" b="0" i="0" u="none" strike="noStrike" cap="none">
              <a:solidFill>
                <a:srgbClr val="595959"/>
              </a:solidFill>
              <a:latin typeface="Cabin"/>
              <a:ea typeface="Cabin"/>
              <a:cs typeface="Cabin"/>
              <a:sym typeface="Cabin"/>
            </a:endParaRPr>
          </a:p>
          <a:p>
            <a:pPr marL="0" marR="0" lvl="0" indent="0" algn="l" rtl="0">
              <a:lnSpc>
                <a:spcPct val="90000"/>
              </a:lnSpc>
              <a:spcBef>
                <a:spcPts val="700"/>
              </a:spcBef>
              <a:spcAft>
                <a:spcPts val="0"/>
              </a:spcAft>
              <a:buClr>
                <a:schemeClr val="dk2"/>
              </a:buClr>
              <a:buFont typeface="Arial"/>
              <a:buNone/>
            </a:pPr>
            <a:endParaRPr sz="1550" b="0" i="0" u="none" strike="noStrike" cap="none">
              <a:solidFill>
                <a:srgbClr val="595959"/>
              </a:solidFill>
              <a:latin typeface="Cabin"/>
              <a:ea typeface="Cabin"/>
              <a:cs typeface="Cabin"/>
              <a:sym typeface="Cabin"/>
            </a:endParaRPr>
          </a:p>
          <a:p>
            <a:pPr marL="0" marR="0" lvl="0" indent="0" algn="l" rtl="0">
              <a:lnSpc>
                <a:spcPct val="90000"/>
              </a:lnSpc>
              <a:spcBef>
                <a:spcPts val="700"/>
              </a:spcBef>
              <a:spcAft>
                <a:spcPts val="0"/>
              </a:spcAft>
              <a:buClr>
                <a:schemeClr val="dk2"/>
              </a:buClr>
              <a:buFont typeface="Arial"/>
              <a:buNone/>
            </a:pPr>
            <a:r>
              <a:rPr lang="en-US" sz="1550" b="0" i="0" u="none" strike="noStrike" cap="none">
                <a:solidFill>
                  <a:srgbClr val="595959"/>
                </a:solidFill>
                <a:latin typeface="Cabin"/>
                <a:ea typeface="Cabin"/>
                <a:cs typeface="Cabin"/>
                <a:sym typeface="Cabin"/>
              </a:rPr>
              <a:t>2._____________________________________________________________________________</a:t>
            </a:r>
            <a:endParaRPr/>
          </a:p>
          <a:p>
            <a:pPr marL="0" marR="0" lvl="0" indent="0" algn="l" rtl="0">
              <a:lnSpc>
                <a:spcPct val="90000"/>
              </a:lnSpc>
              <a:spcBef>
                <a:spcPts val="700"/>
              </a:spcBef>
              <a:spcAft>
                <a:spcPts val="0"/>
              </a:spcAft>
              <a:buClr>
                <a:schemeClr val="dk2"/>
              </a:buClr>
              <a:buFont typeface="Arial"/>
              <a:buNone/>
            </a:pPr>
            <a:endParaRPr sz="1550" b="0" i="0" u="none" strike="noStrike" cap="none">
              <a:solidFill>
                <a:srgbClr val="595959"/>
              </a:solidFill>
              <a:latin typeface="Cabin"/>
              <a:ea typeface="Cabin"/>
              <a:cs typeface="Cabin"/>
              <a:sym typeface="Cabin"/>
            </a:endParaRPr>
          </a:p>
          <a:p>
            <a:pPr marL="0" marR="0" lvl="0" indent="0" algn="l" rtl="0">
              <a:lnSpc>
                <a:spcPct val="90000"/>
              </a:lnSpc>
              <a:spcBef>
                <a:spcPts val="700"/>
              </a:spcBef>
              <a:spcAft>
                <a:spcPts val="0"/>
              </a:spcAft>
              <a:buClr>
                <a:schemeClr val="dk2"/>
              </a:buClr>
              <a:buFont typeface="Arial"/>
              <a:buNone/>
            </a:pPr>
            <a:endParaRPr sz="1550" b="0" i="0" u="none" strike="noStrike" cap="none">
              <a:solidFill>
                <a:srgbClr val="595959"/>
              </a:solidFill>
              <a:latin typeface="Cabin"/>
              <a:ea typeface="Cabin"/>
              <a:cs typeface="Cabin"/>
              <a:sym typeface="Cabin"/>
            </a:endParaRPr>
          </a:p>
          <a:p>
            <a:pPr marL="0" marR="0" lvl="0" indent="0" algn="l" rtl="0">
              <a:lnSpc>
                <a:spcPct val="90000"/>
              </a:lnSpc>
              <a:spcBef>
                <a:spcPts val="700"/>
              </a:spcBef>
              <a:spcAft>
                <a:spcPts val="0"/>
              </a:spcAft>
              <a:buClr>
                <a:schemeClr val="dk2"/>
              </a:buClr>
              <a:buFont typeface="Arial"/>
              <a:buNone/>
            </a:pPr>
            <a:endParaRPr sz="1550"/>
          </a:p>
          <a:p>
            <a:pPr marL="0" marR="0" lvl="0" indent="0" algn="l" rtl="0">
              <a:lnSpc>
                <a:spcPct val="90000"/>
              </a:lnSpc>
              <a:spcBef>
                <a:spcPts val="700"/>
              </a:spcBef>
              <a:spcAft>
                <a:spcPts val="0"/>
              </a:spcAft>
              <a:buClr>
                <a:schemeClr val="dk2"/>
              </a:buClr>
              <a:buFont typeface="Arial"/>
              <a:buNone/>
            </a:pPr>
            <a:endParaRPr sz="1550"/>
          </a:p>
          <a:p>
            <a:pPr marL="0" marR="0" lvl="0" indent="0" algn="l" rtl="0">
              <a:lnSpc>
                <a:spcPct val="90000"/>
              </a:lnSpc>
              <a:spcBef>
                <a:spcPts val="700"/>
              </a:spcBef>
              <a:spcAft>
                <a:spcPts val="0"/>
              </a:spcAft>
              <a:buClr>
                <a:schemeClr val="dk2"/>
              </a:buClr>
              <a:buFont typeface="Arial"/>
              <a:buNone/>
            </a:pPr>
            <a:endParaRPr sz="1550" b="0" i="0" u="none" strike="noStrike" cap="none">
              <a:solidFill>
                <a:srgbClr val="595959"/>
              </a:solidFill>
              <a:latin typeface="Cabin"/>
              <a:ea typeface="Cabin"/>
              <a:cs typeface="Cabin"/>
              <a:sym typeface="Cabin"/>
            </a:endParaRPr>
          </a:p>
          <a:p>
            <a:pPr marL="0" marR="0" lvl="0" indent="0" algn="l" rtl="0">
              <a:lnSpc>
                <a:spcPct val="90000"/>
              </a:lnSpc>
              <a:spcBef>
                <a:spcPts val="700"/>
              </a:spcBef>
              <a:spcAft>
                <a:spcPts val="0"/>
              </a:spcAft>
              <a:buClr>
                <a:schemeClr val="dk2"/>
              </a:buClr>
              <a:buFont typeface="Arial"/>
              <a:buNone/>
            </a:pPr>
            <a:r>
              <a:rPr lang="en-US" sz="1550" b="0" i="0" u="none" strike="noStrike" cap="none">
                <a:solidFill>
                  <a:srgbClr val="595959"/>
                </a:solidFill>
                <a:latin typeface="Cabin"/>
                <a:ea typeface="Cabin"/>
                <a:cs typeface="Cabin"/>
                <a:sym typeface="Cabin"/>
              </a:rPr>
              <a:t>3.______________________________________________________________________________</a:t>
            </a:r>
            <a:endParaRPr/>
          </a:p>
          <a:p>
            <a:pPr marL="0" marR="0" lvl="0" indent="0" algn="l" rtl="0">
              <a:lnSpc>
                <a:spcPct val="90000"/>
              </a:lnSpc>
              <a:spcBef>
                <a:spcPts val="700"/>
              </a:spcBef>
              <a:spcAft>
                <a:spcPts val="0"/>
              </a:spcAft>
              <a:buClr>
                <a:schemeClr val="dk2"/>
              </a:buClr>
              <a:buFont typeface="Arial"/>
              <a:buNone/>
            </a:pPr>
            <a:endParaRPr sz="1550" b="0" i="0" u="none" strike="noStrike" cap="none">
              <a:solidFill>
                <a:srgbClr val="595959"/>
              </a:solidFill>
              <a:latin typeface="Cabin"/>
              <a:ea typeface="Cabin"/>
              <a:cs typeface="Cabin"/>
              <a:sym typeface="Cabin"/>
            </a:endParaRPr>
          </a:p>
          <a:p>
            <a:pPr marL="0" marR="0" lvl="0" indent="0" algn="l" rtl="0">
              <a:lnSpc>
                <a:spcPct val="90000"/>
              </a:lnSpc>
              <a:spcBef>
                <a:spcPts val="700"/>
              </a:spcBef>
              <a:spcAft>
                <a:spcPts val="0"/>
              </a:spcAft>
              <a:buClr>
                <a:schemeClr val="dk2"/>
              </a:buClr>
              <a:buFont typeface="Arial"/>
              <a:buNone/>
            </a:pPr>
            <a:endParaRPr sz="1550" b="0" i="0" u="none" strike="noStrike" cap="none">
              <a:solidFill>
                <a:srgbClr val="595959"/>
              </a:solidFill>
              <a:latin typeface="Cabin"/>
              <a:ea typeface="Cabin"/>
              <a:cs typeface="Cabin"/>
              <a:sym typeface="Cabin"/>
            </a:endParaRPr>
          </a:p>
          <a:p>
            <a:pPr marL="0" marR="0" lvl="0" indent="0" algn="l" rtl="0">
              <a:lnSpc>
                <a:spcPct val="90000"/>
              </a:lnSpc>
              <a:spcBef>
                <a:spcPts val="700"/>
              </a:spcBef>
              <a:spcAft>
                <a:spcPts val="0"/>
              </a:spcAft>
              <a:buClr>
                <a:schemeClr val="dk2"/>
              </a:buClr>
              <a:buFont typeface="Arial"/>
              <a:buNone/>
            </a:pPr>
            <a:endParaRPr sz="1550" b="0" i="0" u="none" strike="noStrike" cap="none">
              <a:solidFill>
                <a:srgbClr val="595959"/>
              </a:solidFill>
              <a:latin typeface="Cabin"/>
              <a:ea typeface="Cabin"/>
              <a:cs typeface="Cabin"/>
              <a:sym typeface="Cabin"/>
            </a:endParaRPr>
          </a:p>
          <a:p>
            <a:pPr marL="0" marR="0" lvl="0" indent="0" algn="l" rtl="0">
              <a:lnSpc>
                <a:spcPct val="90000"/>
              </a:lnSpc>
              <a:spcBef>
                <a:spcPts val="700"/>
              </a:spcBef>
              <a:spcAft>
                <a:spcPts val="0"/>
              </a:spcAft>
              <a:buClr>
                <a:schemeClr val="dk2"/>
              </a:buClr>
              <a:buFont typeface="Arial"/>
              <a:buNone/>
            </a:pPr>
            <a:endParaRPr sz="1550" b="0" i="0" u="none" strike="noStrike" cap="none">
              <a:solidFill>
                <a:srgbClr val="595959"/>
              </a:solidFill>
              <a:latin typeface="Cabin"/>
              <a:ea typeface="Cabin"/>
              <a:cs typeface="Cabin"/>
              <a:sym typeface="Cabin"/>
            </a:endParaRPr>
          </a:p>
          <a:p>
            <a:pPr marL="0" marR="0" lvl="0" indent="0" algn="l" rtl="0">
              <a:lnSpc>
                <a:spcPct val="90000"/>
              </a:lnSpc>
              <a:spcBef>
                <a:spcPts val="700"/>
              </a:spcBef>
              <a:spcAft>
                <a:spcPts val="2100"/>
              </a:spcAft>
              <a:buClr>
                <a:schemeClr val="dk2"/>
              </a:buClr>
              <a:buFont typeface="Arial"/>
              <a:buNone/>
            </a:pPr>
            <a:endParaRPr sz="1550" b="0" i="0" u="none" strike="noStrike" cap="none">
              <a:solidFill>
                <a:srgbClr val="595959"/>
              </a:solidFill>
              <a:latin typeface="Cabin"/>
              <a:ea typeface="Cabin"/>
              <a:cs typeface="Cabin"/>
              <a:sym typeface="Cabin"/>
            </a:endParaRPr>
          </a:p>
        </p:txBody>
      </p:sp>
      <p:sp>
        <p:nvSpPr>
          <p:cNvPr id="156" name="Google Shape;156;p32"/>
          <p:cNvSpPr txBox="1"/>
          <p:nvPr/>
        </p:nvSpPr>
        <p:spPr>
          <a:xfrm>
            <a:off x="11313525" y="6223550"/>
            <a:ext cx="411000" cy="363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t>4</a:t>
            </a:r>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586"/>
        <p:cNvGrpSpPr/>
        <p:nvPr/>
      </p:nvGrpSpPr>
      <p:grpSpPr>
        <a:xfrm>
          <a:off x="0" y="0"/>
          <a:ext cx="0" cy="0"/>
          <a:chOff x="0" y="0"/>
          <a:chExt cx="0" cy="0"/>
        </a:xfrm>
      </p:grpSpPr>
      <p:sp>
        <p:nvSpPr>
          <p:cNvPr id="587" name="Google Shape;587;p86"/>
          <p:cNvSpPr txBox="1">
            <a:spLocks noGrp="1"/>
          </p:cNvSpPr>
          <p:nvPr>
            <p:ph type="body" idx="1"/>
          </p:nvPr>
        </p:nvSpPr>
        <p:spPr>
          <a:xfrm>
            <a:off x="443275" y="2698076"/>
            <a:ext cx="5333100" cy="3770700"/>
          </a:xfrm>
          <a:prstGeom prst="rect">
            <a:avLst/>
          </a:prstGeom>
        </p:spPr>
        <p:txBody>
          <a:bodyPr spcFirstLastPara="1" wrap="square" lIns="121900" tIns="121900" rIns="121900" bIns="121900" anchor="t" anchorCtr="0">
            <a:noAutofit/>
          </a:bodyPr>
          <a:lstStyle/>
          <a:p>
            <a:pPr marL="0" lvl="0" indent="0" algn="ctr" rtl="0">
              <a:lnSpc>
                <a:spcPct val="110000"/>
              </a:lnSpc>
              <a:spcBef>
                <a:spcPts val="700"/>
              </a:spcBef>
              <a:spcAft>
                <a:spcPts val="0"/>
              </a:spcAft>
              <a:buClr>
                <a:schemeClr val="dk1"/>
              </a:buClr>
              <a:buSzPts val="1100"/>
              <a:buFont typeface="Arial"/>
              <a:buNone/>
            </a:pPr>
            <a:r>
              <a:rPr lang="en-US" sz="1800">
                <a:solidFill>
                  <a:schemeClr val="dk1"/>
                </a:solidFill>
                <a:latin typeface="Times New Roman"/>
                <a:ea typeface="Times New Roman"/>
                <a:cs typeface="Times New Roman"/>
                <a:sym typeface="Times New Roman"/>
              </a:rPr>
              <a:t>Tyler will need a private game</a:t>
            </a:r>
            <a:endParaRPr sz="1800">
              <a:solidFill>
                <a:schemeClr val="dk1"/>
              </a:solidFill>
              <a:latin typeface="Times New Roman"/>
              <a:ea typeface="Times New Roman"/>
              <a:cs typeface="Times New Roman"/>
              <a:sym typeface="Times New Roman"/>
            </a:endParaRPr>
          </a:p>
          <a:p>
            <a:pPr marL="0" lvl="0" indent="0" algn="ctr" rtl="0">
              <a:lnSpc>
                <a:spcPct val="110000"/>
              </a:lnSpc>
              <a:spcBef>
                <a:spcPts val="2100"/>
              </a:spcBef>
              <a:spcAft>
                <a:spcPts val="0"/>
              </a:spcAft>
              <a:buClr>
                <a:schemeClr val="dk1"/>
              </a:buClr>
              <a:buSzPts val="1100"/>
              <a:buFont typeface="Arial"/>
              <a:buNone/>
            </a:pPr>
            <a:r>
              <a:rPr lang="en-US" sz="1800">
                <a:solidFill>
                  <a:schemeClr val="dk1"/>
                </a:solidFill>
                <a:latin typeface="Times New Roman"/>
                <a:ea typeface="Times New Roman"/>
                <a:cs typeface="Times New Roman"/>
                <a:sym typeface="Times New Roman"/>
              </a:rPr>
              <a:t>Tyler needs a ramp</a:t>
            </a:r>
            <a:endParaRPr sz="1800">
              <a:solidFill>
                <a:schemeClr val="dk1"/>
              </a:solidFill>
              <a:latin typeface="Times New Roman"/>
              <a:ea typeface="Times New Roman"/>
              <a:cs typeface="Times New Roman"/>
              <a:sym typeface="Times New Roman"/>
            </a:endParaRPr>
          </a:p>
          <a:p>
            <a:pPr marL="0" lvl="0" indent="0" algn="ctr" rtl="0">
              <a:lnSpc>
                <a:spcPct val="110000"/>
              </a:lnSpc>
              <a:spcBef>
                <a:spcPts val="2100"/>
              </a:spcBef>
              <a:spcAft>
                <a:spcPts val="0"/>
              </a:spcAft>
              <a:buClr>
                <a:schemeClr val="dk1"/>
              </a:buClr>
              <a:buSzPts val="1100"/>
              <a:buFont typeface="Arial"/>
              <a:buNone/>
            </a:pPr>
            <a:r>
              <a:rPr lang="en-US" sz="1800">
                <a:solidFill>
                  <a:schemeClr val="dk1"/>
                </a:solidFill>
                <a:latin typeface="Times New Roman"/>
                <a:ea typeface="Times New Roman"/>
                <a:cs typeface="Times New Roman"/>
                <a:sym typeface="Times New Roman"/>
              </a:rPr>
              <a:t>Tyler needs an elevator to get to the top of the stadium</a:t>
            </a:r>
            <a:endParaRPr sz="1800">
              <a:solidFill>
                <a:schemeClr val="dk1"/>
              </a:solidFill>
              <a:latin typeface="Times New Roman"/>
              <a:ea typeface="Times New Roman"/>
              <a:cs typeface="Times New Roman"/>
              <a:sym typeface="Times New Roman"/>
            </a:endParaRPr>
          </a:p>
          <a:p>
            <a:pPr marL="0" lvl="0" indent="0" algn="ctr" rtl="0">
              <a:lnSpc>
                <a:spcPct val="110000"/>
              </a:lnSpc>
              <a:spcBef>
                <a:spcPts val="2100"/>
              </a:spcBef>
              <a:spcAft>
                <a:spcPts val="0"/>
              </a:spcAft>
              <a:buClr>
                <a:schemeClr val="dk1"/>
              </a:buClr>
              <a:buSzPts val="1100"/>
              <a:buFont typeface="Arial"/>
              <a:buNone/>
            </a:pPr>
            <a:r>
              <a:rPr lang="en-US" sz="1800">
                <a:solidFill>
                  <a:schemeClr val="dk1"/>
                </a:solidFill>
                <a:latin typeface="Times New Roman"/>
                <a:ea typeface="Times New Roman"/>
                <a:cs typeface="Times New Roman"/>
                <a:sym typeface="Times New Roman"/>
              </a:rPr>
              <a:t>Tyler needs someone to talk about the game</a:t>
            </a:r>
            <a:endParaRPr sz="1800">
              <a:solidFill>
                <a:schemeClr val="dk1"/>
              </a:solidFill>
              <a:latin typeface="Times New Roman"/>
              <a:ea typeface="Times New Roman"/>
              <a:cs typeface="Times New Roman"/>
              <a:sym typeface="Times New Roman"/>
            </a:endParaRPr>
          </a:p>
          <a:p>
            <a:pPr marL="0" lvl="0" indent="0" algn="ctr" rtl="0">
              <a:lnSpc>
                <a:spcPct val="110000"/>
              </a:lnSpc>
              <a:spcBef>
                <a:spcPts val="2100"/>
              </a:spcBef>
              <a:spcAft>
                <a:spcPts val="0"/>
              </a:spcAft>
              <a:buClr>
                <a:schemeClr val="dk1"/>
              </a:buClr>
              <a:buSzPts val="1100"/>
              <a:buFont typeface="Arial"/>
              <a:buNone/>
            </a:pPr>
            <a:r>
              <a:rPr lang="en-US" sz="1800">
                <a:solidFill>
                  <a:schemeClr val="dk1"/>
                </a:solidFill>
                <a:latin typeface="Times New Roman"/>
                <a:ea typeface="Times New Roman"/>
                <a:cs typeface="Times New Roman"/>
                <a:sym typeface="Times New Roman"/>
              </a:rPr>
              <a:t>Tyler needs a private meeting with the team</a:t>
            </a:r>
            <a:endParaRPr sz="1800">
              <a:solidFill>
                <a:schemeClr val="dk1"/>
              </a:solidFill>
              <a:latin typeface="Times New Roman"/>
              <a:ea typeface="Times New Roman"/>
              <a:cs typeface="Times New Roman"/>
              <a:sym typeface="Times New Roman"/>
            </a:endParaRPr>
          </a:p>
          <a:p>
            <a:pPr marL="0" lvl="0" indent="0" algn="l" rtl="0">
              <a:spcBef>
                <a:spcPts val="2100"/>
              </a:spcBef>
              <a:spcAft>
                <a:spcPts val="2100"/>
              </a:spcAft>
              <a:buNone/>
            </a:pPr>
            <a:endParaRPr/>
          </a:p>
        </p:txBody>
      </p:sp>
      <p:sp>
        <p:nvSpPr>
          <p:cNvPr id="588" name="Google Shape;588;p86"/>
          <p:cNvSpPr txBox="1">
            <a:spLocks noGrp="1"/>
          </p:cNvSpPr>
          <p:nvPr>
            <p:ph type="body" idx="2"/>
          </p:nvPr>
        </p:nvSpPr>
        <p:spPr>
          <a:xfrm>
            <a:off x="6369450" y="2698075"/>
            <a:ext cx="5333100" cy="3770700"/>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None/>
            </a:pPr>
            <a:r>
              <a:rPr lang="en-US" sz="1800">
                <a:solidFill>
                  <a:srgbClr val="000000"/>
                </a:solidFill>
                <a:latin typeface="Times New Roman"/>
                <a:ea typeface="Times New Roman"/>
                <a:cs typeface="Times New Roman"/>
                <a:sym typeface="Times New Roman"/>
              </a:rPr>
              <a:t>Tyler needs free hot dogs</a:t>
            </a:r>
            <a:endParaRPr sz="1800">
              <a:solidFill>
                <a:srgbClr val="000000"/>
              </a:solidFill>
              <a:latin typeface="Times New Roman"/>
              <a:ea typeface="Times New Roman"/>
              <a:cs typeface="Times New Roman"/>
              <a:sym typeface="Times New Roman"/>
            </a:endParaRPr>
          </a:p>
          <a:p>
            <a:pPr marL="0" lvl="0" indent="0" algn="ctr" rtl="0">
              <a:spcBef>
                <a:spcPts val="2100"/>
              </a:spcBef>
              <a:spcAft>
                <a:spcPts val="0"/>
              </a:spcAft>
              <a:buNone/>
            </a:pPr>
            <a:r>
              <a:rPr lang="en-US" sz="1800">
                <a:solidFill>
                  <a:srgbClr val="000000"/>
                </a:solidFill>
                <a:latin typeface="Times New Roman"/>
                <a:ea typeface="Times New Roman"/>
                <a:cs typeface="Times New Roman"/>
                <a:sym typeface="Times New Roman"/>
              </a:rPr>
              <a:t>Tyler needs an ipad to watch the game</a:t>
            </a:r>
            <a:endParaRPr sz="1800">
              <a:solidFill>
                <a:srgbClr val="000000"/>
              </a:solidFill>
              <a:latin typeface="Times New Roman"/>
              <a:ea typeface="Times New Roman"/>
              <a:cs typeface="Times New Roman"/>
              <a:sym typeface="Times New Roman"/>
            </a:endParaRPr>
          </a:p>
          <a:p>
            <a:pPr marL="0" lvl="0" indent="0" algn="ctr" rtl="0">
              <a:spcBef>
                <a:spcPts val="2100"/>
              </a:spcBef>
              <a:spcAft>
                <a:spcPts val="0"/>
              </a:spcAft>
              <a:buNone/>
            </a:pPr>
            <a:r>
              <a:rPr lang="en-US" sz="1800">
                <a:solidFill>
                  <a:srgbClr val="000000"/>
                </a:solidFill>
                <a:latin typeface="Times New Roman"/>
                <a:ea typeface="Times New Roman"/>
                <a:cs typeface="Times New Roman"/>
                <a:sym typeface="Times New Roman"/>
              </a:rPr>
              <a:t>Tyler needs a lower sink to wash hands</a:t>
            </a:r>
            <a:endParaRPr sz="1800">
              <a:solidFill>
                <a:srgbClr val="000000"/>
              </a:solidFill>
              <a:latin typeface="Times New Roman"/>
              <a:ea typeface="Times New Roman"/>
              <a:cs typeface="Times New Roman"/>
              <a:sym typeface="Times New Roman"/>
            </a:endParaRPr>
          </a:p>
          <a:p>
            <a:pPr marL="0" lvl="0" indent="0" algn="ctr" rtl="0">
              <a:spcBef>
                <a:spcPts val="2100"/>
              </a:spcBef>
              <a:spcAft>
                <a:spcPts val="0"/>
              </a:spcAft>
              <a:buNone/>
            </a:pPr>
            <a:r>
              <a:rPr lang="en-US" sz="1800">
                <a:solidFill>
                  <a:srgbClr val="000000"/>
                </a:solidFill>
                <a:latin typeface="Times New Roman"/>
                <a:ea typeface="Times New Roman"/>
                <a:cs typeface="Times New Roman"/>
                <a:sym typeface="Times New Roman"/>
              </a:rPr>
              <a:t>Tyler needs glasses</a:t>
            </a:r>
            <a:endParaRPr sz="1800">
              <a:solidFill>
                <a:srgbClr val="000000"/>
              </a:solidFill>
              <a:latin typeface="Times New Roman"/>
              <a:ea typeface="Times New Roman"/>
              <a:cs typeface="Times New Roman"/>
              <a:sym typeface="Times New Roman"/>
            </a:endParaRPr>
          </a:p>
          <a:p>
            <a:pPr marL="0" lvl="0" indent="0" algn="ctr" rtl="0">
              <a:spcBef>
                <a:spcPts val="2100"/>
              </a:spcBef>
              <a:spcAft>
                <a:spcPts val="2100"/>
              </a:spcAft>
              <a:buNone/>
            </a:pPr>
            <a:r>
              <a:rPr lang="en-US" sz="1800">
                <a:solidFill>
                  <a:srgbClr val="000000"/>
                </a:solidFill>
                <a:latin typeface="Times New Roman"/>
                <a:ea typeface="Times New Roman"/>
                <a:cs typeface="Times New Roman"/>
                <a:sym typeface="Times New Roman"/>
              </a:rPr>
              <a:t>Tyler needs a free hat</a:t>
            </a:r>
            <a:endParaRPr sz="1800">
              <a:solidFill>
                <a:srgbClr val="000000"/>
              </a:solidFill>
              <a:latin typeface="Times New Roman"/>
              <a:ea typeface="Times New Roman"/>
              <a:cs typeface="Times New Roman"/>
              <a:sym typeface="Times New Roman"/>
            </a:endParaRPr>
          </a:p>
        </p:txBody>
      </p:sp>
      <p:sp>
        <p:nvSpPr>
          <p:cNvPr id="589" name="Google Shape;589;p86"/>
          <p:cNvSpPr txBox="1">
            <a:spLocks noGrp="1"/>
          </p:cNvSpPr>
          <p:nvPr>
            <p:ph type="body" idx="1"/>
          </p:nvPr>
        </p:nvSpPr>
        <p:spPr>
          <a:xfrm>
            <a:off x="334925" y="550825"/>
            <a:ext cx="11430000" cy="1133700"/>
          </a:xfrm>
          <a:prstGeom prst="rect">
            <a:avLst/>
          </a:prstGeom>
          <a:ln w="9525" cap="flat" cmpd="sng">
            <a:solidFill>
              <a:srgbClr val="000000"/>
            </a:solidFill>
            <a:prstDash val="dot"/>
            <a:round/>
            <a:headEnd type="none" w="sm" len="sm"/>
            <a:tailEnd type="none" w="sm" len="sm"/>
          </a:ln>
        </p:spPr>
        <p:txBody>
          <a:bodyPr spcFirstLastPara="1" wrap="square" lIns="121900" tIns="121900" rIns="121900" bIns="121900" anchor="t" anchorCtr="0">
            <a:noAutofit/>
          </a:bodyPr>
          <a:lstStyle/>
          <a:p>
            <a:pPr marL="0" lvl="0" indent="0" algn="ctr" rtl="0">
              <a:spcBef>
                <a:spcPts val="0"/>
              </a:spcBef>
              <a:spcAft>
                <a:spcPts val="0"/>
              </a:spcAft>
              <a:buNone/>
            </a:pPr>
            <a:r>
              <a:rPr lang="en-US" sz="2000">
                <a:solidFill>
                  <a:srgbClr val="000000"/>
                </a:solidFill>
                <a:latin typeface="Times New Roman"/>
                <a:ea typeface="Times New Roman"/>
                <a:cs typeface="Times New Roman"/>
                <a:sym typeface="Times New Roman"/>
              </a:rPr>
              <a:t>Think about a person who uses a wheelchair to move. We’ll call this person Tyler.</a:t>
            </a:r>
            <a:endParaRPr sz="2000">
              <a:solidFill>
                <a:srgbClr val="000000"/>
              </a:solidFill>
              <a:latin typeface="Times New Roman"/>
              <a:ea typeface="Times New Roman"/>
              <a:cs typeface="Times New Roman"/>
              <a:sym typeface="Times New Roman"/>
            </a:endParaRPr>
          </a:p>
          <a:p>
            <a:pPr marL="0" lvl="0" indent="0" algn="ctr" rtl="0">
              <a:spcBef>
                <a:spcPts val="2100"/>
              </a:spcBef>
              <a:spcAft>
                <a:spcPts val="0"/>
              </a:spcAft>
              <a:buNone/>
            </a:pPr>
            <a:r>
              <a:rPr lang="en-US" sz="2000">
                <a:solidFill>
                  <a:srgbClr val="000000"/>
                </a:solidFill>
                <a:latin typeface="Times New Roman"/>
                <a:ea typeface="Times New Roman"/>
                <a:cs typeface="Times New Roman"/>
                <a:sym typeface="Times New Roman"/>
              </a:rPr>
              <a:t>Tyler wants to go to a baseball game. What accommodations will Tyler need?</a:t>
            </a:r>
            <a:endParaRPr sz="2000">
              <a:solidFill>
                <a:srgbClr val="000000"/>
              </a:solidFill>
              <a:latin typeface="Times New Roman"/>
              <a:ea typeface="Times New Roman"/>
              <a:cs typeface="Times New Roman"/>
              <a:sym typeface="Times New Roman"/>
            </a:endParaRPr>
          </a:p>
          <a:p>
            <a:pPr marL="0" lvl="0" indent="0" algn="ctr" rtl="0">
              <a:spcBef>
                <a:spcPts val="2100"/>
              </a:spcBef>
              <a:spcAft>
                <a:spcPts val="0"/>
              </a:spcAft>
              <a:buNone/>
            </a:pPr>
            <a:r>
              <a:rPr lang="en-US" sz="1800" u="sng">
                <a:solidFill>
                  <a:srgbClr val="000000"/>
                </a:solidFill>
                <a:latin typeface="Times New Roman"/>
                <a:ea typeface="Times New Roman"/>
                <a:cs typeface="Times New Roman"/>
                <a:sym typeface="Times New Roman"/>
              </a:rPr>
              <a:t>(circle the accommodations Tyler will need)</a:t>
            </a:r>
            <a:endParaRPr sz="1800" u="sng">
              <a:solidFill>
                <a:srgbClr val="000000"/>
              </a:solidFill>
              <a:latin typeface="Times New Roman"/>
              <a:ea typeface="Times New Roman"/>
              <a:cs typeface="Times New Roman"/>
              <a:sym typeface="Times New Roman"/>
            </a:endParaRPr>
          </a:p>
          <a:p>
            <a:pPr marL="0" lvl="0" indent="0" algn="ctr" rtl="0">
              <a:spcBef>
                <a:spcPts val="2100"/>
              </a:spcBef>
              <a:spcAft>
                <a:spcPts val="0"/>
              </a:spcAft>
              <a:buNone/>
            </a:pPr>
            <a:endParaRPr sz="1800">
              <a:solidFill>
                <a:srgbClr val="000000"/>
              </a:solidFill>
              <a:latin typeface="Times New Roman"/>
              <a:ea typeface="Times New Roman"/>
              <a:cs typeface="Times New Roman"/>
              <a:sym typeface="Times New Roman"/>
            </a:endParaRPr>
          </a:p>
          <a:p>
            <a:pPr marL="0" lvl="0" indent="0" algn="ctr" rtl="0">
              <a:spcBef>
                <a:spcPts val="2100"/>
              </a:spcBef>
              <a:spcAft>
                <a:spcPts val="2100"/>
              </a:spcAft>
              <a:buNone/>
            </a:pPr>
            <a:endParaRPr sz="1800">
              <a:solidFill>
                <a:srgbClr val="000000"/>
              </a:solidFill>
              <a:latin typeface="Times New Roman"/>
              <a:ea typeface="Times New Roman"/>
              <a:cs typeface="Times New Roman"/>
              <a:sym typeface="Times New Roman"/>
            </a:endParaRPr>
          </a:p>
        </p:txBody>
      </p:sp>
      <p:sp>
        <p:nvSpPr>
          <p:cNvPr id="590" name="Google Shape;590;p86"/>
          <p:cNvSpPr txBox="1"/>
          <p:nvPr/>
        </p:nvSpPr>
        <p:spPr>
          <a:xfrm>
            <a:off x="11430075" y="6291125"/>
            <a:ext cx="523200" cy="363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t>37b</a:t>
            </a:r>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595"/>
        <p:cNvGrpSpPr/>
        <p:nvPr/>
      </p:nvGrpSpPr>
      <p:grpSpPr>
        <a:xfrm>
          <a:off x="0" y="0"/>
          <a:ext cx="0" cy="0"/>
          <a:chOff x="0" y="0"/>
          <a:chExt cx="0" cy="0"/>
        </a:xfrm>
      </p:grpSpPr>
      <p:sp>
        <p:nvSpPr>
          <p:cNvPr id="596" name="Google Shape;596;p87"/>
          <p:cNvSpPr txBox="1">
            <a:spLocks noGrp="1"/>
          </p:cNvSpPr>
          <p:nvPr>
            <p:ph type="body" idx="1"/>
          </p:nvPr>
        </p:nvSpPr>
        <p:spPr>
          <a:xfrm>
            <a:off x="415650" y="1366276"/>
            <a:ext cx="11360700" cy="1691700"/>
          </a:xfrm>
          <a:prstGeom prst="rect">
            <a:avLst/>
          </a:prstGeom>
          <a:ln w="9525" cap="flat" cmpd="sng">
            <a:solidFill>
              <a:srgbClr val="B7B7B7"/>
            </a:solidFill>
            <a:prstDash val="lgDashDot"/>
            <a:round/>
            <a:headEnd type="none" w="sm" len="sm"/>
            <a:tailEnd type="none" w="sm" len="sm"/>
          </a:ln>
        </p:spPr>
        <p:txBody>
          <a:bodyPr spcFirstLastPara="1" wrap="square" lIns="121900" tIns="121900" rIns="121900" bIns="121900" anchor="t" anchorCtr="0">
            <a:noAutofit/>
          </a:bodyPr>
          <a:lstStyle/>
          <a:p>
            <a:pPr marL="0" lvl="0" indent="0" algn="ctr" rtl="0">
              <a:lnSpc>
                <a:spcPct val="115000"/>
              </a:lnSpc>
              <a:spcBef>
                <a:spcPts val="0"/>
              </a:spcBef>
              <a:spcAft>
                <a:spcPts val="0"/>
              </a:spcAft>
              <a:buNone/>
            </a:pPr>
            <a:r>
              <a:rPr lang="en-US" sz="1400"/>
              <a:t>To </a:t>
            </a:r>
            <a:r>
              <a:rPr lang="en-US" sz="1400" b="1"/>
              <a:t>accommodate </a:t>
            </a:r>
            <a:r>
              <a:rPr lang="en-US" sz="1400"/>
              <a:t>someone means to make a change, give a tool, or just help out, so that person can do something. </a:t>
            </a:r>
            <a:endParaRPr sz="1400"/>
          </a:p>
          <a:p>
            <a:pPr marL="0" lvl="0" indent="0" algn="ctr" rtl="0">
              <a:lnSpc>
                <a:spcPct val="115000"/>
              </a:lnSpc>
              <a:spcBef>
                <a:spcPts val="2100"/>
              </a:spcBef>
              <a:spcAft>
                <a:spcPts val="0"/>
              </a:spcAft>
              <a:buNone/>
            </a:pPr>
            <a:r>
              <a:rPr lang="en-US" sz="1400"/>
              <a:t>To </a:t>
            </a:r>
            <a:r>
              <a:rPr lang="en-US" sz="1400" b="1"/>
              <a:t>accommodate </a:t>
            </a:r>
            <a:r>
              <a:rPr lang="en-US" sz="1400"/>
              <a:t>someone </a:t>
            </a:r>
            <a:r>
              <a:rPr lang="en-US" sz="1400" i="1"/>
              <a:t>does not</a:t>
            </a:r>
            <a:r>
              <a:rPr lang="en-US" sz="1400"/>
              <a:t> mean you do the work for them or give them extra help. To </a:t>
            </a:r>
            <a:r>
              <a:rPr lang="en-US" sz="1400" b="1"/>
              <a:t>accommodate </a:t>
            </a:r>
            <a:r>
              <a:rPr lang="en-US" sz="1400"/>
              <a:t>gives a person the chance to do the same things everyone else is doing.</a:t>
            </a:r>
            <a:endParaRPr sz="1400"/>
          </a:p>
          <a:p>
            <a:pPr marL="0" lvl="0" indent="0" algn="ctr" rtl="0">
              <a:lnSpc>
                <a:spcPct val="115000"/>
              </a:lnSpc>
              <a:spcBef>
                <a:spcPts val="2100"/>
              </a:spcBef>
              <a:spcAft>
                <a:spcPts val="0"/>
              </a:spcAft>
              <a:buNone/>
            </a:pPr>
            <a:r>
              <a:rPr lang="en-US" sz="1400"/>
              <a:t>How can I </a:t>
            </a:r>
            <a:r>
              <a:rPr lang="en-US" sz="1400" b="1"/>
              <a:t>accommodate </a:t>
            </a:r>
            <a:r>
              <a:rPr lang="en-US" sz="1400"/>
              <a:t>you so you can do your best at math? DO NOT circle the answer that is (339 - 139) / 20! </a:t>
            </a:r>
            <a:endParaRPr sz="1400"/>
          </a:p>
          <a:p>
            <a:pPr marL="0" lvl="0" indent="0" algn="ctr" rtl="0">
              <a:lnSpc>
                <a:spcPct val="115000"/>
              </a:lnSpc>
              <a:spcBef>
                <a:spcPts val="2100"/>
              </a:spcBef>
              <a:spcAft>
                <a:spcPts val="2100"/>
              </a:spcAft>
              <a:buNone/>
            </a:pPr>
            <a:endParaRPr sz="1400"/>
          </a:p>
        </p:txBody>
      </p:sp>
      <p:sp>
        <p:nvSpPr>
          <p:cNvPr id="597" name="Google Shape;597;p87"/>
          <p:cNvSpPr txBox="1">
            <a:spLocks noGrp="1"/>
          </p:cNvSpPr>
          <p:nvPr>
            <p:ph type="title"/>
          </p:nvPr>
        </p:nvSpPr>
        <p:spPr>
          <a:xfrm>
            <a:off x="415650" y="667142"/>
            <a:ext cx="11360700" cy="763500"/>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None/>
            </a:pPr>
            <a:r>
              <a:rPr lang="en-US" sz="1800" u="sng">
                <a:latin typeface="Playfair Display"/>
                <a:ea typeface="Playfair Display"/>
                <a:cs typeface="Playfair Display"/>
                <a:sym typeface="Playfair Display"/>
              </a:rPr>
              <a:t>Can I accommodate ya’ mate?</a:t>
            </a:r>
            <a:endParaRPr sz="1800" u="sng">
              <a:latin typeface="Playfair Display"/>
              <a:ea typeface="Playfair Display"/>
              <a:cs typeface="Playfair Display"/>
              <a:sym typeface="Playfair Display"/>
            </a:endParaRPr>
          </a:p>
          <a:p>
            <a:pPr marL="0" lvl="0" indent="0" algn="ctr" rtl="0">
              <a:spcBef>
                <a:spcPts val="0"/>
              </a:spcBef>
              <a:spcAft>
                <a:spcPts val="0"/>
              </a:spcAft>
              <a:buNone/>
            </a:pPr>
            <a:r>
              <a:rPr lang="en-US" sz="1400">
                <a:latin typeface="Playfair Display"/>
                <a:ea typeface="Playfair Display"/>
                <a:cs typeface="Playfair Display"/>
                <a:sym typeface="Playfair Display"/>
              </a:rPr>
              <a:t>Math</a:t>
            </a:r>
            <a:endParaRPr sz="1400">
              <a:latin typeface="Playfair Display"/>
              <a:ea typeface="Playfair Display"/>
              <a:cs typeface="Playfair Display"/>
              <a:sym typeface="Playfair Display"/>
            </a:endParaRPr>
          </a:p>
        </p:txBody>
      </p:sp>
      <p:sp>
        <p:nvSpPr>
          <p:cNvPr id="598" name="Google Shape;598;p87"/>
          <p:cNvSpPr txBox="1">
            <a:spLocks noGrp="1"/>
          </p:cNvSpPr>
          <p:nvPr>
            <p:ph type="body" idx="1"/>
          </p:nvPr>
        </p:nvSpPr>
        <p:spPr>
          <a:xfrm>
            <a:off x="443275" y="3270075"/>
            <a:ext cx="5333100" cy="3198600"/>
          </a:xfrm>
          <a:prstGeom prst="rect">
            <a:avLst/>
          </a:prstGeom>
        </p:spPr>
        <p:txBody>
          <a:bodyPr spcFirstLastPara="1" wrap="square" lIns="121900" tIns="121900" rIns="121900" bIns="121900" anchor="t" anchorCtr="0">
            <a:noAutofit/>
          </a:bodyPr>
          <a:lstStyle/>
          <a:p>
            <a:pPr marL="0" lvl="0" indent="0" algn="ctr" rtl="0">
              <a:lnSpc>
                <a:spcPct val="200000"/>
              </a:lnSpc>
              <a:spcBef>
                <a:spcPts val="0"/>
              </a:spcBef>
              <a:spcAft>
                <a:spcPts val="0"/>
              </a:spcAft>
              <a:buNone/>
            </a:pPr>
            <a:r>
              <a:rPr lang="en-US" sz="1400">
                <a:solidFill>
                  <a:srgbClr val="000000"/>
                </a:solidFill>
                <a:latin typeface="Playfair Display"/>
                <a:ea typeface="Playfair Display"/>
                <a:cs typeface="Playfair Display"/>
                <a:sym typeface="Playfair Display"/>
              </a:rPr>
              <a:t>1. I need larger fonts to help me see</a:t>
            </a:r>
            <a:endParaRPr sz="1400">
              <a:solidFill>
                <a:srgbClr val="000000"/>
              </a:solidFill>
              <a:latin typeface="Playfair Display"/>
              <a:ea typeface="Playfair Display"/>
              <a:cs typeface="Playfair Display"/>
              <a:sym typeface="Playfair Display"/>
            </a:endParaRPr>
          </a:p>
          <a:p>
            <a:pPr marL="0" lvl="0" indent="0" algn="l" rtl="0">
              <a:lnSpc>
                <a:spcPct val="200000"/>
              </a:lnSpc>
              <a:spcBef>
                <a:spcPts val="2100"/>
              </a:spcBef>
              <a:spcAft>
                <a:spcPts val="0"/>
              </a:spcAft>
              <a:buNone/>
            </a:pPr>
            <a:r>
              <a:rPr lang="en-US" sz="1400">
                <a:solidFill>
                  <a:srgbClr val="000000"/>
                </a:solidFill>
                <a:latin typeface="Playfair Display"/>
                <a:ea typeface="Playfair Display"/>
                <a:cs typeface="Playfair Display"/>
                <a:sym typeface="Playfair Display"/>
              </a:rPr>
              <a:t>3. I need to use a calculator.</a:t>
            </a:r>
            <a:endParaRPr sz="1400">
              <a:solidFill>
                <a:srgbClr val="000000"/>
              </a:solidFill>
              <a:latin typeface="Playfair Display"/>
              <a:ea typeface="Playfair Display"/>
              <a:cs typeface="Playfair Display"/>
              <a:sym typeface="Playfair Display"/>
            </a:endParaRPr>
          </a:p>
          <a:p>
            <a:pPr marL="0" lvl="0" indent="0" algn="l" rtl="0">
              <a:lnSpc>
                <a:spcPct val="200000"/>
              </a:lnSpc>
              <a:spcBef>
                <a:spcPts val="2100"/>
              </a:spcBef>
              <a:spcAft>
                <a:spcPts val="0"/>
              </a:spcAft>
              <a:buNone/>
            </a:pPr>
            <a:r>
              <a:rPr lang="en-US" sz="1400">
                <a:solidFill>
                  <a:srgbClr val="000000"/>
                </a:solidFill>
                <a:latin typeface="Playfair Display"/>
                <a:ea typeface="Playfair Display"/>
                <a:cs typeface="Playfair Display"/>
                <a:sym typeface="Playfair Display"/>
              </a:rPr>
              <a:t>5. I like shorter assignments.</a:t>
            </a:r>
            <a:endParaRPr sz="1400">
              <a:solidFill>
                <a:srgbClr val="000000"/>
              </a:solidFill>
              <a:latin typeface="Playfair Display"/>
              <a:ea typeface="Playfair Display"/>
              <a:cs typeface="Playfair Display"/>
              <a:sym typeface="Playfair Display"/>
            </a:endParaRPr>
          </a:p>
          <a:p>
            <a:pPr marL="0" lvl="0" indent="0" algn="l" rtl="0">
              <a:lnSpc>
                <a:spcPct val="200000"/>
              </a:lnSpc>
              <a:spcBef>
                <a:spcPts val="2100"/>
              </a:spcBef>
              <a:spcAft>
                <a:spcPts val="0"/>
              </a:spcAft>
              <a:buNone/>
            </a:pPr>
            <a:r>
              <a:rPr lang="en-US" sz="1400">
                <a:solidFill>
                  <a:srgbClr val="000000"/>
                </a:solidFill>
                <a:latin typeface="Playfair Display"/>
                <a:ea typeface="Playfair Display"/>
                <a:cs typeface="Playfair Display"/>
                <a:sym typeface="Playfair Display"/>
              </a:rPr>
              <a:t>7. I </a:t>
            </a:r>
            <a:r>
              <a:rPr lang="en-US" sz="1400">
                <a:solidFill>
                  <a:schemeClr val="dk1"/>
                </a:solidFill>
                <a:latin typeface="Playfair Display"/>
                <a:ea typeface="Playfair Display"/>
                <a:cs typeface="Playfair Display"/>
                <a:sym typeface="Playfair Display"/>
              </a:rPr>
              <a:t>work best in a quiet space</a:t>
            </a:r>
            <a:endParaRPr sz="1400">
              <a:solidFill>
                <a:srgbClr val="000000"/>
              </a:solidFill>
              <a:latin typeface="Playfair Display"/>
              <a:ea typeface="Playfair Display"/>
              <a:cs typeface="Playfair Display"/>
              <a:sym typeface="Playfair Display"/>
            </a:endParaRPr>
          </a:p>
          <a:p>
            <a:pPr marL="0" lvl="0" indent="0" algn="l" rtl="0">
              <a:lnSpc>
                <a:spcPct val="200000"/>
              </a:lnSpc>
              <a:spcBef>
                <a:spcPts val="2100"/>
              </a:spcBef>
              <a:spcAft>
                <a:spcPts val="0"/>
              </a:spcAft>
              <a:buNone/>
            </a:pPr>
            <a:r>
              <a:rPr lang="en-US" sz="1400">
                <a:solidFill>
                  <a:srgbClr val="000000"/>
                </a:solidFill>
                <a:latin typeface="Playfair Display"/>
                <a:ea typeface="Playfair Display"/>
                <a:cs typeface="Playfair Display"/>
                <a:sym typeface="Playfair Display"/>
              </a:rPr>
              <a:t>9. I need to do my work a few questions at a time</a:t>
            </a:r>
            <a:endParaRPr sz="1400">
              <a:solidFill>
                <a:srgbClr val="000000"/>
              </a:solidFill>
              <a:latin typeface="Playfair Display"/>
              <a:ea typeface="Playfair Display"/>
              <a:cs typeface="Playfair Display"/>
              <a:sym typeface="Playfair Display"/>
            </a:endParaRPr>
          </a:p>
          <a:p>
            <a:pPr marL="0" lvl="0" indent="0" algn="l" rtl="0">
              <a:lnSpc>
                <a:spcPct val="200000"/>
              </a:lnSpc>
              <a:spcBef>
                <a:spcPts val="2100"/>
              </a:spcBef>
              <a:spcAft>
                <a:spcPts val="2100"/>
              </a:spcAft>
              <a:buNone/>
            </a:pPr>
            <a:endParaRPr sz="1400">
              <a:solidFill>
                <a:srgbClr val="000000"/>
              </a:solidFill>
              <a:latin typeface="Playfair Display"/>
              <a:ea typeface="Playfair Display"/>
              <a:cs typeface="Playfair Display"/>
              <a:sym typeface="Playfair Display"/>
            </a:endParaRPr>
          </a:p>
        </p:txBody>
      </p:sp>
      <p:sp>
        <p:nvSpPr>
          <p:cNvPr id="599" name="Google Shape;599;p87"/>
          <p:cNvSpPr txBox="1">
            <a:spLocks noGrp="1"/>
          </p:cNvSpPr>
          <p:nvPr>
            <p:ph type="body" idx="4294967295"/>
          </p:nvPr>
        </p:nvSpPr>
        <p:spPr>
          <a:xfrm>
            <a:off x="6369450" y="3270175"/>
            <a:ext cx="5333100" cy="3198600"/>
          </a:xfrm>
          <a:prstGeom prst="rect">
            <a:avLst/>
          </a:prstGeom>
        </p:spPr>
        <p:txBody>
          <a:bodyPr spcFirstLastPara="1" wrap="square" lIns="121900" tIns="121900" rIns="121900" bIns="121900" anchor="t" anchorCtr="0">
            <a:noAutofit/>
          </a:bodyPr>
          <a:lstStyle/>
          <a:p>
            <a:pPr marL="0" lvl="0" indent="0" algn="l" rtl="0">
              <a:lnSpc>
                <a:spcPct val="200000"/>
              </a:lnSpc>
              <a:spcBef>
                <a:spcPts val="0"/>
              </a:spcBef>
              <a:spcAft>
                <a:spcPts val="0"/>
              </a:spcAft>
              <a:buNone/>
            </a:pPr>
            <a:r>
              <a:rPr lang="en-US" sz="1400">
                <a:solidFill>
                  <a:srgbClr val="000000"/>
                </a:solidFill>
                <a:latin typeface="Playfair Display"/>
                <a:ea typeface="Playfair Display"/>
                <a:cs typeface="Playfair Display"/>
                <a:sym typeface="Playfair Display"/>
              </a:rPr>
              <a:t>2. I need a big pencil to help write</a:t>
            </a:r>
            <a:endParaRPr sz="1400">
              <a:solidFill>
                <a:srgbClr val="000000"/>
              </a:solidFill>
              <a:latin typeface="Playfair Display"/>
              <a:ea typeface="Playfair Display"/>
              <a:cs typeface="Playfair Display"/>
              <a:sym typeface="Playfair Display"/>
            </a:endParaRPr>
          </a:p>
          <a:p>
            <a:pPr marL="0" lvl="0" indent="0" algn="l" rtl="0">
              <a:lnSpc>
                <a:spcPct val="200000"/>
              </a:lnSpc>
              <a:spcBef>
                <a:spcPts val="2100"/>
              </a:spcBef>
              <a:spcAft>
                <a:spcPts val="0"/>
              </a:spcAft>
              <a:buNone/>
            </a:pPr>
            <a:r>
              <a:rPr lang="en-US" sz="1400">
                <a:solidFill>
                  <a:srgbClr val="000000"/>
                </a:solidFill>
                <a:latin typeface="Playfair Display"/>
                <a:ea typeface="Playfair Display"/>
                <a:cs typeface="Playfair Display"/>
                <a:sym typeface="Playfair Display"/>
              </a:rPr>
              <a:t>4. I need a small pencil to help write</a:t>
            </a:r>
            <a:endParaRPr sz="1400">
              <a:solidFill>
                <a:srgbClr val="000000"/>
              </a:solidFill>
              <a:latin typeface="Playfair Display"/>
              <a:ea typeface="Playfair Display"/>
              <a:cs typeface="Playfair Display"/>
              <a:sym typeface="Playfair Display"/>
            </a:endParaRPr>
          </a:p>
          <a:p>
            <a:pPr marL="0" lvl="0" indent="0" algn="l" rtl="0">
              <a:lnSpc>
                <a:spcPct val="200000"/>
              </a:lnSpc>
              <a:spcBef>
                <a:spcPts val="2100"/>
              </a:spcBef>
              <a:spcAft>
                <a:spcPts val="0"/>
              </a:spcAft>
              <a:buNone/>
            </a:pPr>
            <a:r>
              <a:rPr lang="en-US" sz="1400">
                <a:solidFill>
                  <a:srgbClr val="000000"/>
                </a:solidFill>
                <a:latin typeface="Playfair Display"/>
                <a:ea typeface="Playfair Display"/>
                <a:cs typeface="Playfair Display"/>
                <a:sym typeface="Playfair Display"/>
              </a:rPr>
              <a:t>6. I like to type my work</a:t>
            </a:r>
            <a:endParaRPr sz="1400">
              <a:solidFill>
                <a:srgbClr val="000000"/>
              </a:solidFill>
              <a:latin typeface="Playfair Display"/>
              <a:ea typeface="Playfair Display"/>
              <a:cs typeface="Playfair Display"/>
              <a:sym typeface="Playfair Display"/>
            </a:endParaRPr>
          </a:p>
          <a:p>
            <a:pPr marL="0" lvl="0" indent="0" algn="l" rtl="0">
              <a:lnSpc>
                <a:spcPct val="200000"/>
              </a:lnSpc>
              <a:spcBef>
                <a:spcPts val="2100"/>
              </a:spcBef>
              <a:spcAft>
                <a:spcPts val="0"/>
              </a:spcAft>
              <a:buNone/>
            </a:pPr>
            <a:r>
              <a:rPr lang="en-US" sz="1400">
                <a:solidFill>
                  <a:srgbClr val="000000"/>
                </a:solidFill>
                <a:latin typeface="Playfair Display"/>
                <a:ea typeface="Playfair Display"/>
                <a:cs typeface="Playfair Display"/>
                <a:sym typeface="Playfair Display"/>
              </a:rPr>
              <a:t>8. I need a person to help me</a:t>
            </a:r>
            <a:endParaRPr sz="1400">
              <a:solidFill>
                <a:srgbClr val="000000"/>
              </a:solidFill>
              <a:latin typeface="Playfair Display"/>
              <a:ea typeface="Playfair Display"/>
              <a:cs typeface="Playfair Display"/>
              <a:sym typeface="Playfair Display"/>
            </a:endParaRPr>
          </a:p>
          <a:p>
            <a:pPr marL="0" lvl="0" indent="0" algn="l" rtl="0">
              <a:lnSpc>
                <a:spcPct val="200000"/>
              </a:lnSpc>
              <a:spcBef>
                <a:spcPts val="2100"/>
              </a:spcBef>
              <a:spcAft>
                <a:spcPts val="2100"/>
              </a:spcAft>
              <a:buNone/>
            </a:pPr>
            <a:r>
              <a:rPr lang="en-US" sz="1400">
                <a:solidFill>
                  <a:srgbClr val="000000"/>
                </a:solidFill>
                <a:latin typeface="Playfair Display"/>
                <a:ea typeface="Playfair Display"/>
                <a:cs typeface="Playfair Display"/>
                <a:sym typeface="Playfair Display"/>
              </a:rPr>
              <a:t>10. </a:t>
            </a:r>
            <a:r>
              <a:rPr lang="en-US" sz="1400">
                <a:solidFill>
                  <a:schemeClr val="dk1"/>
                </a:solidFill>
                <a:latin typeface="Playfair Display"/>
                <a:ea typeface="Playfair Display"/>
                <a:cs typeface="Playfair Display"/>
                <a:sym typeface="Playfair Display"/>
              </a:rPr>
              <a:t>Math is dumb and I don’t need math</a:t>
            </a:r>
            <a:endParaRPr sz="1400">
              <a:solidFill>
                <a:srgbClr val="000000"/>
              </a:solidFill>
              <a:latin typeface="Playfair Display"/>
              <a:ea typeface="Playfair Display"/>
              <a:cs typeface="Playfair Display"/>
              <a:sym typeface="Playfair Display"/>
            </a:endParaRPr>
          </a:p>
        </p:txBody>
      </p:sp>
      <p:sp>
        <p:nvSpPr>
          <p:cNvPr id="600" name="Google Shape;600;p87"/>
          <p:cNvSpPr txBox="1">
            <a:spLocks noGrp="1"/>
          </p:cNvSpPr>
          <p:nvPr>
            <p:ph type="title"/>
          </p:nvPr>
        </p:nvSpPr>
        <p:spPr>
          <a:xfrm>
            <a:off x="415650" y="63667"/>
            <a:ext cx="11360700" cy="7635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US" sz="1200" u="sng">
                <a:latin typeface="Playfair Display"/>
                <a:ea typeface="Playfair Display"/>
                <a:cs typeface="Playfair Display"/>
                <a:sym typeface="Playfair Display"/>
              </a:rPr>
              <a:t>Date: ____________________________											Name:_____ __________________________</a:t>
            </a:r>
            <a:endParaRPr sz="1200" u="sng">
              <a:latin typeface="Playfair Display"/>
              <a:ea typeface="Playfair Display"/>
              <a:cs typeface="Playfair Display"/>
              <a:sym typeface="Playfair Display"/>
            </a:endParaRPr>
          </a:p>
        </p:txBody>
      </p:sp>
      <p:sp>
        <p:nvSpPr>
          <p:cNvPr id="601" name="Google Shape;601;p87"/>
          <p:cNvSpPr txBox="1"/>
          <p:nvPr/>
        </p:nvSpPr>
        <p:spPr>
          <a:xfrm>
            <a:off x="11430075" y="6291125"/>
            <a:ext cx="523200" cy="363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t>38a</a:t>
            </a:r>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606"/>
        <p:cNvGrpSpPr/>
        <p:nvPr/>
      </p:nvGrpSpPr>
      <p:grpSpPr>
        <a:xfrm>
          <a:off x="0" y="0"/>
          <a:ext cx="0" cy="0"/>
          <a:chOff x="0" y="0"/>
          <a:chExt cx="0" cy="0"/>
        </a:xfrm>
      </p:grpSpPr>
      <p:sp>
        <p:nvSpPr>
          <p:cNvPr id="607" name="Google Shape;607;p88"/>
          <p:cNvSpPr txBox="1">
            <a:spLocks noGrp="1"/>
          </p:cNvSpPr>
          <p:nvPr>
            <p:ph type="body" idx="1"/>
          </p:nvPr>
        </p:nvSpPr>
        <p:spPr>
          <a:xfrm>
            <a:off x="415650" y="1366276"/>
            <a:ext cx="11360700" cy="1691700"/>
          </a:xfrm>
          <a:prstGeom prst="rect">
            <a:avLst/>
          </a:prstGeom>
          <a:ln w="19050" cap="flat" cmpd="sng">
            <a:solidFill>
              <a:srgbClr val="B7B7B7"/>
            </a:solidFill>
            <a:prstDash val="dashDot"/>
            <a:round/>
            <a:headEnd type="none" w="sm" len="sm"/>
            <a:tailEnd type="none" w="sm" len="sm"/>
          </a:ln>
        </p:spPr>
        <p:txBody>
          <a:bodyPr spcFirstLastPara="1" wrap="square" lIns="121900" tIns="121900" rIns="121900" bIns="121900" anchor="t" anchorCtr="0">
            <a:noAutofit/>
          </a:bodyPr>
          <a:lstStyle/>
          <a:p>
            <a:pPr marL="0" lvl="0" indent="0" algn="ctr" rtl="0">
              <a:lnSpc>
                <a:spcPct val="115000"/>
              </a:lnSpc>
              <a:spcBef>
                <a:spcPts val="0"/>
              </a:spcBef>
              <a:spcAft>
                <a:spcPts val="0"/>
              </a:spcAft>
              <a:buNone/>
            </a:pPr>
            <a:r>
              <a:rPr lang="en-US" sz="1400"/>
              <a:t>To </a:t>
            </a:r>
            <a:r>
              <a:rPr lang="en-US" sz="1400" b="1"/>
              <a:t>accommodate </a:t>
            </a:r>
            <a:r>
              <a:rPr lang="en-US" sz="1400"/>
              <a:t>someone means to make a change, give a tool, or just help out, so that person can do something. </a:t>
            </a:r>
            <a:endParaRPr sz="1400"/>
          </a:p>
          <a:p>
            <a:pPr marL="0" lvl="0" indent="0" algn="ctr" rtl="0">
              <a:lnSpc>
                <a:spcPct val="115000"/>
              </a:lnSpc>
              <a:spcBef>
                <a:spcPts val="2100"/>
              </a:spcBef>
              <a:spcAft>
                <a:spcPts val="0"/>
              </a:spcAft>
              <a:buNone/>
            </a:pPr>
            <a:r>
              <a:rPr lang="en-US" sz="1400"/>
              <a:t>To </a:t>
            </a:r>
            <a:r>
              <a:rPr lang="en-US" sz="1400" b="1"/>
              <a:t>accommodate </a:t>
            </a:r>
            <a:r>
              <a:rPr lang="en-US" sz="1400"/>
              <a:t>someone </a:t>
            </a:r>
            <a:r>
              <a:rPr lang="en-US" sz="1400" i="1"/>
              <a:t>does not</a:t>
            </a:r>
            <a:r>
              <a:rPr lang="en-US" sz="1400"/>
              <a:t> mean you do the work for them or give them extra help. To </a:t>
            </a:r>
            <a:r>
              <a:rPr lang="en-US" sz="1400" b="1"/>
              <a:t>accommodate </a:t>
            </a:r>
            <a:r>
              <a:rPr lang="en-US" sz="1400"/>
              <a:t>gives a person the chance to do the same things everyone else is doing.</a:t>
            </a:r>
            <a:endParaRPr sz="1400"/>
          </a:p>
          <a:p>
            <a:pPr marL="0" lvl="0" indent="0" algn="ctr" rtl="0">
              <a:lnSpc>
                <a:spcPct val="115000"/>
              </a:lnSpc>
              <a:spcBef>
                <a:spcPts val="2100"/>
              </a:spcBef>
              <a:spcAft>
                <a:spcPts val="2100"/>
              </a:spcAft>
              <a:buNone/>
            </a:pPr>
            <a:r>
              <a:rPr lang="en-US" sz="1400"/>
              <a:t>How can I </a:t>
            </a:r>
            <a:r>
              <a:rPr lang="en-US" sz="1400" b="1"/>
              <a:t>accommodate </a:t>
            </a:r>
            <a:r>
              <a:rPr lang="en-US" sz="1400"/>
              <a:t>you so you can do your best at reading? </a:t>
            </a:r>
            <a:endParaRPr sz="1400"/>
          </a:p>
        </p:txBody>
      </p:sp>
      <p:sp>
        <p:nvSpPr>
          <p:cNvPr id="608" name="Google Shape;608;p88"/>
          <p:cNvSpPr txBox="1">
            <a:spLocks noGrp="1"/>
          </p:cNvSpPr>
          <p:nvPr>
            <p:ph type="title"/>
          </p:nvPr>
        </p:nvSpPr>
        <p:spPr>
          <a:xfrm>
            <a:off x="415650" y="667142"/>
            <a:ext cx="11360700" cy="763500"/>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None/>
            </a:pPr>
            <a:r>
              <a:rPr lang="en-US" sz="1800" u="sng">
                <a:latin typeface="Playfair Display"/>
                <a:ea typeface="Playfair Display"/>
                <a:cs typeface="Playfair Display"/>
                <a:sym typeface="Playfair Display"/>
              </a:rPr>
              <a:t>Can you accommodate, mate?</a:t>
            </a:r>
            <a:endParaRPr sz="1800" u="sng">
              <a:latin typeface="Playfair Display"/>
              <a:ea typeface="Playfair Display"/>
              <a:cs typeface="Playfair Display"/>
              <a:sym typeface="Playfair Display"/>
            </a:endParaRPr>
          </a:p>
          <a:p>
            <a:pPr marL="0" lvl="0" indent="0" algn="ctr" rtl="0">
              <a:spcBef>
                <a:spcPts val="0"/>
              </a:spcBef>
              <a:spcAft>
                <a:spcPts val="0"/>
              </a:spcAft>
              <a:buNone/>
            </a:pPr>
            <a:r>
              <a:rPr lang="en-US" sz="1400">
                <a:latin typeface="Playfair Display"/>
                <a:ea typeface="Playfair Display"/>
                <a:cs typeface="Playfair Display"/>
                <a:sym typeface="Playfair Display"/>
              </a:rPr>
              <a:t>Reading</a:t>
            </a:r>
            <a:endParaRPr sz="1400">
              <a:latin typeface="Playfair Display"/>
              <a:ea typeface="Playfair Display"/>
              <a:cs typeface="Playfair Display"/>
              <a:sym typeface="Playfair Display"/>
            </a:endParaRPr>
          </a:p>
        </p:txBody>
      </p:sp>
      <p:sp>
        <p:nvSpPr>
          <p:cNvPr id="609" name="Google Shape;609;p88"/>
          <p:cNvSpPr txBox="1">
            <a:spLocks noGrp="1"/>
          </p:cNvSpPr>
          <p:nvPr>
            <p:ph type="body" idx="1"/>
          </p:nvPr>
        </p:nvSpPr>
        <p:spPr>
          <a:xfrm>
            <a:off x="443275" y="3270075"/>
            <a:ext cx="5333100" cy="3198600"/>
          </a:xfrm>
          <a:prstGeom prst="rect">
            <a:avLst/>
          </a:prstGeom>
        </p:spPr>
        <p:txBody>
          <a:bodyPr spcFirstLastPara="1" wrap="square" lIns="121900" tIns="121900" rIns="121900" bIns="121900" anchor="t" anchorCtr="0">
            <a:noAutofit/>
          </a:bodyPr>
          <a:lstStyle/>
          <a:p>
            <a:pPr marL="0" lvl="0" indent="0" algn="l" rtl="0">
              <a:lnSpc>
                <a:spcPct val="200000"/>
              </a:lnSpc>
              <a:spcBef>
                <a:spcPts val="0"/>
              </a:spcBef>
              <a:spcAft>
                <a:spcPts val="0"/>
              </a:spcAft>
              <a:buNone/>
            </a:pPr>
            <a:r>
              <a:rPr lang="en-US" sz="1400">
                <a:solidFill>
                  <a:srgbClr val="000000"/>
                </a:solidFill>
                <a:latin typeface="Playfair Display"/>
                <a:ea typeface="Playfair Display"/>
                <a:cs typeface="Playfair Display"/>
                <a:sym typeface="Playfair Display"/>
              </a:rPr>
              <a:t>1. I need larger fonts to help me see</a:t>
            </a:r>
            <a:endParaRPr sz="1400">
              <a:solidFill>
                <a:srgbClr val="000000"/>
              </a:solidFill>
              <a:latin typeface="Playfair Display"/>
              <a:ea typeface="Playfair Display"/>
              <a:cs typeface="Playfair Display"/>
              <a:sym typeface="Playfair Display"/>
            </a:endParaRPr>
          </a:p>
          <a:p>
            <a:pPr marL="0" lvl="0" indent="0" algn="l" rtl="0">
              <a:lnSpc>
                <a:spcPct val="200000"/>
              </a:lnSpc>
              <a:spcBef>
                <a:spcPts val="2100"/>
              </a:spcBef>
              <a:spcAft>
                <a:spcPts val="0"/>
              </a:spcAft>
              <a:buNone/>
            </a:pPr>
            <a:r>
              <a:rPr lang="en-US" sz="1400">
                <a:solidFill>
                  <a:srgbClr val="000000"/>
                </a:solidFill>
                <a:latin typeface="Playfair Display"/>
                <a:ea typeface="Playfair Display"/>
                <a:cs typeface="Playfair Display"/>
                <a:sym typeface="Playfair Display"/>
              </a:rPr>
              <a:t>3. I like to read on a computer or tablet</a:t>
            </a:r>
            <a:endParaRPr sz="1400">
              <a:solidFill>
                <a:srgbClr val="000000"/>
              </a:solidFill>
              <a:latin typeface="Playfair Display"/>
              <a:ea typeface="Playfair Display"/>
              <a:cs typeface="Playfair Display"/>
              <a:sym typeface="Playfair Display"/>
            </a:endParaRPr>
          </a:p>
          <a:p>
            <a:pPr marL="0" lvl="0" indent="0" algn="l" rtl="0">
              <a:lnSpc>
                <a:spcPct val="200000"/>
              </a:lnSpc>
              <a:spcBef>
                <a:spcPts val="2100"/>
              </a:spcBef>
              <a:spcAft>
                <a:spcPts val="0"/>
              </a:spcAft>
              <a:buNone/>
            </a:pPr>
            <a:r>
              <a:rPr lang="en-US" sz="1400">
                <a:solidFill>
                  <a:srgbClr val="000000"/>
                </a:solidFill>
                <a:latin typeface="Playfair Display"/>
                <a:ea typeface="Playfair Display"/>
                <a:cs typeface="Playfair Display"/>
                <a:sym typeface="Playfair Display"/>
              </a:rPr>
              <a:t>5. I like shorter assignments.</a:t>
            </a:r>
            <a:endParaRPr sz="1400">
              <a:solidFill>
                <a:srgbClr val="000000"/>
              </a:solidFill>
              <a:latin typeface="Playfair Display"/>
              <a:ea typeface="Playfair Display"/>
              <a:cs typeface="Playfair Display"/>
              <a:sym typeface="Playfair Display"/>
            </a:endParaRPr>
          </a:p>
          <a:p>
            <a:pPr marL="0" lvl="0" indent="0" algn="l" rtl="0">
              <a:lnSpc>
                <a:spcPct val="200000"/>
              </a:lnSpc>
              <a:spcBef>
                <a:spcPts val="2100"/>
              </a:spcBef>
              <a:spcAft>
                <a:spcPts val="0"/>
              </a:spcAft>
              <a:buNone/>
            </a:pPr>
            <a:r>
              <a:rPr lang="en-US" sz="1400">
                <a:solidFill>
                  <a:srgbClr val="000000"/>
                </a:solidFill>
                <a:latin typeface="Playfair Display"/>
                <a:ea typeface="Playfair Display"/>
                <a:cs typeface="Playfair Display"/>
                <a:sym typeface="Playfair Display"/>
              </a:rPr>
              <a:t>7. I </a:t>
            </a:r>
            <a:r>
              <a:rPr lang="en-US" sz="1400">
                <a:solidFill>
                  <a:schemeClr val="dk1"/>
                </a:solidFill>
                <a:latin typeface="Playfair Display"/>
                <a:ea typeface="Playfair Display"/>
                <a:cs typeface="Playfair Display"/>
                <a:sym typeface="Playfair Display"/>
              </a:rPr>
              <a:t>work best in a quiet space</a:t>
            </a:r>
            <a:endParaRPr sz="1400">
              <a:solidFill>
                <a:srgbClr val="000000"/>
              </a:solidFill>
              <a:latin typeface="Playfair Display"/>
              <a:ea typeface="Playfair Display"/>
              <a:cs typeface="Playfair Display"/>
              <a:sym typeface="Playfair Display"/>
            </a:endParaRPr>
          </a:p>
          <a:p>
            <a:pPr marL="0" lvl="0" indent="0" algn="l" rtl="0">
              <a:lnSpc>
                <a:spcPct val="200000"/>
              </a:lnSpc>
              <a:spcBef>
                <a:spcPts val="2100"/>
              </a:spcBef>
              <a:spcAft>
                <a:spcPts val="0"/>
              </a:spcAft>
              <a:buNone/>
            </a:pPr>
            <a:r>
              <a:rPr lang="en-US" sz="1400">
                <a:solidFill>
                  <a:srgbClr val="000000"/>
                </a:solidFill>
                <a:latin typeface="Playfair Display"/>
                <a:ea typeface="Playfair Display"/>
                <a:cs typeface="Playfair Display"/>
                <a:sym typeface="Playfair Display"/>
              </a:rPr>
              <a:t>9. I need to do my work a few questions at a time</a:t>
            </a:r>
            <a:endParaRPr sz="1400">
              <a:solidFill>
                <a:srgbClr val="000000"/>
              </a:solidFill>
              <a:latin typeface="Playfair Display"/>
              <a:ea typeface="Playfair Display"/>
              <a:cs typeface="Playfair Display"/>
              <a:sym typeface="Playfair Display"/>
            </a:endParaRPr>
          </a:p>
          <a:p>
            <a:pPr marL="0" lvl="0" indent="0" algn="l" rtl="0">
              <a:lnSpc>
                <a:spcPct val="200000"/>
              </a:lnSpc>
              <a:spcBef>
                <a:spcPts val="2100"/>
              </a:spcBef>
              <a:spcAft>
                <a:spcPts val="2100"/>
              </a:spcAft>
              <a:buNone/>
            </a:pPr>
            <a:endParaRPr sz="1400">
              <a:solidFill>
                <a:srgbClr val="000000"/>
              </a:solidFill>
              <a:latin typeface="Playfair Display"/>
              <a:ea typeface="Playfair Display"/>
              <a:cs typeface="Playfair Display"/>
              <a:sym typeface="Playfair Display"/>
            </a:endParaRPr>
          </a:p>
        </p:txBody>
      </p:sp>
      <p:sp>
        <p:nvSpPr>
          <p:cNvPr id="610" name="Google Shape;610;p88"/>
          <p:cNvSpPr txBox="1">
            <a:spLocks noGrp="1"/>
          </p:cNvSpPr>
          <p:nvPr>
            <p:ph type="body" idx="4294967295"/>
          </p:nvPr>
        </p:nvSpPr>
        <p:spPr>
          <a:xfrm>
            <a:off x="6369450" y="3270175"/>
            <a:ext cx="5333100" cy="3198600"/>
          </a:xfrm>
          <a:prstGeom prst="rect">
            <a:avLst/>
          </a:prstGeom>
        </p:spPr>
        <p:txBody>
          <a:bodyPr spcFirstLastPara="1" wrap="square" lIns="121900" tIns="121900" rIns="121900" bIns="121900" anchor="t" anchorCtr="0">
            <a:noAutofit/>
          </a:bodyPr>
          <a:lstStyle/>
          <a:p>
            <a:pPr marL="0" lvl="0" indent="0" algn="l" rtl="0">
              <a:lnSpc>
                <a:spcPct val="200000"/>
              </a:lnSpc>
              <a:spcBef>
                <a:spcPts val="0"/>
              </a:spcBef>
              <a:spcAft>
                <a:spcPts val="0"/>
              </a:spcAft>
              <a:buNone/>
            </a:pPr>
            <a:r>
              <a:rPr lang="en-US" sz="1400">
                <a:solidFill>
                  <a:srgbClr val="000000"/>
                </a:solidFill>
                <a:latin typeface="Playfair Display"/>
                <a:ea typeface="Playfair Display"/>
                <a:cs typeface="Playfair Display"/>
                <a:sym typeface="Playfair Display"/>
              </a:rPr>
              <a:t>2. I like to read white words on black paper</a:t>
            </a:r>
            <a:endParaRPr sz="1400">
              <a:solidFill>
                <a:srgbClr val="000000"/>
              </a:solidFill>
              <a:latin typeface="Playfair Display"/>
              <a:ea typeface="Playfair Display"/>
              <a:cs typeface="Playfair Display"/>
              <a:sym typeface="Playfair Display"/>
            </a:endParaRPr>
          </a:p>
          <a:p>
            <a:pPr marL="0" lvl="0" indent="0" algn="l" rtl="0">
              <a:lnSpc>
                <a:spcPct val="200000"/>
              </a:lnSpc>
              <a:spcBef>
                <a:spcPts val="2100"/>
              </a:spcBef>
              <a:spcAft>
                <a:spcPts val="0"/>
              </a:spcAft>
              <a:buNone/>
            </a:pPr>
            <a:r>
              <a:rPr lang="en-US" sz="1400">
                <a:solidFill>
                  <a:srgbClr val="000000"/>
                </a:solidFill>
                <a:latin typeface="Playfair Display"/>
                <a:ea typeface="Playfair Display"/>
                <a:cs typeface="Playfair Display"/>
                <a:sym typeface="Playfair Display"/>
              </a:rPr>
              <a:t>4.  I like pictures</a:t>
            </a:r>
            <a:endParaRPr sz="1400">
              <a:solidFill>
                <a:srgbClr val="000000"/>
              </a:solidFill>
              <a:latin typeface="Playfair Display"/>
              <a:ea typeface="Playfair Display"/>
              <a:cs typeface="Playfair Display"/>
              <a:sym typeface="Playfair Display"/>
            </a:endParaRPr>
          </a:p>
          <a:p>
            <a:pPr marL="0" lvl="0" indent="0" algn="l" rtl="0">
              <a:lnSpc>
                <a:spcPct val="200000"/>
              </a:lnSpc>
              <a:spcBef>
                <a:spcPts val="2100"/>
              </a:spcBef>
              <a:spcAft>
                <a:spcPts val="0"/>
              </a:spcAft>
              <a:buNone/>
            </a:pPr>
            <a:r>
              <a:rPr lang="en-US" sz="1400">
                <a:solidFill>
                  <a:srgbClr val="000000"/>
                </a:solidFill>
                <a:latin typeface="Playfair Display"/>
                <a:ea typeface="Playfair Display"/>
                <a:cs typeface="Playfair Display"/>
                <a:sym typeface="Playfair Display"/>
              </a:rPr>
              <a:t>6. I like to type my work</a:t>
            </a:r>
            <a:endParaRPr sz="1400">
              <a:solidFill>
                <a:srgbClr val="000000"/>
              </a:solidFill>
              <a:latin typeface="Playfair Display"/>
              <a:ea typeface="Playfair Display"/>
              <a:cs typeface="Playfair Display"/>
              <a:sym typeface="Playfair Display"/>
            </a:endParaRPr>
          </a:p>
          <a:p>
            <a:pPr marL="0" lvl="0" indent="0" algn="l" rtl="0">
              <a:lnSpc>
                <a:spcPct val="200000"/>
              </a:lnSpc>
              <a:spcBef>
                <a:spcPts val="2100"/>
              </a:spcBef>
              <a:spcAft>
                <a:spcPts val="0"/>
              </a:spcAft>
              <a:buNone/>
            </a:pPr>
            <a:r>
              <a:rPr lang="en-US" sz="1400">
                <a:solidFill>
                  <a:srgbClr val="000000"/>
                </a:solidFill>
                <a:latin typeface="Playfair Display"/>
                <a:ea typeface="Playfair Display"/>
                <a:cs typeface="Playfair Display"/>
                <a:sym typeface="Playfair Display"/>
              </a:rPr>
              <a:t>8. I need a person to help me</a:t>
            </a:r>
            <a:endParaRPr sz="1400">
              <a:solidFill>
                <a:srgbClr val="000000"/>
              </a:solidFill>
              <a:latin typeface="Playfair Display"/>
              <a:ea typeface="Playfair Display"/>
              <a:cs typeface="Playfair Display"/>
              <a:sym typeface="Playfair Display"/>
            </a:endParaRPr>
          </a:p>
          <a:p>
            <a:pPr marL="0" lvl="0" indent="0" algn="l" rtl="0">
              <a:lnSpc>
                <a:spcPct val="200000"/>
              </a:lnSpc>
              <a:spcBef>
                <a:spcPts val="2100"/>
              </a:spcBef>
              <a:spcAft>
                <a:spcPts val="2100"/>
              </a:spcAft>
              <a:buNone/>
            </a:pPr>
            <a:r>
              <a:rPr lang="en-US" sz="1400">
                <a:solidFill>
                  <a:srgbClr val="000000"/>
                </a:solidFill>
                <a:latin typeface="Playfair Display"/>
                <a:ea typeface="Playfair Display"/>
                <a:cs typeface="Playfair Display"/>
                <a:sym typeface="Playfair Display"/>
              </a:rPr>
              <a:t>10. I dunt ned no dumm reedign </a:t>
            </a:r>
            <a:endParaRPr sz="1400">
              <a:solidFill>
                <a:srgbClr val="000000"/>
              </a:solidFill>
              <a:latin typeface="Playfair Display"/>
              <a:ea typeface="Playfair Display"/>
              <a:cs typeface="Playfair Display"/>
              <a:sym typeface="Playfair Display"/>
            </a:endParaRPr>
          </a:p>
        </p:txBody>
      </p:sp>
      <p:sp>
        <p:nvSpPr>
          <p:cNvPr id="611" name="Google Shape;611;p88"/>
          <p:cNvSpPr txBox="1">
            <a:spLocks noGrp="1"/>
          </p:cNvSpPr>
          <p:nvPr>
            <p:ph type="title"/>
          </p:nvPr>
        </p:nvSpPr>
        <p:spPr>
          <a:xfrm>
            <a:off x="415650" y="63667"/>
            <a:ext cx="11360700" cy="7635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US" sz="1200" u="sng">
                <a:latin typeface="Playfair Display"/>
                <a:ea typeface="Playfair Display"/>
                <a:cs typeface="Playfair Display"/>
                <a:sym typeface="Playfair Display"/>
              </a:rPr>
              <a:t>Date: ____________________________											Name:_____ __________________________</a:t>
            </a:r>
            <a:endParaRPr sz="1200" u="sng">
              <a:latin typeface="Playfair Display"/>
              <a:ea typeface="Playfair Display"/>
              <a:cs typeface="Playfair Display"/>
              <a:sym typeface="Playfair Display"/>
            </a:endParaRPr>
          </a:p>
        </p:txBody>
      </p:sp>
      <p:sp>
        <p:nvSpPr>
          <p:cNvPr id="612" name="Google Shape;612;p88"/>
          <p:cNvSpPr txBox="1"/>
          <p:nvPr/>
        </p:nvSpPr>
        <p:spPr>
          <a:xfrm>
            <a:off x="11430075" y="6291125"/>
            <a:ext cx="523200" cy="363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t>38b</a:t>
            </a:r>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617"/>
        <p:cNvGrpSpPr/>
        <p:nvPr/>
      </p:nvGrpSpPr>
      <p:grpSpPr>
        <a:xfrm>
          <a:off x="0" y="0"/>
          <a:ext cx="0" cy="0"/>
          <a:chOff x="0" y="0"/>
          <a:chExt cx="0" cy="0"/>
        </a:xfrm>
      </p:grpSpPr>
      <p:sp>
        <p:nvSpPr>
          <p:cNvPr id="618" name="Google Shape;618;p89"/>
          <p:cNvSpPr txBox="1">
            <a:spLocks noGrp="1"/>
          </p:cNvSpPr>
          <p:nvPr>
            <p:ph type="body" idx="1"/>
          </p:nvPr>
        </p:nvSpPr>
        <p:spPr>
          <a:xfrm>
            <a:off x="415650" y="1366276"/>
            <a:ext cx="11360700" cy="1691700"/>
          </a:xfrm>
          <a:prstGeom prst="rect">
            <a:avLst/>
          </a:prstGeom>
          <a:ln w="19050" cap="flat" cmpd="sng">
            <a:solidFill>
              <a:srgbClr val="B7B7B7"/>
            </a:solidFill>
            <a:prstDash val="dashDot"/>
            <a:round/>
            <a:headEnd type="none" w="sm" len="sm"/>
            <a:tailEnd type="none" w="sm" len="sm"/>
          </a:ln>
        </p:spPr>
        <p:txBody>
          <a:bodyPr spcFirstLastPara="1" wrap="square" lIns="121900" tIns="121900" rIns="121900" bIns="121900" anchor="t" anchorCtr="0">
            <a:noAutofit/>
          </a:bodyPr>
          <a:lstStyle/>
          <a:p>
            <a:pPr marL="0" lvl="0" indent="0" algn="ctr" rtl="0">
              <a:lnSpc>
                <a:spcPct val="115000"/>
              </a:lnSpc>
              <a:spcBef>
                <a:spcPts val="0"/>
              </a:spcBef>
              <a:spcAft>
                <a:spcPts val="0"/>
              </a:spcAft>
              <a:buNone/>
            </a:pPr>
            <a:r>
              <a:rPr lang="en-US" sz="1400">
                <a:solidFill>
                  <a:srgbClr val="000000"/>
                </a:solidFill>
                <a:latin typeface="Playfair Display"/>
                <a:ea typeface="Playfair Display"/>
                <a:cs typeface="Playfair Display"/>
                <a:sym typeface="Playfair Display"/>
              </a:rPr>
              <a:t>To </a:t>
            </a:r>
            <a:r>
              <a:rPr lang="en-US" sz="1400" b="1">
                <a:solidFill>
                  <a:srgbClr val="000000"/>
                </a:solidFill>
                <a:latin typeface="Playfair Display"/>
                <a:ea typeface="Playfair Display"/>
                <a:cs typeface="Playfair Display"/>
                <a:sym typeface="Playfair Display"/>
              </a:rPr>
              <a:t>accommodate </a:t>
            </a:r>
            <a:r>
              <a:rPr lang="en-US" sz="1400">
                <a:solidFill>
                  <a:srgbClr val="000000"/>
                </a:solidFill>
                <a:latin typeface="Playfair Display"/>
                <a:ea typeface="Playfair Display"/>
                <a:cs typeface="Playfair Display"/>
                <a:sym typeface="Playfair Display"/>
              </a:rPr>
              <a:t>someone means to make a change, give a tool, or just help out, so that person can do something. </a:t>
            </a:r>
            <a:endParaRPr sz="1400">
              <a:solidFill>
                <a:srgbClr val="000000"/>
              </a:solidFill>
              <a:latin typeface="Playfair Display"/>
              <a:ea typeface="Playfair Display"/>
              <a:cs typeface="Playfair Display"/>
              <a:sym typeface="Playfair Display"/>
            </a:endParaRPr>
          </a:p>
          <a:p>
            <a:pPr marL="0" lvl="0" indent="0" algn="ctr" rtl="0">
              <a:lnSpc>
                <a:spcPct val="115000"/>
              </a:lnSpc>
              <a:spcBef>
                <a:spcPts val="2100"/>
              </a:spcBef>
              <a:spcAft>
                <a:spcPts val="0"/>
              </a:spcAft>
              <a:buNone/>
            </a:pPr>
            <a:r>
              <a:rPr lang="en-US" sz="1400">
                <a:solidFill>
                  <a:srgbClr val="000000"/>
                </a:solidFill>
                <a:latin typeface="Playfair Display"/>
                <a:ea typeface="Playfair Display"/>
                <a:cs typeface="Playfair Display"/>
                <a:sym typeface="Playfair Display"/>
              </a:rPr>
              <a:t>To </a:t>
            </a:r>
            <a:r>
              <a:rPr lang="en-US" sz="1400" b="1">
                <a:solidFill>
                  <a:srgbClr val="000000"/>
                </a:solidFill>
                <a:latin typeface="Playfair Display"/>
                <a:ea typeface="Playfair Display"/>
                <a:cs typeface="Playfair Display"/>
                <a:sym typeface="Playfair Display"/>
              </a:rPr>
              <a:t>accommodate </a:t>
            </a:r>
            <a:r>
              <a:rPr lang="en-US" sz="1400">
                <a:solidFill>
                  <a:srgbClr val="000000"/>
                </a:solidFill>
                <a:latin typeface="Playfair Display"/>
                <a:ea typeface="Playfair Display"/>
                <a:cs typeface="Playfair Display"/>
                <a:sym typeface="Playfair Display"/>
              </a:rPr>
              <a:t>someone </a:t>
            </a:r>
            <a:r>
              <a:rPr lang="en-US" sz="1400" i="1">
                <a:solidFill>
                  <a:srgbClr val="000000"/>
                </a:solidFill>
                <a:latin typeface="Playfair Display"/>
                <a:ea typeface="Playfair Display"/>
                <a:cs typeface="Playfair Display"/>
                <a:sym typeface="Playfair Display"/>
              </a:rPr>
              <a:t>does not</a:t>
            </a:r>
            <a:r>
              <a:rPr lang="en-US" sz="1400">
                <a:solidFill>
                  <a:srgbClr val="000000"/>
                </a:solidFill>
                <a:latin typeface="Playfair Display"/>
                <a:ea typeface="Playfair Display"/>
                <a:cs typeface="Playfair Display"/>
                <a:sym typeface="Playfair Display"/>
              </a:rPr>
              <a:t> mean you do the work for them or give them extra help. To </a:t>
            </a:r>
            <a:r>
              <a:rPr lang="en-US" sz="1400" b="1">
                <a:solidFill>
                  <a:srgbClr val="000000"/>
                </a:solidFill>
                <a:latin typeface="Playfair Display"/>
                <a:ea typeface="Playfair Display"/>
                <a:cs typeface="Playfair Display"/>
                <a:sym typeface="Playfair Display"/>
              </a:rPr>
              <a:t>accommodate </a:t>
            </a:r>
            <a:r>
              <a:rPr lang="en-US" sz="1400">
                <a:solidFill>
                  <a:srgbClr val="000000"/>
                </a:solidFill>
                <a:latin typeface="Playfair Display"/>
                <a:ea typeface="Playfair Display"/>
                <a:cs typeface="Playfair Display"/>
                <a:sym typeface="Playfair Display"/>
              </a:rPr>
              <a:t>gives a person the chance to do the same things everyone else is doing.</a:t>
            </a:r>
            <a:endParaRPr sz="1400">
              <a:solidFill>
                <a:srgbClr val="000000"/>
              </a:solidFill>
              <a:latin typeface="Playfair Display"/>
              <a:ea typeface="Playfair Display"/>
              <a:cs typeface="Playfair Display"/>
              <a:sym typeface="Playfair Display"/>
            </a:endParaRPr>
          </a:p>
          <a:p>
            <a:pPr marL="0" lvl="0" indent="0" algn="ctr" rtl="0">
              <a:lnSpc>
                <a:spcPct val="115000"/>
              </a:lnSpc>
              <a:spcBef>
                <a:spcPts val="2100"/>
              </a:spcBef>
              <a:spcAft>
                <a:spcPts val="2100"/>
              </a:spcAft>
              <a:buNone/>
            </a:pPr>
            <a:r>
              <a:rPr lang="en-US" sz="1400">
                <a:solidFill>
                  <a:srgbClr val="000000"/>
                </a:solidFill>
                <a:latin typeface="Playfair Display"/>
                <a:ea typeface="Playfair Display"/>
                <a:cs typeface="Playfair Display"/>
                <a:sym typeface="Playfair Display"/>
              </a:rPr>
              <a:t>How can I </a:t>
            </a:r>
            <a:r>
              <a:rPr lang="en-US" sz="1400" b="1">
                <a:solidFill>
                  <a:srgbClr val="000000"/>
                </a:solidFill>
                <a:latin typeface="Playfair Display"/>
                <a:ea typeface="Playfair Display"/>
                <a:cs typeface="Playfair Display"/>
                <a:sym typeface="Playfair Display"/>
              </a:rPr>
              <a:t>accommodate </a:t>
            </a:r>
            <a:r>
              <a:rPr lang="en-US" sz="1400">
                <a:solidFill>
                  <a:srgbClr val="000000"/>
                </a:solidFill>
                <a:latin typeface="Playfair Display"/>
                <a:ea typeface="Playfair Display"/>
                <a:cs typeface="Playfair Display"/>
                <a:sym typeface="Playfair Display"/>
              </a:rPr>
              <a:t>you so you can do your best at reading? </a:t>
            </a:r>
            <a:endParaRPr sz="1400">
              <a:solidFill>
                <a:srgbClr val="000000"/>
              </a:solidFill>
              <a:latin typeface="Playfair Display"/>
              <a:ea typeface="Playfair Display"/>
              <a:cs typeface="Playfair Display"/>
              <a:sym typeface="Playfair Display"/>
            </a:endParaRPr>
          </a:p>
        </p:txBody>
      </p:sp>
      <p:sp>
        <p:nvSpPr>
          <p:cNvPr id="619" name="Google Shape;619;p89"/>
          <p:cNvSpPr txBox="1">
            <a:spLocks noGrp="1"/>
          </p:cNvSpPr>
          <p:nvPr>
            <p:ph type="title"/>
          </p:nvPr>
        </p:nvSpPr>
        <p:spPr>
          <a:xfrm>
            <a:off x="415650" y="667142"/>
            <a:ext cx="11360700" cy="763500"/>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None/>
            </a:pPr>
            <a:r>
              <a:rPr lang="en-US" sz="1800" u="sng">
                <a:solidFill>
                  <a:srgbClr val="000000"/>
                </a:solidFill>
                <a:latin typeface="Montserrat"/>
                <a:ea typeface="Montserrat"/>
                <a:cs typeface="Montserrat"/>
                <a:sym typeface="Montserrat"/>
              </a:rPr>
              <a:t>Can you accommodate, mate?</a:t>
            </a:r>
            <a:endParaRPr sz="1800" u="sng">
              <a:solidFill>
                <a:srgbClr val="000000"/>
              </a:solidFill>
              <a:latin typeface="Montserrat"/>
              <a:ea typeface="Montserrat"/>
              <a:cs typeface="Montserrat"/>
              <a:sym typeface="Montserrat"/>
            </a:endParaRPr>
          </a:p>
          <a:p>
            <a:pPr marL="0" lvl="0" indent="0" algn="ctr" rtl="0">
              <a:spcBef>
                <a:spcPts val="0"/>
              </a:spcBef>
              <a:spcAft>
                <a:spcPts val="0"/>
              </a:spcAft>
              <a:buNone/>
            </a:pPr>
            <a:r>
              <a:rPr lang="en-US" sz="1400">
                <a:solidFill>
                  <a:srgbClr val="000000"/>
                </a:solidFill>
                <a:latin typeface="Montserrat"/>
                <a:ea typeface="Montserrat"/>
                <a:cs typeface="Montserrat"/>
                <a:sym typeface="Montserrat"/>
              </a:rPr>
              <a:t>Reading</a:t>
            </a:r>
            <a:endParaRPr sz="1400">
              <a:solidFill>
                <a:srgbClr val="000000"/>
              </a:solidFill>
              <a:latin typeface="Montserrat"/>
              <a:ea typeface="Montserrat"/>
              <a:cs typeface="Montserrat"/>
              <a:sym typeface="Montserrat"/>
            </a:endParaRPr>
          </a:p>
        </p:txBody>
      </p:sp>
      <p:sp>
        <p:nvSpPr>
          <p:cNvPr id="620" name="Google Shape;620;p89"/>
          <p:cNvSpPr txBox="1">
            <a:spLocks noGrp="1"/>
          </p:cNvSpPr>
          <p:nvPr>
            <p:ph type="body" idx="1"/>
          </p:nvPr>
        </p:nvSpPr>
        <p:spPr>
          <a:xfrm>
            <a:off x="443275" y="3270075"/>
            <a:ext cx="5333100" cy="3198600"/>
          </a:xfrm>
          <a:prstGeom prst="rect">
            <a:avLst/>
          </a:prstGeom>
        </p:spPr>
        <p:txBody>
          <a:bodyPr spcFirstLastPara="1" wrap="square" lIns="121900" tIns="121900" rIns="121900" bIns="121900" anchor="t" anchorCtr="0">
            <a:noAutofit/>
          </a:bodyPr>
          <a:lstStyle/>
          <a:p>
            <a:pPr marL="0" lvl="0" indent="0" algn="l" rtl="0">
              <a:lnSpc>
                <a:spcPct val="200000"/>
              </a:lnSpc>
              <a:spcBef>
                <a:spcPts val="0"/>
              </a:spcBef>
              <a:spcAft>
                <a:spcPts val="0"/>
              </a:spcAft>
              <a:buNone/>
            </a:pPr>
            <a:r>
              <a:rPr lang="en-US" sz="1400">
                <a:solidFill>
                  <a:srgbClr val="000000"/>
                </a:solidFill>
                <a:latin typeface="Consolas"/>
                <a:ea typeface="Consolas"/>
                <a:cs typeface="Consolas"/>
                <a:sym typeface="Consolas"/>
              </a:rPr>
              <a:t>1. I need someone to write for me</a:t>
            </a:r>
            <a:endParaRPr sz="1400">
              <a:solidFill>
                <a:srgbClr val="000000"/>
              </a:solidFill>
              <a:latin typeface="Consolas"/>
              <a:ea typeface="Consolas"/>
              <a:cs typeface="Consolas"/>
              <a:sym typeface="Consolas"/>
            </a:endParaRPr>
          </a:p>
          <a:p>
            <a:pPr marL="0" lvl="0" indent="0" algn="l" rtl="0">
              <a:lnSpc>
                <a:spcPct val="200000"/>
              </a:lnSpc>
              <a:spcBef>
                <a:spcPts val="2100"/>
              </a:spcBef>
              <a:spcAft>
                <a:spcPts val="0"/>
              </a:spcAft>
              <a:buNone/>
            </a:pPr>
            <a:r>
              <a:rPr lang="en-US" sz="1400">
                <a:solidFill>
                  <a:srgbClr val="000000"/>
                </a:solidFill>
                <a:latin typeface="Consolas"/>
                <a:ea typeface="Consolas"/>
                <a:cs typeface="Consolas"/>
                <a:sym typeface="Consolas"/>
              </a:rPr>
              <a:t>3. I like to write inside pre-drawn boxes</a:t>
            </a:r>
            <a:endParaRPr sz="1400">
              <a:solidFill>
                <a:srgbClr val="000000"/>
              </a:solidFill>
              <a:latin typeface="Consolas"/>
              <a:ea typeface="Consolas"/>
              <a:cs typeface="Consolas"/>
              <a:sym typeface="Consolas"/>
            </a:endParaRPr>
          </a:p>
          <a:p>
            <a:pPr marL="0" lvl="0" indent="0" algn="l" rtl="0">
              <a:lnSpc>
                <a:spcPct val="200000"/>
              </a:lnSpc>
              <a:spcBef>
                <a:spcPts val="2100"/>
              </a:spcBef>
              <a:spcAft>
                <a:spcPts val="0"/>
              </a:spcAft>
              <a:buNone/>
            </a:pPr>
            <a:r>
              <a:rPr lang="en-US" sz="1400">
                <a:solidFill>
                  <a:srgbClr val="000000"/>
                </a:solidFill>
                <a:latin typeface="Consolas"/>
                <a:ea typeface="Consolas"/>
                <a:cs typeface="Consolas"/>
                <a:sym typeface="Consolas"/>
              </a:rPr>
              <a:t>5. I like to write over-top highlighter</a:t>
            </a:r>
            <a:endParaRPr sz="1400">
              <a:solidFill>
                <a:srgbClr val="000000"/>
              </a:solidFill>
              <a:latin typeface="Consolas"/>
              <a:ea typeface="Consolas"/>
              <a:cs typeface="Consolas"/>
              <a:sym typeface="Consolas"/>
            </a:endParaRPr>
          </a:p>
          <a:p>
            <a:pPr marL="0" lvl="0" indent="0" algn="l" rtl="0">
              <a:lnSpc>
                <a:spcPct val="200000"/>
              </a:lnSpc>
              <a:spcBef>
                <a:spcPts val="2100"/>
              </a:spcBef>
              <a:spcAft>
                <a:spcPts val="0"/>
              </a:spcAft>
              <a:buNone/>
            </a:pPr>
            <a:r>
              <a:rPr lang="en-US" sz="1400">
                <a:solidFill>
                  <a:srgbClr val="000000"/>
                </a:solidFill>
                <a:latin typeface="Consolas"/>
                <a:ea typeface="Consolas"/>
                <a:cs typeface="Consolas"/>
                <a:sym typeface="Consolas"/>
              </a:rPr>
              <a:t>7. I work best in a quiet space</a:t>
            </a:r>
            <a:endParaRPr sz="1400">
              <a:solidFill>
                <a:srgbClr val="000000"/>
              </a:solidFill>
              <a:latin typeface="Consolas"/>
              <a:ea typeface="Consolas"/>
              <a:cs typeface="Consolas"/>
              <a:sym typeface="Consolas"/>
            </a:endParaRPr>
          </a:p>
          <a:p>
            <a:pPr marL="0" lvl="0" indent="0" algn="l" rtl="0">
              <a:lnSpc>
                <a:spcPct val="200000"/>
              </a:lnSpc>
              <a:spcBef>
                <a:spcPts val="2100"/>
              </a:spcBef>
              <a:spcAft>
                <a:spcPts val="0"/>
              </a:spcAft>
              <a:buNone/>
            </a:pPr>
            <a:r>
              <a:rPr lang="en-US" sz="1400">
                <a:solidFill>
                  <a:srgbClr val="000000"/>
                </a:solidFill>
                <a:latin typeface="Consolas"/>
                <a:ea typeface="Consolas"/>
                <a:cs typeface="Consolas"/>
                <a:sym typeface="Consolas"/>
              </a:rPr>
              <a:t>9. Don’t count off for spelling</a:t>
            </a:r>
            <a:endParaRPr sz="1400">
              <a:solidFill>
                <a:srgbClr val="000000"/>
              </a:solidFill>
              <a:latin typeface="Consolas"/>
              <a:ea typeface="Consolas"/>
              <a:cs typeface="Consolas"/>
              <a:sym typeface="Consolas"/>
            </a:endParaRPr>
          </a:p>
          <a:p>
            <a:pPr marL="0" lvl="0" indent="0" algn="l" rtl="0">
              <a:lnSpc>
                <a:spcPct val="200000"/>
              </a:lnSpc>
              <a:spcBef>
                <a:spcPts val="2100"/>
              </a:spcBef>
              <a:spcAft>
                <a:spcPts val="2100"/>
              </a:spcAft>
              <a:buNone/>
            </a:pPr>
            <a:endParaRPr sz="1400">
              <a:solidFill>
                <a:srgbClr val="000000"/>
              </a:solidFill>
              <a:latin typeface="Consolas"/>
              <a:ea typeface="Consolas"/>
              <a:cs typeface="Consolas"/>
              <a:sym typeface="Consolas"/>
            </a:endParaRPr>
          </a:p>
        </p:txBody>
      </p:sp>
      <p:sp>
        <p:nvSpPr>
          <p:cNvPr id="621" name="Google Shape;621;p89"/>
          <p:cNvSpPr txBox="1">
            <a:spLocks noGrp="1"/>
          </p:cNvSpPr>
          <p:nvPr>
            <p:ph type="body" idx="4294967295"/>
          </p:nvPr>
        </p:nvSpPr>
        <p:spPr>
          <a:xfrm>
            <a:off x="6369450" y="3270175"/>
            <a:ext cx="5333100" cy="3198600"/>
          </a:xfrm>
          <a:prstGeom prst="rect">
            <a:avLst/>
          </a:prstGeom>
        </p:spPr>
        <p:txBody>
          <a:bodyPr spcFirstLastPara="1" wrap="square" lIns="121900" tIns="121900" rIns="121900" bIns="121900" anchor="t" anchorCtr="0">
            <a:noAutofit/>
          </a:bodyPr>
          <a:lstStyle/>
          <a:p>
            <a:pPr marL="0" lvl="0" indent="0" algn="l" rtl="0">
              <a:lnSpc>
                <a:spcPct val="200000"/>
              </a:lnSpc>
              <a:spcBef>
                <a:spcPts val="0"/>
              </a:spcBef>
              <a:spcAft>
                <a:spcPts val="0"/>
              </a:spcAft>
              <a:buNone/>
            </a:pPr>
            <a:r>
              <a:rPr lang="en-US" sz="1400">
                <a:solidFill>
                  <a:srgbClr val="000000"/>
                </a:solidFill>
                <a:latin typeface="Consolas"/>
                <a:ea typeface="Consolas"/>
                <a:cs typeface="Consolas"/>
                <a:sym typeface="Consolas"/>
              </a:rPr>
              <a:t>2. I need a different kind of pencil</a:t>
            </a:r>
            <a:endParaRPr sz="1400">
              <a:solidFill>
                <a:srgbClr val="000000"/>
              </a:solidFill>
              <a:latin typeface="Consolas"/>
              <a:ea typeface="Consolas"/>
              <a:cs typeface="Consolas"/>
              <a:sym typeface="Consolas"/>
            </a:endParaRPr>
          </a:p>
          <a:p>
            <a:pPr marL="0" lvl="0" indent="0" algn="l" rtl="0">
              <a:lnSpc>
                <a:spcPct val="200000"/>
              </a:lnSpc>
              <a:spcBef>
                <a:spcPts val="2100"/>
              </a:spcBef>
              <a:spcAft>
                <a:spcPts val="0"/>
              </a:spcAft>
              <a:buNone/>
            </a:pPr>
            <a:r>
              <a:rPr lang="en-US" sz="1400">
                <a:solidFill>
                  <a:srgbClr val="000000"/>
                </a:solidFill>
                <a:latin typeface="Consolas"/>
                <a:ea typeface="Consolas"/>
                <a:cs typeface="Consolas"/>
                <a:sym typeface="Consolas"/>
              </a:rPr>
              <a:t>4. I prefer to type on a computer</a:t>
            </a:r>
            <a:endParaRPr sz="1400">
              <a:solidFill>
                <a:srgbClr val="000000"/>
              </a:solidFill>
              <a:latin typeface="Consolas"/>
              <a:ea typeface="Consolas"/>
              <a:cs typeface="Consolas"/>
              <a:sym typeface="Consolas"/>
            </a:endParaRPr>
          </a:p>
          <a:p>
            <a:pPr marL="0" lvl="0" indent="0" algn="l" rtl="0">
              <a:lnSpc>
                <a:spcPct val="200000"/>
              </a:lnSpc>
              <a:spcBef>
                <a:spcPts val="2100"/>
              </a:spcBef>
              <a:spcAft>
                <a:spcPts val="0"/>
              </a:spcAft>
              <a:buNone/>
            </a:pPr>
            <a:r>
              <a:rPr lang="en-US" sz="1400">
                <a:solidFill>
                  <a:srgbClr val="000000"/>
                </a:solidFill>
                <a:latin typeface="Consolas"/>
                <a:ea typeface="Consolas"/>
                <a:cs typeface="Consolas"/>
                <a:sym typeface="Consolas"/>
              </a:rPr>
              <a:t>6. </a:t>
            </a:r>
            <a:r>
              <a:rPr lang="en-US" sz="1400">
                <a:solidFill>
                  <a:schemeClr val="dk1"/>
                </a:solidFill>
                <a:latin typeface="Consolas"/>
                <a:ea typeface="Consolas"/>
                <a:cs typeface="Consolas"/>
                <a:sym typeface="Consolas"/>
              </a:rPr>
              <a:t>I prefer to type on an Ipad</a:t>
            </a:r>
            <a:endParaRPr sz="1400">
              <a:solidFill>
                <a:srgbClr val="000000"/>
              </a:solidFill>
              <a:latin typeface="Consolas"/>
              <a:ea typeface="Consolas"/>
              <a:cs typeface="Consolas"/>
              <a:sym typeface="Consolas"/>
            </a:endParaRPr>
          </a:p>
          <a:p>
            <a:pPr marL="0" lvl="0" indent="0" algn="l" rtl="0">
              <a:lnSpc>
                <a:spcPct val="200000"/>
              </a:lnSpc>
              <a:spcBef>
                <a:spcPts val="2100"/>
              </a:spcBef>
              <a:spcAft>
                <a:spcPts val="0"/>
              </a:spcAft>
              <a:buNone/>
            </a:pPr>
            <a:r>
              <a:rPr lang="en-US" sz="1400">
                <a:solidFill>
                  <a:srgbClr val="000000"/>
                </a:solidFill>
                <a:latin typeface="Consolas"/>
                <a:ea typeface="Consolas"/>
                <a:cs typeface="Consolas"/>
                <a:sym typeface="Consolas"/>
              </a:rPr>
              <a:t>8. I need a person to help me</a:t>
            </a:r>
            <a:endParaRPr sz="1400">
              <a:solidFill>
                <a:srgbClr val="000000"/>
              </a:solidFill>
              <a:latin typeface="Consolas"/>
              <a:ea typeface="Consolas"/>
              <a:cs typeface="Consolas"/>
              <a:sym typeface="Consolas"/>
            </a:endParaRPr>
          </a:p>
          <a:p>
            <a:pPr marL="0" lvl="0" indent="0" algn="l" rtl="0">
              <a:lnSpc>
                <a:spcPct val="200000"/>
              </a:lnSpc>
              <a:spcBef>
                <a:spcPts val="2100"/>
              </a:spcBef>
              <a:spcAft>
                <a:spcPts val="2100"/>
              </a:spcAft>
              <a:buNone/>
            </a:pPr>
            <a:r>
              <a:rPr lang="en-US" sz="1400">
                <a:solidFill>
                  <a:srgbClr val="000000"/>
                </a:solidFill>
                <a:latin typeface="Consolas"/>
                <a:ea typeface="Consolas"/>
                <a:cs typeface="Consolas"/>
                <a:sym typeface="Consolas"/>
              </a:rPr>
              <a:t>10. I da besstest at wrting. Dnt neeed help none?</a:t>
            </a:r>
            <a:endParaRPr sz="1400">
              <a:solidFill>
                <a:srgbClr val="000000"/>
              </a:solidFill>
              <a:latin typeface="Consolas"/>
              <a:ea typeface="Consolas"/>
              <a:cs typeface="Consolas"/>
              <a:sym typeface="Consolas"/>
            </a:endParaRPr>
          </a:p>
        </p:txBody>
      </p:sp>
      <p:sp>
        <p:nvSpPr>
          <p:cNvPr id="622" name="Google Shape;622;p89"/>
          <p:cNvSpPr txBox="1">
            <a:spLocks noGrp="1"/>
          </p:cNvSpPr>
          <p:nvPr>
            <p:ph type="title"/>
          </p:nvPr>
        </p:nvSpPr>
        <p:spPr>
          <a:xfrm>
            <a:off x="415650" y="63667"/>
            <a:ext cx="11360700" cy="7635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US" sz="1200" u="sng">
                <a:solidFill>
                  <a:srgbClr val="000000"/>
                </a:solidFill>
                <a:latin typeface="Playfair Display"/>
                <a:ea typeface="Playfair Display"/>
                <a:cs typeface="Playfair Display"/>
                <a:sym typeface="Playfair Display"/>
              </a:rPr>
              <a:t>Date: ____________________________											Name:_____ __________________________</a:t>
            </a:r>
            <a:endParaRPr sz="1200" u="sng">
              <a:solidFill>
                <a:srgbClr val="000000"/>
              </a:solidFill>
              <a:latin typeface="Playfair Display"/>
              <a:ea typeface="Playfair Display"/>
              <a:cs typeface="Playfair Display"/>
              <a:sym typeface="Playfair Display"/>
            </a:endParaRPr>
          </a:p>
        </p:txBody>
      </p:sp>
      <p:sp>
        <p:nvSpPr>
          <p:cNvPr id="623" name="Google Shape;623;p89"/>
          <p:cNvSpPr txBox="1"/>
          <p:nvPr/>
        </p:nvSpPr>
        <p:spPr>
          <a:xfrm>
            <a:off x="11430075" y="6291125"/>
            <a:ext cx="523200" cy="363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t>38c</a:t>
            </a:r>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628"/>
        <p:cNvGrpSpPr/>
        <p:nvPr/>
      </p:nvGrpSpPr>
      <p:grpSpPr>
        <a:xfrm>
          <a:off x="0" y="0"/>
          <a:ext cx="0" cy="0"/>
          <a:chOff x="0" y="0"/>
          <a:chExt cx="0" cy="0"/>
        </a:xfrm>
      </p:grpSpPr>
      <p:sp>
        <p:nvSpPr>
          <p:cNvPr id="629" name="Google Shape;629;p90"/>
          <p:cNvSpPr txBox="1">
            <a:spLocks noGrp="1"/>
          </p:cNvSpPr>
          <p:nvPr>
            <p:ph type="title"/>
          </p:nvPr>
        </p:nvSpPr>
        <p:spPr>
          <a:xfrm>
            <a:off x="415600" y="223917"/>
            <a:ext cx="11360700" cy="763500"/>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None/>
            </a:pPr>
            <a:r>
              <a:rPr lang="en-US">
                <a:latin typeface="Comic Sans MS"/>
                <a:ea typeface="Comic Sans MS"/>
                <a:cs typeface="Comic Sans MS"/>
                <a:sym typeface="Comic Sans MS"/>
              </a:rPr>
              <a:t>Lean on me! Who, me?</a:t>
            </a:r>
            <a:endParaRPr>
              <a:latin typeface="Comic Sans MS"/>
              <a:ea typeface="Comic Sans MS"/>
              <a:cs typeface="Comic Sans MS"/>
              <a:sym typeface="Comic Sans MS"/>
            </a:endParaRPr>
          </a:p>
        </p:txBody>
      </p:sp>
      <p:sp>
        <p:nvSpPr>
          <p:cNvPr id="630" name="Google Shape;630;p90"/>
          <p:cNvSpPr txBox="1">
            <a:spLocks noGrp="1"/>
          </p:cNvSpPr>
          <p:nvPr>
            <p:ph type="body" idx="1"/>
          </p:nvPr>
        </p:nvSpPr>
        <p:spPr>
          <a:xfrm>
            <a:off x="415600" y="987424"/>
            <a:ext cx="11360700" cy="5104500"/>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None/>
            </a:pPr>
            <a:r>
              <a:rPr lang="en-US">
                <a:solidFill>
                  <a:srgbClr val="000000"/>
                </a:solidFill>
              </a:rPr>
              <a:t>School can be hard. Sometimes adults tell you it’s easy to be a kid, but that’s not true. You are growing, changing, and learning and it is </a:t>
            </a:r>
            <a:r>
              <a:rPr lang="en-US" b="1" i="1">
                <a:solidFill>
                  <a:srgbClr val="000000"/>
                </a:solidFill>
              </a:rPr>
              <a:t>really</a:t>
            </a:r>
            <a:r>
              <a:rPr lang="en-US">
                <a:solidFill>
                  <a:srgbClr val="000000"/>
                </a:solidFill>
              </a:rPr>
              <a:t> hard sometimes.</a:t>
            </a:r>
            <a:endParaRPr>
              <a:solidFill>
                <a:srgbClr val="000000"/>
              </a:solidFill>
            </a:endParaRPr>
          </a:p>
          <a:p>
            <a:pPr marL="0" lvl="0" indent="0" algn="ctr" rtl="0">
              <a:spcBef>
                <a:spcPts val="2100"/>
              </a:spcBef>
              <a:spcAft>
                <a:spcPts val="0"/>
              </a:spcAft>
              <a:buNone/>
            </a:pPr>
            <a:r>
              <a:rPr lang="en-US">
                <a:solidFill>
                  <a:srgbClr val="000000"/>
                </a:solidFill>
              </a:rPr>
              <a:t>It’s okay to need help. Who can you ask for help when you need help or have questions?</a:t>
            </a:r>
            <a:endParaRPr>
              <a:solidFill>
                <a:srgbClr val="000000"/>
              </a:solidFill>
            </a:endParaRPr>
          </a:p>
          <a:p>
            <a:pPr marL="0" lvl="0" indent="0" algn="ctr" rtl="0">
              <a:spcBef>
                <a:spcPts val="2100"/>
              </a:spcBef>
              <a:spcAft>
                <a:spcPts val="2100"/>
              </a:spcAft>
              <a:buNone/>
            </a:pPr>
            <a:r>
              <a:rPr lang="en-US">
                <a:solidFill>
                  <a:srgbClr val="000000"/>
                </a:solidFill>
              </a:rPr>
              <a:t>Name at least two people not school you can ask for help, two adults at school, and two kids at school you can ask for help.</a:t>
            </a:r>
            <a:endParaRPr>
              <a:solidFill>
                <a:srgbClr val="000000"/>
              </a:solidFill>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635"/>
        <p:cNvGrpSpPr/>
        <p:nvPr/>
      </p:nvGrpSpPr>
      <p:grpSpPr>
        <a:xfrm>
          <a:off x="0" y="0"/>
          <a:ext cx="0" cy="0"/>
          <a:chOff x="0" y="0"/>
          <a:chExt cx="0" cy="0"/>
        </a:xfrm>
      </p:grpSpPr>
      <p:sp>
        <p:nvSpPr>
          <p:cNvPr id="636" name="Google Shape;636;p91"/>
          <p:cNvSpPr txBox="1">
            <a:spLocks noGrp="1"/>
          </p:cNvSpPr>
          <p:nvPr>
            <p:ph type="title"/>
          </p:nvPr>
        </p:nvSpPr>
        <p:spPr>
          <a:xfrm>
            <a:off x="333500" y="193117"/>
            <a:ext cx="11360700" cy="763500"/>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None/>
            </a:pPr>
            <a:r>
              <a:rPr lang="en-US" sz="3600">
                <a:solidFill>
                  <a:srgbClr val="000000"/>
                </a:solidFill>
                <a:latin typeface="Comic Sans MS"/>
                <a:ea typeface="Comic Sans MS"/>
                <a:cs typeface="Comic Sans MS"/>
                <a:sym typeface="Comic Sans MS"/>
              </a:rPr>
              <a:t>Lean on me! Who, me?</a:t>
            </a:r>
            <a:endParaRPr sz="3600">
              <a:solidFill>
                <a:srgbClr val="000000"/>
              </a:solidFill>
              <a:latin typeface="Comic Sans MS"/>
              <a:ea typeface="Comic Sans MS"/>
              <a:cs typeface="Comic Sans MS"/>
              <a:sym typeface="Comic Sans MS"/>
            </a:endParaRPr>
          </a:p>
          <a:p>
            <a:pPr marL="0" lvl="0" indent="0" algn="l" rtl="0">
              <a:spcBef>
                <a:spcPts val="0"/>
              </a:spcBef>
              <a:spcAft>
                <a:spcPts val="0"/>
              </a:spcAft>
              <a:buNone/>
            </a:pPr>
            <a:endParaRPr/>
          </a:p>
        </p:txBody>
      </p:sp>
      <p:sp>
        <p:nvSpPr>
          <p:cNvPr id="637" name="Google Shape;637;p91"/>
          <p:cNvSpPr txBox="1">
            <a:spLocks noGrp="1"/>
          </p:cNvSpPr>
          <p:nvPr>
            <p:ph type="body" idx="1"/>
          </p:nvPr>
        </p:nvSpPr>
        <p:spPr>
          <a:xfrm>
            <a:off x="415600" y="1023725"/>
            <a:ext cx="11360700" cy="56238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US"/>
              <a:t>At school I can talk to two kids:</a:t>
            </a:r>
            <a:endParaRPr/>
          </a:p>
          <a:p>
            <a:pPr marL="0" lvl="0" indent="0" algn="l" rtl="0">
              <a:spcBef>
                <a:spcPts val="2100"/>
              </a:spcBef>
              <a:spcAft>
                <a:spcPts val="0"/>
              </a:spcAft>
              <a:buNone/>
            </a:pPr>
            <a:r>
              <a:rPr lang="en-US"/>
              <a:t>___________________________,  		___________________________</a:t>
            </a:r>
            <a:endParaRPr/>
          </a:p>
          <a:p>
            <a:pPr marL="0" lvl="0" indent="0" algn="l" rtl="0">
              <a:spcBef>
                <a:spcPts val="2100"/>
              </a:spcBef>
              <a:spcAft>
                <a:spcPts val="0"/>
              </a:spcAft>
              <a:buNone/>
            </a:pPr>
            <a:r>
              <a:rPr lang="en-US"/>
              <a:t>At home I can talk to:</a:t>
            </a:r>
            <a:endParaRPr/>
          </a:p>
          <a:p>
            <a:pPr marL="0" lvl="0" indent="0" algn="l" rtl="0">
              <a:spcBef>
                <a:spcPts val="2100"/>
              </a:spcBef>
              <a:spcAft>
                <a:spcPts val="0"/>
              </a:spcAft>
              <a:buNone/>
            </a:pPr>
            <a:endParaRPr/>
          </a:p>
          <a:p>
            <a:pPr marL="0" lvl="0" indent="0" algn="l" rtl="0">
              <a:spcBef>
                <a:spcPts val="2100"/>
              </a:spcBef>
              <a:spcAft>
                <a:spcPts val="0"/>
              </a:spcAft>
              <a:buNone/>
            </a:pPr>
            <a:r>
              <a:rPr lang="en-US"/>
              <a:t>___________________________,		__________________________</a:t>
            </a:r>
            <a:endParaRPr/>
          </a:p>
          <a:p>
            <a:pPr marL="0" lvl="0" indent="0" algn="l" rtl="0">
              <a:spcBef>
                <a:spcPts val="2100"/>
              </a:spcBef>
              <a:spcAft>
                <a:spcPts val="0"/>
              </a:spcAft>
              <a:buNone/>
            </a:pPr>
            <a:r>
              <a:rPr lang="en-US"/>
              <a:t>At school I can talk to two kids:</a:t>
            </a:r>
            <a:endParaRPr/>
          </a:p>
          <a:p>
            <a:pPr marL="0" lvl="0" indent="0" algn="l" rtl="0">
              <a:spcBef>
                <a:spcPts val="2100"/>
              </a:spcBef>
              <a:spcAft>
                <a:spcPts val="0"/>
              </a:spcAft>
              <a:buClr>
                <a:schemeClr val="dk1"/>
              </a:buClr>
              <a:buSzPts val="1100"/>
              <a:buFont typeface="Arial"/>
              <a:buNone/>
            </a:pPr>
            <a:endParaRPr/>
          </a:p>
          <a:p>
            <a:pPr marL="0" lvl="0" indent="0" algn="l" rtl="0">
              <a:spcBef>
                <a:spcPts val="2100"/>
              </a:spcBef>
              <a:spcAft>
                <a:spcPts val="0"/>
              </a:spcAft>
              <a:buClr>
                <a:schemeClr val="dk1"/>
              </a:buClr>
              <a:buSzPts val="1100"/>
              <a:buFont typeface="Arial"/>
              <a:buNone/>
            </a:pPr>
            <a:r>
              <a:rPr lang="en-US"/>
              <a:t>___________________________,  		___________________________</a:t>
            </a:r>
            <a:endParaRPr/>
          </a:p>
          <a:p>
            <a:pPr marL="0" lvl="0" indent="0" algn="l" rtl="0">
              <a:spcBef>
                <a:spcPts val="2100"/>
              </a:spcBef>
              <a:spcAft>
                <a:spcPts val="2100"/>
              </a:spcAft>
              <a:buNone/>
            </a:pPr>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642"/>
        <p:cNvGrpSpPr/>
        <p:nvPr/>
      </p:nvGrpSpPr>
      <p:grpSpPr>
        <a:xfrm>
          <a:off x="0" y="0"/>
          <a:ext cx="0" cy="0"/>
          <a:chOff x="0" y="0"/>
          <a:chExt cx="0" cy="0"/>
        </a:xfrm>
      </p:grpSpPr>
      <p:sp>
        <p:nvSpPr>
          <p:cNvPr id="643" name="Google Shape;643;p92"/>
          <p:cNvSpPr txBox="1">
            <a:spLocks noGrp="1"/>
          </p:cNvSpPr>
          <p:nvPr>
            <p:ph type="title"/>
          </p:nvPr>
        </p:nvSpPr>
        <p:spPr>
          <a:xfrm>
            <a:off x="413175" y="29667"/>
            <a:ext cx="11360700" cy="7635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US"/>
              <a:t>When I need help...</a:t>
            </a:r>
            <a:endParaRPr/>
          </a:p>
        </p:txBody>
      </p:sp>
      <p:sp>
        <p:nvSpPr>
          <p:cNvPr id="644" name="Google Shape;644;p92"/>
          <p:cNvSpPr txBox="1">
            <a:spLocks noGrp="1"/>
          </p:cNvSpPr>
          <p:nvPr>
            <p:ph type="body" idx="1"/>
          </p:nvPr>
        </p:nvSpPr>
        <p:spPr>
          <a:xfrm>
            <a:off x="202725" y="644100"/>
            <a:ext cx="11781600" cy="6213900"/>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None/>
            </a:pPr>
            <a:r>
              <a:rPr lang="en-US" sz="1400">
                <a:solidFill>
                  <a:srgbClr val="000000"/>
                </a:solidFill>
              </a:rPr>
              <a:t>I don’t always like asking for help because I like to do things by myself, but when I forget something about my work, I know I need to ask for help.</a:t>
            </a:r>
            <a:endParaRPr sz="1400">
              <a:solidFill>
                <a:srgbClr val="000000"/>
              </a:solidFill>
            </a:endParaRPr>
          </a:p>
          <a:p>
            <a:pPr marL="0" lvl="0" indent="0" algn="ctr" rtl="0">
              <a:spcBef>
                <a:spcPts val="2100"/>
              </a:spcBef>
              <a:spcAft>
                <a:spcPts val="0"/>
              </a:spcAft>
              <a:buNone/>
            </a:pPr>
            <a:r>
              <a:rPr lang="en-US" sz="1400" b="1" u="sng">
                <a:solidFill>
                  <a:srgbClr val="000000"/>
                </a:solidFill>
              </a:rPr>
              <a:t>Circle the options you might use to ask for help</a:t>
            </a:r>
            <a:endParaRPr sz="1400" b="1" u="sng">
              <a:solidFill>
                <a:srgbClr val="000000"/>
              </a:solidFill>
            </a:endParaRPr>
          </a:p>
          <a:p>
            <a:pPr marL="457200" lvl="0" indent="-317500" algn="l" rtl="0">
              <a:lnSpc>
                <a:spcPct val="150000"/>
              </a:lnSpc>
              <a:spcBef>
                <a:spcPts val="2100"/>
              </a:spcBef>
              <a:spcAft>
                <a:spcPts val="0"/>
              </a:spcAft>
              <a:buClr>
                <a:srgbClr val="000000"/>
              </a:buClr>
              <a:buSzPts val="1400"/>
              <a:buFont typeface="Times New Roman"/>
              <a:buAutoNum type="arabicPeriod"/>
            </a:pPr>
            <a:r>
              <a:rPr lang="en-US" sz="1400">
                <a:solidFill>
                  <a:srgbClr val="000000"/>
                </a:solidFill>
                <a:latin typeface="Times New Roman"/>
                <a:ea typeface="Times New Roman"/>
                <a:cs typeface="Times New Roman"/>
                <a:sym typeface="Times New Roman"/>
              </a:rPr>
              <a:t>HEY, HELP ME NOW!!!</a:t>
            </a:r>
            <a:endParaRPr sz="1400">
              <a:solidFill>
                <a:srgbClr val="000000"/>
              </a:solidFill>
              <a:latin typeface="Times New Roman"/>
              <a:ea typeface="Times New Roman"/>
              <a:cs typeface="Times New Roman"/>
              <a:sym typeface="Times New Roman"/>
            </a:endParaRPr>
          </a:p>
          <a:p>
            <a:pPr marL="457200" lvl="0" indent="-317500" algn="l" rtl="0">
              <a:lnSpc>
                <a:spcPct val="150000"/>
              </a:lnSpc>
              <a:spcBef>
                <a:spcPts val="0"/>
              </a:spcBef>
              <a:spcAft>
                <a:spcPts val="0"/>
              </a:spcAft>
              <a:buClr>
                <a:srgbClr val="000000"/>
              </a:buClr>
              <a:buSzPts val="1400"/>
              <a:buFont typeface="Times New Roman"/>
              <a:buAutoNum type="arabicPeriod"/>
            </a:pPr>
            <a:r>
              <a:rPr lang="en-US" sz="1400">
                <a:solidFill>
                  <a:srgbClr val="000000"/>
                </a:solidFill>
                <a:latin typeface="Times New Roman"/>
                <a:ea typeface="Times New Roman"/>
                <a:cs typeface="Times New Roman"/>
                <a:sym typeface="Times New Roman"/>
              </a:rPr>
              <a:t>Pwetty pwease, I need heeeeelp.</a:t>
            </a:r>
            <a:endParaRPr sz="1400">
              <a:solidFill>
                <a:srgbClr val="000000"/>
              </a:solidFill>
              <a:latin typeface="Times New Roman"/>
              <a:ea typeface="Times New Roman"/>
              <a:cs typeface="Times New Roman"/>
              <a:sym typeface="Times New Roman"/>
            </a:endParaRPr>
          </a:p>
          <a:p>
            <a:pPr marL="457200" lvl="0" indent="-317500" algn="l" rtl="0">
              <a:lnSpc>
                <a:spcPct val="150000"/>
              </a:lnSpc>
              <a:spcBef>
                <a:spcPts val="0"/>
              </a:spcBef>
              <a:spcAft>
                <a:spcPts val="0"/>
              </a:spcAft>
              <a:buClr>
                <a:srgbClr val="000000"/>
              </a:buClr>
              <a:buSzPts val="1400"/>
              <a:buFont typeface="Times New Roman"/>
              <a:buAutoNum type="arabicPeriod"/>
            </a:pPr>
            <a:r>
              <a:rPr lang="en-US" sz="1400">
                <a:solidFill>
                  <a:srgbClr val="000000"/>
                </a:solidFill>
                <a:latin typeface="Times New Roman"/>
                <a:ea typeface="Times New Roman"/>
                <a:cs typeface="Times New Roman"/>
                <a:sym typeface="Times New Roman"/>
              </a:rPr>
              <a:t>Excuse me, I need help please.</a:t>
            </a:r>
            <a:endParaRPr sz="1400">
              <a:solidFill>
                <a:srgbClr val="000000"/>
              </a:solidFill>
              <a:latin typeface="Times New Roman"/>
              <a:ea typeface="Times New Roman"/>
              <a:cs typeface="Times New Roman"/>
              <a:sym typeface="Times New Roman"/>
            </a:endParaRPr>
          </a:p>
          <a:p>
            <a:pPr marL="457200" lvl="0" indent="-317500" algn="l" rtl="0">
              <a:lnSpc>
                <a:spcPct val="150000"/>
              </a:lnSpc>
              <a:spcBef>
                <a:spcPts val="0"/>
              </a:spcBef>
              <a:spcAft>
                <a:spcPts val="0"/>
              </a:spcAft>
              <a:buClr>
                <a:srgbClr val="000000"/>
              </a:buClr>
              <a:buSzPts val="1400"/>
              <a:buFont typeface="Times New Roman"/>
              <a:buAutoNum type="arabicPeriod"/>
            </a:pPr>
            <a:r>
              <a:rPr lang="en-US" sz="1400">
                <a:solidFill>
                  <a:srgbClr val="000000"/>
                </a:solidFill>
                <a:latin typeface="Times New Roman"/>
                <a:ea typeface="Times New Roman"/>
                <a:cs typeface="Times New Roman"/>
                <a:sym typeface="Times New Roman"/>
              </a:rPr>
              <a:t>I need help.</a:t>
            </a:r>
            <a:endParaRPr sz="1400">
              <a:solidFill>
                <a:srgbClr val="000000"/>
              </a:solidFill>
              <a:latin typeface="Times New Roman"/>
              <a:ea typeface="Times New Roman"/>
              <a:cs typeface="Times New Roman"/>
              <a:sym typeface="Times New Roman"/>
            </a:endParaRPr>
          </a:p>
          <a:p>
            <a:pPr marL="457200" lvl="0" indent="-317500" algn="l" rtl="0">
              <a:lnSpc>
                <a:spcPct val="150000"/>
              </a:lnSpc>
              <a:spcBef>
                <a:spcPts val="0"/>
              </a:spcBef>
              <a:spcAft>
                <a:spcPts val="0"/>
              </a:spcAft>
              <a:buClr>
                <a:srgbClr val="000000"/>
              </a:buClr>
              <a:buSzPts val="1400"/>
              <a:buFont typeface="Times New Roman"/>
              <a:buAutoNum type="arabicPeriod"/>
            </a:pPr>
            <a:r>
              <a:rPr lang="en-US" sz="1400">
                <a:solidFill>
                  <a:srgbClr val="000000"/>
                </a:solidFill>
                <a:latin typeface="Times New Roman"/>
                <a:ea typeface="Times New Roman"/>
                <a:cs typeface="Times New Roman"/>
                <a:sym typeface="Times New Roman"/>
              </a:rPr>
              <a:t>I need a ______ please. </a:t>
            </a:r>
            <a:endParaRPr sz="1400">
              <a:solidFill>
                <a:srgbClr val="000000"/>
              </a:solidFill>
              <a:latin typeface="Times New Roman"/>
              <a:ea typeface="Times New Roman"/>
              <a:cs typeface="Times New Roman"/>
              <a:sym typeface="Times New Roman"/>
            </a:endParaRPr>
          </a:p>
          <a:p>
            <a:pPr marL="0" lvl="0" indent="0" algn="l" rtl="0">
              <a:spcBef>
                <a:spcPts val="2100"/>
              </a:spcBef>
              <a:spcAft>
                <a:spcPts val="0"/>
              </a:spcAft>
              <a:buNone/>
            </a:pPr>
            <a:r>
              <a:rPr lang="en-US" sz="1400">
                <a:solidFill>
                  <a:srgbClr val="000000"/>
                </a:solidFill>
                <a:latin typeface="Calibri"/>
                <a:ea typeface="Calibri"/>
                <a:cs typeface="Calibri"/>
                <a:sym typeface="Calibri"/>
              </a:rPr>
              <a:t>Write what you will say to ask for help:</a:t>
            </a:r>
            <a:endParaRPr sz="1400">
              <a:solidFill>
                <a:srgbClr val="000000"/>
              </a:solidFill>
              <a:latin typeface="Calibri"/>
              <a:ea typeface="Calibri"/>
              <a:cs typeface="Calibri"/>
              <a:sym typeface="Calibri"/>
            </a:endParaRPr>
          </a:p>
          <a:p>
            <a:pPr marL="0" lvl="0" indent="0" algn="l" rtl="0">
              <a:spcBef>
                <a:spcPts val="2100"/>
              </a:spcBef>
              <a:spcAft>
                <a:spcPts val="0"/>
              </a:spcAft>
              <a:buNone/>
            </a:pPr>
            <a:endParaRPr sz="1400">
              <a:solidFill>
                <a:srgbClr val="000000"/>
              </a:solidFill>
              <a:latin typeface="Calibri"/>
              <a:ea typeface="Calibri"/>
              <a:cs typeface="Calibri"/>
              <a:sym typeface="Calibri"/>
            </a:endParaRPr>
          </a:p>
          <a:p>
            <a:pPr marL="0" lvl="0" indent="0" algn="l" rtl="0">
              <a:lnSpc>
                <a:spcPct val="100000"/>
              </a:lnSpc>
              <a:spcBef>
                <a:spcPts val="2100"/>
              </a:spcBef>
              <a:spcAft>
                <a:spcPts val="0"/>
              </a:spcAft>
              <a:buNone/>
            </a:pPr>
            <a:r>
              <a:rPr lang="en-US" sz="1400">
                <a:solidFill>
                  <a:srgbClr val="000000"/>
                </a:solidFill>
                <a:latin typeface="Calibri"/>
                <a:ea typeface="Calibri"/>
                <a:cs typeface="Calibri"/>
                <a:sym typeface="Calibri"/>
              </a:rPr>
              <a:t>__________________________________________________________________________________________________________________________________</a:t>
            </a:r>
            <a:endParaRPr sz="1400">
              <a:solidFill>
                <a:srgbClr val="000000"/>
              </a:solidFill>
              <a:latin typeface="Calibri"/>
              <a:ea typeface="Calibri"/>
              <a:cs typeface="Calibri"/>
              <a:sym typeface="Calibri"/>
            </a:endParaRPr>
          </a:p>
          <a:p>
            <a:pPr marL="0" lvl="0" indent="0" algn="l" rtl="0">
              <a:lnSpc>
                <a:spcPct val="100000"/>
              </a:lnSpc>
              <a:spcBef>
                <a:spcPts val="2100"/>
              </a:spcBef>
              <a:spcAft>
                <a:spcPts val="0"/>
              </a:spcAft>
              <a:buNone/>
            </a:pPr>
            <a:endParaRPr sz="1400">
              <a:solidFill>
                <a:srgbClr val="000000"/>
              </a:solidFill>
              <a:latin typeface="Calibri"/>
              <a:ea typeface="Calibri"/>
              <a:cs typeface="Calibri"/>
              <a:sym typeface="Calibri"/>
            </a:endParaRPr>
          </a:p>
          <a:p>
            <a:pPr marL="0" lvl="0" indent="0" algn="l" rtl="0">
              <a:lnSpc>
                <a:spcPct val="100000"/>
              </a:lnSpc>
              <a:spcBef>
                <a:spcPts val="2100"/>
              </a:spcBef>
              <a:spcAft>
                <a:spcPts val="0"/>
              </a:spcAft>
              <a:buNone/>
            </a:pPr>
            <a:endParaRPr sz="1400">
              <a:solidFill>
                <a:srgbClr val="000000"/>
              </a:solidFill>
              <a:latin typeface="Calibri"/>
              <a:ea typeface="Calibri"/>
              <a:cs typeface="Calibri"/>
              <a:sym typeface="Calibri"/>
            </a:endParaRPr>
          </a:p>
          <a:p>
            <a:pPr marL="0" lvl="0" indent="0" algn="l" rtl="0">
              <a:lnSpc>
                <a:spcPct val="100000"/>
              </a:lnSpc>
              <a:spcBef>
                <a:spcPts val="2100"/>
              </a:spcBef>
              <a:spcAft>
                <a:spcPts val="0"/>
              </a:spcAft>
              <a:buNone/>
            </a:pPr>
            <a:endParaRPr sz="1400">
              <a:solidFill>
                <a:srgbClr val="000000"/>
              </a:solidFill>
              <a:latin typeface="Calibri"/>
              <a:ea typeface="Calibri"/>
              <a:cs typeface="Calibri"/>
              <a:sym typeface="Calibri"/>
            </a:endParaRPr>
          </a:p>
          <a:p>
            <a:pPr marL="0" lvl="0" indent="0" algn="l" rtl="0">
              <a:lnSpc>
                <a:spcPct val="100000"/>
              </a:lnSpc>
              <a:spcBef>
                <a:spcPts val="2100"/>
              </a:spcBef>
              <a:spcAft>
                <a:spcPts val="0"/>
              </a:spcAft>
              <a:buNone/>
            </a:pPr>
            <a:r>
              <a:rPr lang="en-US" sz="1400">
                <a:solidFill>
                  <a:srgbClr val="000000"/>
                </a:solidFill>
                <a:latin typeface="Calibri"/>
                <a:ea typeface="Calibri"/>
                <a:cs typeface="Calibri"/>
                <a:sym typeface="Calibri"/>
              </a:rPr>
              <a:t>__________________________________________________________________________________________________________________________________</a:t>
            </a:r>
            <a:endParaRPr sz="1400">
              <a:solidFill>
                <a:srgbClr val="000000"/>
              </a:solidFill>
              <a:latin typeface="Calibri"/>
              <a:ea typeface="Calibri"/>
              <a:cs typeface="Calibri"/>
              <a:sym typeface="Calibri"/>
            </a:endParaRPr>
          </a:p>
          <a:p>
            <a:pPr marL="0" lvl="0" indent="0" algn="ctr" rtl="0">
              <a:spcBef>
                <a:spcPts val="2100"/>
              </a:spcBef>
              <a:spcAft>
                <a:spcPts val="0"/>
              </a:spcAft>
              <a:buNone/>
            </a:pPr>
            <a:endParaRPr sz="1400">
              <a:solidFill>
                <a:srgbClr val="000000"/>
              </a:solidFill>
            </a:endParaRPr>
          </a:p>
          <a:p>
            <a:pPr marL="0" lvl="0" indent="0" algn="l" rtl="0">
              <a:spcBef>
                <a:spcPts val="2100"/>
              </a:spcBef>
              <a:spcAft>
                <a:spcPts val="0"/>
              </a:spcAft>
              <a:buNone/>
            </a:pPr>
            <a:endParaRPr sz="1400">
              <a:solidFill>
                <a:srgbClr val="000000"/>
              </a:solidFill>
            </a:endParaRPr>
          </a:p>
          <a:p>
            <a:pPr marL="0" lvl="0" indent="0" algn="ctr" rtl="0">
              <a:spcBef>
                <a:spcPts val="2100"/>
              </a:spcBef>
              <a:spcAft>
                <a:spcPts val="2100"/>
              </a:spcAft>
              <a:buNone/>
            </a:pPr>
            <a:endParaRPr sz="1400">
              <a:solidFill>
                <a:srgbClr val="000000"/>
              </a:solidFill>
            </a:endParaRPr>
          </a:p>
        </p:txBody>
      </p:sp>
      <p:sp>
        <p:nvSpPr>
          <p:cNvPr id="645" name="Google Shape;645;p92"/>
          <p:cNvSpPr txBox="1"/>
          <p:nvPr/>
        </p:nvSpPr>
        <p:spPr>
          <a:xfrm>
            <a:off x="11327450" y="229475"/>
            <a:ext cx="523200" cy="363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t>40</a:t>
            </a:r>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650"/>
        <p:cNvGrpSpPr/>
        <p:nvPr/>
      </p:nvGrpSpPr>
      <p:grpSpPr>
        <a:xfrm>
          <a:off x="0" y="0"/>
          <a:ext cx="0" cy="0"/>
          <a:chOff x="0" y="0"/>
          <a:chExt cx="0" cy="0"/>
        </a:xfrm>
      </p:grpSpPr>
      <p:sp>
        <p:nvSpPr>
          <p:cNvPr id="651" name="Google Shape;651;p93"/>
          <p:cNvSpPr txBox="1">
            <a:spLocks noGrp="1"/>
          </p:cNvSpPr>
          <p:nvPr>
            <p:ph type="title"/>
          </p:nvPr>
        </p:nvSpPr>
        <p:spPr>
          <a:xfrm>
            <a:off x="3307950" y="270750"/>
            <a:ext cx="5576100" cy="763500"/>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None/>
            </a:pPr>
            <a:r>
              <a:rPr lang="en-US"/>
              <a:t>Help! I need somebody...</a:t>
            </a:r>
            <a:endParaRPr/>
          </a:p>
        </p:txBody>
      </p:sp>
      <p:sp>
        <p:nvSpPr>
          <p:cNvPr id="652" name="Google Shape;652;p93"/>
          <p:cNvSpPr txBox="1">
            <a:spLocks noGrp="1"/>
          </p:cNvSpPr>
          <p:nvPr>
            <p:ph type="body" idx="1"/>
          </p:nvPr>
        </p:nvSpPr>
        <p:spPr>
          <a:xfrm>
            <a:off x="295075" y="1034250"/>
            <a:ext cx="11715900" cy="5766300"/>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None/>
            </a:pPr>
            <a:r>
              <a:rPr lang="en-US" sz="1400" u="sng">
                <a:solidFill>
                  <a:srgbClr val="000000"/>
                </a:solidFill>
              </a:rPr>
              <a:t>When I don’t like my class schedule and I want a change, I can:</a:t>
            </a:r>
            <a:endParaRPr sz="1400" u="sng">
              <a:solidFill>
                <a:srgbClr val="000000"/>
              </a:solidFill>
            </a:endParaRPr>
          </a:p>
          <a:p>
            <a:pPr marL="0" lvl="0" indent="0" algn="ctr" rtl="0">
              <a:spcBef>
                <a:spcPts val="2100"/>
              </a:spcBef>
              <a:spcAft>
                <a:spcPts val="0"/>
              </a:spcAft>
              <a:buNone/>
            </a:pPr>
            <a:r>
              <a:rPr lang="en-US" sz="1400">
                <a:solidFill>
                  <a:srgbClr val="000000"/>
                </a:solidFill>
              </a:rPr>
              <a:t>Scream, shout, and cry until my problem is magically fixed.							</a:t>
            </a:r>
            <a:r>
              <a:rPr lang="en-US" sz="1400">
                <a:solidFill>
                  <a:schemeClr val="dk1"/>
                </a:solidFill>
              </a:rPr>
              <a:t>Tell my friends.</a:t>
            </a:r>
            <a:endParaRPr sz="1400">
              <a:solidFill>
                <a:srgbClr val="000000"/>
              </a:solidFill>
            </a:endParaRPr>
          </a:p>
          <a:p>
            <a:pPr marL="0" lvl="0" indent="0" algn="ctr" rtl="0">
              <a:spcBef>
                <a:spcPts val="2100"/>
              </a:spcBef>
              <a:spcAft>
                <a:spcPts val="0"/>
              </a:spcAft>
              <a:buNone/>
            </a:pPr>
            <a:r>
              <a:rPr lang="en-US" sz="1400">
                <a:solidFill>
                  <a:srgbClr val="000000"/>
                </a:solidFill>
              </a:rPr>
              <a:t>Punch a wall, break my hand, and go to the doctor. That will fix my schedule!</a:t>
            </a:r>
            <a:endParaRPr sz="1400">
              <a:solidFill>
                <a:srgbClr val="000000"/>
              </a:solidFill>
            </a:endParaRPr>
          </a:p>
          <a:p>
            <a:pPr marL="0" lvl="0" indent="0" algn="ctr" rtl="0">
              <a:spcBef>
                <a:spcPts val="2100"/>
              </a:spcBef>
              <a:spcAft>
                <a:spcPts val="0"/>
              </a:spcAft>
              <a:buNone/>
            </a:pPr>
            <a:r>
              <a:rPr lang="en-US" sz="1400">
                <a:solidFill>
                  <a:srgbClr val="000000"/>
                </a:solidFill>
              </a:rPr>
              <a:t>Tell a teacher ro counselor and ask for help.										</a:t>
            </a:r>
            <a:r>
              <a:rPr lang="en-US" sz="1400">
                <a:solidFill>
                  <a:schemeClr val="dk1"/>
                </a:solidFill>
              </a:rPr>
              <a:t>Tell my parents and ask for help.</a:t>
            </a:r>
            <a:endParaRPr sz="1400">
              <a:solidFill>
                <a:srgbClr val="000000"/>
              </a:solidFill>
            </a:endParaRPr>
          </a:p>
          <a:p>
            <a:pPr marL="0" lvl="0" indent="0" algn="l" rtl="0">
              <a:spcBef>
                <a:spcPts val="2100"/>
              </a:spcBef>
              <a:spcAft>
                <a:spcPts val="0"/>
              </a:spcAft>
              <a:buNone/>
            </a:pPr>
            <a:endParaRPr sz="1400">
              <a:solidFill>
                <a:srgbClr val="000000"/>
              </a:solidFill>
            </a:endParaRPr>
          </a:p>
          <a:p>
            <a:pPr marL="0" lvl="0" indent="0" algn="l" rtl="0">
              <a:spcBef>
                <a:spcPts val="2100"/>
              </a:spcBef>
              <a:spcAft>
                <a:spcPts val="0"/>
              </a:spcAft>
              <a:buNone/>
            </a:pPr>
            <a:r>
              <a:rPr lang="en-US" sz="1400">
                <a:solidFill>
                  <a:srgbClr val="000000"/>
                </a:solidFill>
              </a:rPr>
              <a:t>My favorite class right now is: ____________________________________________________________________________________________</a:t>
            </a:r>
            <a:endParaRPr sz="1400">
              <a:solidFill>
                <a:srgbClr val="000000"/>
              </a:solidFill>
            </a:endParaRPr>
          </a:p>
          <a:p>
            <a:pPr marL="0" lvl="0" indent="0" algn="l" rtl="0">
              <a:spcBef>
                <a:spcPts val="2100"/>
              </a:spcBef>
              <a:spcAft>
                <a:spcPts val="0"/>
              </a:spcAft>
              <a:buNone/>
            </a:pPr>
            <a:endParaRPr sz="1400">
              <a:solidFill>
                <a:srgbClr val="000000"/>
              </a:solidFill>
            </a:endParaRPr>
          </a:p>
          <a:p>
            <a:pPr marL="0" lvl="0" indent="0" algn="l" rtl="0">
              <a:spcBef>
                <a:spcPts val="2100"/>
              </a:spcBef>
              <a:spcAft>
                <a:spcPts val="0"/>
              </a:spcAft>
              <a:buNone/>
            </a:pPr>
            <a:endParaRPr sz="1400">
              <a:solidFill>
                <a:srgbClr val="000000"/>
              </a:solidFill>
            </a:endParaRPr>
          </a:p>
          <a:p>
            <a:pPr marL="0" lvl="0" indent="0" algn="l" rtl="0">
              <a:spcBef>
                <a:spcPts val="2100"/>
              </a:spcBef>
              <a:spcAft>
                <a:spcPts val="0"/>
              </a:spcAft>
              <a:buNone/>
            </a:pPr>
            <a:endParaRPr sz="1400">
              <a:solidFill>
                <a:srgbClr val="000000"/>
              </a:solidFill>
            </a:endParaRPr>
          </a:p>
          <a:p>
            <a:pPr marL="0" lvl="0" indent="0" algn="l" rtl="0">
              <a:spcBef>
                <a:spcPts val="2100"/>
              </a:spcBef>
              <a:spcAft>
                <a:spcPts val="0"/>
              </a:spcAft>
              <a:buNone/>
            </a:pPr>
            <a:endParaRPr sz="1400">
              <a:solidFill>
                <a:srgbClr val="000000"/>
              </a:solidFill>
            </a:endParaRPr>
          </a:p>
          <a:p>
            <a:pPr marL="0" lvl="0" indent="0" algn="l" rtl="0">
              <a:spcBef>
                <a:spcPts val="2100"/>
              </a:spcBef>
              <a:spcAft>
                <a:spcPts val="2100"/>
              </a:spcAft>
              <a:buNone/>
            </a:pPr>
            <a:r>
              <a:rPr lang="en-US" sz="1400">
                <a:solidFill>
                  <a:srgbClr val="000000"/>
                </a:solidFill>
              </a:rPr>
              <a:t>My least favorite class right now is: _______________________________________________________________________________________</a:t>
            </a:r>
            <a:endParaRPr sz="1400">
              <a:solidFill>
                <a:srgbClr val="000000"/>
              </a:solidFill>
            </a:endParaRPr>
          </a:p>
        </p:txBody>
      </p:sp>
      <p:sp>
        <p:nvSpPr>
          <p:cNvPr id="653" name="Google Shape;653;p93"/>
          <p:cNvSpPr txBox="1"/>
          <p:nvPr/>
        </p:nvSpPr>
        <p:spPr>
          <a:xfrm>
            <a:off x="11327450" y="229475"/>
            <a:ext cx="523200" cy="363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t>41</a:t>
            </a:r>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658"/>
        <p:cNvGrpSpPr/>
        <p:nvPr/>
      </p:nvGrpSpPr>
      <p:grpSpPr>
        <a:xfrm>
          <a:off x="0" y="0"/>
          <a:ext cx="0" cy="0"/>
          <a:chOff x="0" y="0"/>
          <a:chExt cx="0" cy="0"/>
        </a:xfrm>
      </p:grpSpPr>
      <p:sp>
        <p:nvSpPr>
          <p:cNvPr id="659" name="Google Shape;659;p94"/>
          <p:cNvSpPr txBox="1">
            <a:spLocks noGrp="1"/>
          </p:cNvSpPr>
          <p:nvPr>
            <p:ph type="title"/>
          </p:nvPr>
        </p:nvSpPr>
        <p:spPr>
          <a:xfrm>
            <a:off x="415650" y="229467"/>
            <a:ext cx="11360700" cy="763500"/>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None/>
            </a:pPr>
            <a:r>
              <a:rPr lang="en-US" sz="2400"/>
              <a:t>Talking to friends</a:t>
            </a:r>
            <a:endParaRPr sz="2400"/>
          </a:p>
        </p:txBody>
      </p:sp>
      <p:sp>
        <p:nvSpPr>
          <p:cNvPr id="660" name="Google Shape;660;p94"/>
          <p:cNvSpPr txBox="1">
            <a:spLocks noGrp="1"/>
          </p:cNvSpPr>
          <p:nvPr>
            <p:ph type="body" idx="1"/>
          </p:nvPr>
        </p:nvSpPr>
        <p:spPr>
          <a:xfrm>
            <a:off x="489950" y="946698"/>
            <a:ext cx="11360700" cy="5660100"/>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None/>
            </a:pPr>
            <a:r>
              <a:rPr lang="en-US" sz="1800">
                <a:solidFill>
                  <a:srgbClr val="000000"/>
                </a:solidFill>
                <a:latin typeface="Cambria"/>
                <a:ea typeface="Cambria"/>
                <a:cs typeface="Cambria"/>
                <a:sym typeface="Cambria"/>
              </a:rPr>
              <a:t>Sometimes talking to other people is hard. It’s easy to get mad sometimes.</a:t>
            </a:r>
            <a:endParaRPr sz="1800">
              <a:solidFill>
                <a:srgbClr val="000000"/>
              </a:solidFill>
              <a:latin typeface="Cambria"/>
              <a:ea typeface="Cambria"/>
              <a:cs typeface="Cambria"/>
              <a:sym typeface="Cambria"/>
            </a:endParaRPr>
          </a:p>
          <a:p>
            <a:pPr marL="0" lvl="0" indent="0" algn="ctr" rtl="0">
              <a:spcBef>
                <a:spcPts val="2100"/>
              </a:spcBef>
              <a:spcAft>
                <a:spcPts val="0"/>
              </a:spcAft>
              <a:buNone/>
            </a:pPr>
            <a:r>
              <a:rPr lang="en-US" sz="1800">
                <a:solidFill>
                  <a:srgbClr val="000000"/>
                </a:solidFill>
                <a:latin typeface="Cambria"/>
                <a:ea typeface="Cambria"/>
                <a:cs typeface="Cambria"/>
                <a:sym typeface="Cambria"/>
              </a:rPr>
              <a:t>When you get mad, you know it’s not okay to yell, hit, or scream.</a:t>
            </a:r>
            <a:endParaRPr sz="1800">
              <a:solidFill>
                <a:srgbClr val="000000"/>
              </a:solidFill>
              <a:latin typeface="Cambria"/>
              <a:ea typeface="Cambria"/>
              <a:cs typeface="Cambria"/>
              <a:sym typeface="Cambria"/>
            </a:endParaRPr>
          </a:p>
          <a:p>
            <a:pPr marL="0" lvl="0" indent="0" algn="ctr" rtl="0">
              <a:spcBef>
                <a:spcPts val="2100"/>
              </a:spcBef>
              <a:spcAft>
                <a:spcPts val="0"/>
              </a:spcAft>
              <a:buNone/>
            </a:pPr>
            <a:r>
              <a:rPr lang="en-US" sz="1800">
                <a:solidFill>
                  <a:srgbClr val="000000"/>
                </a:solidFill>
                <a:latin typeface="Cambria"/>
                <a:ea typeface="Cambria"/>
                <a:cs typeface="Cambria"/>
                <a:sym typeface="Cambria"/>
              </a:rPr>
              <a:t>You know it’s better to talk. You could say “ I am upset, I need a break.”</a:t>
            </a:r>
            <a:endParaRPr sz="1800">
              <a:solidFill>
                <a:srgbClr val="000000"/>
              </a:solidFill>
              <a:latin typeface="Cambria"/>
              <a:ea typeface="Cambria"/>
              <a:cs typeface="Cambria"/>
              <a:sym typeface="Cambria"/>
            </a:endParaRPr>
          </a:p>
          <a:p>
            <a:pPr marL="0" lvl="0" indent="0" algn="l" rtl="0">
              <a:spcBef>
                <a:spcPts val="2100"/>
              </a:spcBef>
              <a:spcAft>
                <a:spcPts val="0"/>
              </a:spcAft>
              <a:buNone/>
            </a:pPr>
            <a:r>
              <a:rPr lang="en-US" sz="1800">
                <a:solidFill>
                  <a:srgbClr val="000000"/>
                </a:solidFill>
                <a:latin typeface="Cambria"/>
                <a:ea typeface="Cambria"/>
                <a:cs typeface="Cambria"/>
                <a:sym typeface="Cambria"/>
              </a:rPr>
              <a:t>___________________________________________________________________________________________________________________________________</a:t>
            </a:r>
            <a:endParaRPr sz="1800">
              <a:solidFill>
                <a:srgbClr val="000000"/>
              </a:solidFill>
              <a:latin typeface="Cambria"/>
              <a:ea typeface="Cambria"/>
              <a:cs typeface="Cambria"/>
              <a:sym typeface="Cambria"/>
            </a:endParaRPr>
          </a:p>
          <a:p>
            <a:pPr marL="0" lvl="0" indent="0" algn="ctr" rtl="0">
              <a:spcBef>
                <a:spcPts val="2100"/>
              </a:spcBef>
              <a:spcAft>
                <a:spcPts val="0"/>
              </a:spcAft>
              <a:buNone/>
            </a:pPr>
            <a:r>
              <a:rPr lang="en-US" sz="1800" i="1">
                <a:solidFill>
                  <a:srgbClr val="000000"/>
                </a:solidFill>
                <a:latin typeface="Playfair Display"/>
                <a:ea typeface="Playfair Display"/>
                <a:cs typeface="Playfair Display"/>
                <a:sym typeface="Playfair Display"/>
              </a:rPr>
              <a:t>What could you say when you are mad at a friend?</a:t>
            </a:r>
            <a:endParaRPr sz="1800" i="1">
              <a:solidFill>
                <a:srgbClr val="000000"/>
              </a:solidFill>
              <a:latin typeface="Playfair Display"/>
              <a:ea typeface="Playfair Display"/>
              <a:cs typeface="Playfair Display"/>
              <a:sym typeface="Playfair Display"/>
            </a:endParaRPr>
          </a:p>
          <a:p>
            <a:pPr marL="0" lvl="0" indent="0" algn="ctr" rtl="0">
              <a:spcBef>
                <a:spcPts val="2100"/>
              </a:spcBef>
              <a:spcAft>
                <a:spcPts val="0"/>
              </a:spcAft>
              <a:buNone/>
            </a:pPr>
            <a:r>
              <a:rPr lang="en-US" sz="1800" i="1">
                <a:solidFill>
                  <a:srgbClr val="000000"/>
                </a:solidFill>
                <a:latin typeface="Philosopher"/>
                <a:ea typeface="Philosopher"/>
                <a:cs typeface="Philosopher"/>
                <a:sym typeface="Philosopher"/>
              </a:rPr>
              <a:t>What could you say when you’re mad at a teacher?</a:t>
            </a:r>
            <a:endParaRPr sz="1800" i="1">
              <a:solidFill>
                <a:srgbClr val="000000"/>
              </a:solidFill>
              <a:latin typeface="Philosopher"/>
              <a:ea typeface="Philosopher"/>
              <a:cs typeface="Philosopher"/>
              <a:sym typeface="Philosopher"/>
            </a:endParaRPr>
          </a:p>
          <a:p>
            <a:pPr marL="0" lvl="0" indent="0" algn="l" rtl="0">
              <a:spcBef>
                <a:spcPts val="2100"/>
              </a:spcBef>
              <a:spcAft>
                <a:spcPts val="0"/>
              </a:spcAft>
              <a:buNone/>
            </a:pPr>
            <a:endParaRPr sz="1800">
              <a:solidFill>
                <a:srgbClr val="000000"/>
              </a:solidFill>
              <a:latin typeface="Cambria"/>
              <a:ea typeface="Cambria"/>
              <a:cs typeface="Cambria"/>
              <a:sym typeface="Cambria"/>
            </a:endParaRPr>
          </a:p>
          <a:p>
            <a:pPr marL="0" lvl="0" indent="0" algn="ctr" rtl="0">
              <a:spcBef>
                <a:spcPts val="2100"/>
              </a:spcBef>
              <a:spcAft>
                <a:spcPts val="2100"/>
              </a:spcAft>
              <a:buNone/>
            </a:pPr>
            <a:r>
              <a:rPr lang="en-US" sz="1800">
                <a:solidFill>
                  <a:srgbClr val="000000"/>
                </a:solidFill>
                <a:latin typeface="Chewy"/>
                <a:ea typeface="Chewy"/>
                <a:cs typeface="Chewy"/>
                <a:sym typeface="Chewy"/>
              </a:rPr>
              <a:t>Fill out the back of this page, then practice talking to 2 friends and 1 teacher.</a:t>
            </a:r>
            <a:endParaRPr sz="1800">
              <a:solidFill>
                <a:srgbClr val="000000"/>
              </a:solidFill>
              <a:latin typeface="Chewy"/>
              <a:ea typeface="Chewy"/>
              <a:cs typeface="Chewy"/>
              <a:sym typeface="Chewy"/>
            </a:endParaRPr>
          </a:p>
        </p:txBody>
      </p:sp>
      <p:sp>
        <p:nvSpPr>
          <p:cNvPr id="661" name="Google Shape;661;p94"/>
          <p:cNvSpPr txBox="1"/>
          <p:nvPr/>
        </p:nvSpPr>
        <p:spPr>
          <a:xfrm>
            <a:off x="11327450" y="229475"/>
            <a:ext cx="523200" cy="363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t>43</a:t>
            </a:r>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666"/>
        <p:cNvGrpSpPr/>
        <p:nvPr/>
      </p:nvGrpSpPr>
      <p:grpSpPr>
        <a:xfrm>
          <a:off x="0" y="0"/>
          <a:ext cx="0" cy="0"/>
          <a:chOff x="0" y="0"/>
          <a:chExt cx="0" cy="0"/>
        </a:xfrm>
      </p:grpSpPr>
      <p:sp>
        <p:nvSpPr>
          <p:cNvPr id="667" name="Google Shape;667;p95"/>
          <p:cNvSpPr txBox="1">
            <a:spLocks noGrp="1"/>
          </p:cNvSpPr>
          <p:nvPr>
            <p:ph type="body" idx="1"/>
          </p:nvPr>
        </p:nvSpPr>
        <p:spPr>
          <a:xfrm rot="5400000">
            <a:off x="3671675" y="-1374925"/>
            <a:ext cx="6765900" cy="9640500"/>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None/>
            </a:pPr>
            <a:r>
              <a:rPr lang="en-US" sz="1400"/>
              <a:t>When I am mad at friends I will say:</a:t>
            </a:r>
            <a:endParaRPr sz="1400"/>
          </a:p>
          <a:p>
            <a:pPr marL="0" lvl="0" indent="0" algn="ctr" rtl="0">
              <a:spcBef>
                <a:spcPts val="2100"/>
              </a:spcBef>
              <a:spcAft>
                <a:spcPts val="0"/>
              </a:spcAft>
              <a:buNone/>
            </a:pPr>
            <a:endParaRPr sz="1400"/>
          </a:p>
          <a:p>
            <a:pPr marL="0" lvl="0" indent="0" algn="ctr" rtl="0">
              <a:spcBef>
                <a:spcPts val="2100"/>
              </a:spcBef>
              <a:spcAft>
                <a:spcPts val="0"/>
              </a:spcAft>
              <a:buNone/>
            </a:pPr>
            <a:endParaRPr sz="1400"/>
          </a:p>
          <a:p>
            <a:pPr marL="0" lvl="0" indent="0" algn="ctr" rtl="0">
              <a:spcBef>
                <a:spcPts val="2100"/>
              </a:spcBef>
              <a:spcAft>
                <a:spcPts val="0"/>
              </a:spcAft>
              <a:buNone/>
            </a:pPr>
            <a:r>
              <a:rPr lang="en-US" sz="1400"/>
              <a:t>_________________________________________________________________</a:t>
            </a:r>
            <a:endParaRPr sz="1400"/>
          </a:p>
          <a:p>
            <a:pPr marL="0" lvl="0" indent="0" algn="ctr" rtl="0">
              <a:spcBef>
                <a:spcPts val="2100"/>
              </a:spcBef>
              <a:spcAft>
                <a:spcPts val="0"/>
              </a:spcAft>
              <a:buNone/>
            </a:pPr>
            <a:endParaRPr sz="1400"/>
          </a:p>
          <a:p>
            <a:pPr marL="0" lvl="0" indent="0" algn="ctr" rtl="0">
              <a:spcBef>
                <a:spcPts val="2100"/>
              </a:spcBef>
              <a:spcAft>
                <a:spcPts val="0"/>
              </a:spcAft>
              <a:buNone/>
            </a:pPr>
            <a:endParaRPr sz="1400"/>
          </a:p>
          <a:p>
            <a:pPr marL="0" lvl="0" indent="0" algn="ctr" rtl="0">
              <a:spcBef>
                <a:spcPts val="2100"/>
              </a:spcBef>
              <a:spcAft>
                <a:spcPts val="0"/>
              </a:spcAft>
              <a:buNone/>
            </a:pPr>
            <a:endParaRPr sz="1400"/>
          </a:p>
          <a:p>
            <a:pPr marL="0" lvl="0" indent="0" algn="ctr" rtl="0">
              <a:spcBef>
                <a:spcPts val="2100"/>
              </a:spcBef>
              <a:spcAft>
                <a:spcPts val="0"/>
              </a:spcAft>
              <a:buNone/>
            </a:pPr>
            <a:r>
              <a:rPr lang="en-US" sz="1400"/>
              <a:t>_________________________________________________________________</a:t>
            </a:r>
            <a:endParaRPr sz="1400"/>
          </a:p>
          <a:p>
            <a:pPr marL="0" lvl="0" indent="0" algn="ctr" rtl="0">
              <a:spcBef>
                <a:spcPts val="2100"/>
              </a:spcBef>
              <a:spcAft>
                <a:spcPts val="0"/>
              </a:spcAft>
              <a:buNone/>
            </a:pPr>
            <a:endParaRPr sz="1400"/>
          </a:p>
          <a:p>
            <a:pPr marL="0" lvl="0" indent="0" algn="ctr" rtl="0">
              <a:spcBef>
                <a:spcPts val="2100"/>
              </a:spcBef>
              <a:spcAft>
                <a:spcPts val="0"/>
              </a:spcAft>
              <a:buNone/>
            </a:pPr>
            <a:endParaRPr sz="1400"/>
          </a:p>
          <a:p>
            <a:pPr marL="0" lvl="0" indent="0" algn="ctr" rtl="0">
              <a:spcBef>
                <a:spcPts val="2100"/>
              </a:spcBef>
              <a:spcAft>
                <a:spcPts val="0"/>
              </a:spcAft>
              <a:buNone/>
            </a:pPr>
            <a:r>
              <a:rPr lang="en-US" sz="1400"/>
              <a:t>When I am mad at teachers I will say:</a:t>
            </a:r>
            <a:endParaRPr sz="1400"/>
          </a:p>
          <a:p>
            <a:pPr marL="0" lvl="0" indent="0" algn="ctr" rtl="0">
              <a:spcBef>
                <a:spcPts val="2100"/>
              </a:spcBef>
              <a:spcAft>
                <a:spcPts val="0"/>
              </a:spcAft>
              <a:buNone/>
            </a:pPr>
            <a:endParaRPr sz="1400"/>
          </a:p>
          <a:p>
            <a:pPr marL="0" lvl="0" indent="0" algn="ctr" rtl="0">
              <a:spcBef>
                <a:spcPts val="2100"/>
              </a:spcBef>
              <a:spcAft>
                <a:spcPts val="0"/>
              </a:spcAft>
              <a:buNone/>
            </a:pPr>
            <a:endParaRPr sz="1400"/>
          </a:p>
          <a:p>
            <a:pPr marL="0" lvl="0" indent="0" algn="ctr" rtl="0">
              <a:spcBef>
                <a:spcPts val="2100"/>
              </a:spcBef>
              <a:spcAft>
                <a:spcPts val="0"/>
              </a:spcAft>
              <a:buNone/>
            </a:pPr>
            <a:r>
              <a:rPr lang="en-US" sz="1400"/>
              <a:t>_________________________________________________________________</a:t>
            </a:r>
            <a:endParaRPr sz="1400"/>
          </a:p>
          <a:p>
            <a:pPr marL="0" lvl="0" indent="0" algn="ctr" rtl="0">
              <a:spcBef>
                <a:spcPts val="2100"/>
              </a:spcBef>
              <a:spcAft>
                <a:spcPts val="0"/>
              </a:spcAft>
              <a:buNone/>
            </a:pPr>
            <a:endParaRPr sz="1400"/>
          </a:p>
          <a:p>
            <a:pPr marL="0" lvl="0" indent="0" algn="ctr" rtl="0">
              <a:spcBef>
                <a:spcPts val="2100"/>
              </a:spcBef>
              <a:spcAft>
                <a:spcPts val="0"/>
              </a:spcAft>
              <a:buNone/>
            </a:pPr>
            <a:endParaRPr sz="1400"/>
          </a:p>
          <a:p>
            <a:pPr marL="0" lvl="0" indent="0" algn="ctr" rtl="0">
              <a:spcBef>
                <a:spcPts val="2100"/>
              </a:spcBef>
              <a:spcAft>
                <a:spcPts val="2100"/>
              </a:spcAft>
              <a:buNone/>
            </a:pPr>
            <a:r>
              <a:rPr lang="en-US" sz="1400"/>
              <a:t>_________________________________________________________________</a:t>
            </a:r>
            <a:endParaRPr sz="1400"/>
          </a:p>
        </p:txBody>
      </p:sp>
      <p:sp>
        <p:nvSpPr>
          <p:cNvPr id="668" name="Google Shape;668;p95"/>
          <p:cNvSpPr txBox="1"/>
          <p:nvPr/>
        </p:nvSpPr>
        <p:spPr>
          <a:xfrm rot="5400000">
            <a:off x="-272925" y="3208950"/>
            <a:ext cx="6406200" cy="440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a:t>Check off the boxes after you talk to 2 friends and 1 teacher</a:t>
            </a:r>
            <a:endParaRPr/>
          </a:p>
        </p:txBody>
      </p:sp>
      <p:sp>
        <p:nvSpPr>
          <p:cNvPr id="669" name="Google Shape;669;p95"/>
          <p:cNvSpPr/>
          <p:nvPr/>
        </p:nvSpPr>
        <p:spPr>
          <a:xfrm rot="5400000">
            <a:off x="788550" y="5164425"/>
            <a:ext cx="737400" cy="507000"/>
          </a:xfrm>
          <a:prstGeom prst="roundRect">
            <a:avLst>
              <a:gd name="adj" fmla="val 16667"/>
            </a:avLst>
          </a:prstGeom>
          <a:solidFill>
            <a:srgbClr val="FFFFFF"/>
          </a:solidFill>
          <a:ln w="9525" cap="flat" cmpd="sng">
            <a:solidFill>
              <a:srgbClr val="000000"/>
            </a:solidFill>
            <a:prstDash val="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95"/>
          <p:cNvSpPr txBox="1"/>
          <p:nvPr/>
        </p:nvSpPr>
        <p:spPr>
          <a:xfrm rot="5400000">
            <a:off x="244650" y="5242725"/>
            <a:ext cx="967800" cy="350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a:t>Teacher</a:t>
            </a:r>
            <a:endParaRPr/>
          </a:p>
        </p:txBody>
      </p:sp>
      <p:sp>
        <p:nvSpPr>
          <p:cNvPr id="671" name="Google Shape;671;p95"/>
          <p:cNvSpPr/>
          <p:nvPr/>
        </p:nvSpPr>
        <p:spPr>
          <a:xfrm rot="5400000">
            <a:off x="788550" y="3191825"/>
            <a:ext cx="737400" cy="507000"/>
          </a:xfrm>
          <a:prstGeom prst="roundRect">
            <a:avLst>
              <a:gd name="adj" fmla="val 16667"/>
            </a:avLst>
          </a:prstGeom>
          <a:solidFill>
            <a:srgbClr val="FFFFFF"/>
          </a:solidFill>
          <a:ln w="9525" cap="flat" cmpd="sng">
            <a:solidFill>
              <a:srgbClr val="000000"/>
            </a:solidFill>
            <a:prstDash val="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95"/>
          <p:cNvSpPr txBox="1"/>
          <p:nvPr/>
        </p:nvSpPr>
        <p:spPr>
          <a:xfrm rot="5400000">
            <a:off x="244650" y="3270125"/>
            <a:ext cx="967800" cy="350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a:t>Friend</a:t>
            </a:r>
            <a:endParaRPr/>
          </a:p>
        </p:txBody>
      </p:sp>
      <p:sp>
        <p:nvSpPr>
          <p:cNvPr id="673" name="Google Shape;673;p95"/>
          <p:cNvSpPr/>
          <p:nvPr/>
        </p:nvSpPr>
        <p:spPr>
          <a:xfrm rot="5400000">
            <a:off x="788550" y="1219225"/>
            <a:ext cx="737400" cy="507000"/>
          </a:xfrm>
          <a:prstGeom prst="roundRect">
            <a:avLst>
              <a:gd name="adj" fmla="val 16667"/>
            </a:avLst>
          </a:prstGeom>
          <a:solidFill>
            <a:srgbClr val="FFFFFF"/>
          </a:solidFill>
          <a:ln w="9525" cap="flat" cmpd="sng">
            <a:solidFill>
              <a:srgbClr val="000000"/>
            </a:solidFill>
            <a:prstDash val="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95"/>
          <p:cNvSpPr txBox="1"/>
          <p:nvPr/>
        </p:nvSpPr>
        <p:spPr>
          <a:xfrm rot="5400000">
            <a:off x="244650" y="1297525"/>
            <a:ext cx="967800" cy="350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a:t>Friend</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33"/>
          <p:cNvSpPr txBox="1">
            <a:spLocks noGrp="1"/>
          </p:cNvSpPr>
          <p:nvPr>
            <p:ph type="title"/>
          </p:nvPr>
        </p:nvSpPr>
        <p:spPr>
          <a:xfrm>
            <a:off x="1251678" y="382385"/>
            <a:ext cx="10178400" cy="3717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2"/>
              </a:buClr>
              <a:buFont typeface="Impact"/>
              <a:buNone/>
            </a:pPr>
            <a:r>
              <a:rPr lang="en-US" sz="1800">
                <a:solidFill>
                  <a:srgbClr val="000000"/>
                </a:solidFill>
              </a:rPr>
              <a:t>What People Like About Me</a:t>
            </a:r>
            <a:endParaRPr sz="1800" b="0" i="0" u="none" strike="noStrike" cap="none">
              <a:solidFill>
                <a:srgbClr val="000000"/>
              </a:solidFill>
              <a:latin typeface="Impact"/>
              <a:ea typeface="Impact"/>
              <a:cs typeface="Impact"/>
              <a:sym typeface="Impact"/>
            </a:endParaRPr>
          </a:p>
        </p:txBody>
      </p:sp>
      <p:sp>
        <p:nvSpPr>
          <p:cNvPr id="162" name="Google Shape;162;p33"/>
          <p:cNvSpPr txBox="1">
            <a:spLocks noGrp="1"/>
          </p:cNvSpPr>
          <p:nvPr>
            <p:ph type="body" idx="1"/>
          </p:nvPr>
        </p:nvSpPr>
        <p:spPr>
          <a:xfrm>
            <a:off x="1251678" y="753979"/>
            <a:ext cx="10178400" cy="61041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2"/>
              </a:buClr>
              <a:buFont typeface="Arial"/>
              <a:buNone/>
            </a:pPr>
            <a:endParaRPr sz="1550" b="0" i="0" u="none" strike="noStrike" cap="none">
              <a:solidFill>
                <a:srgbClr val="595959"/>
              </a:solidFill>
              <a:latin typeface="Cabin"/>
              <a:ea typeface="Cabin"/>
              <a:cs typeface="Cabin"/>
              <a:sym typeface="Cabin"/>
            </a:endParaRPr>
          </a:p>
          <a:p>
            <a:pPr marL="0" marR="0" lvl="0" indent="0" algn="l" rtl="0">
              <a:lnSpc>
                <a:spcPct val="90000"/>
              </a:lnSpc>
              <a:spcBef>
                <a:spcPts val="700"/>
              </a:spcBef>
              <a:spcAft>
                <a:spcPts val="0"/>
              </a:spcAft>
              <a:buClr>
                <a:schemeClr val="dk2"/>
              </a:buClr>
              <a:buFont typeface="Arial"/>
              <a:buNone/>
            </a:pPr>
            <a:endParaRPr sz="1550"/>
          </a:p>
          <a:p>
            <a:pPr marL="0" marR="0" lvl="0" indent="0" algn="l" rtl="0">
              <a:lnSpc>
                <a:spcPct val="90000"/>
              </a:lnSpc>
              <a:spcBef>
                <a:spcPts val="700"/>
              </a:spcBef>
              <a:spcAft>
                <a:spcPts val="0"/>
              </a:spcAft>
              <a:buClr>
                <a:schemeClr val="dk2"/>
              </a:buClr>
              <a:buFont typeface="Arial"/>
              <a:buNone/>
            </a:pPr>
            <a:endParaRPr sz="1550"/>
          </a:p>
          <a:p>
            <a:pPr marL="0" marR="0" lvl="0" indent="0" algn="l" rtl="0">
              <a:lnSpc>
                <a:spcPct val="90000"/>
              </a:lnSpc>
              <a:spcBef>
                <a:spcPts val="700"/>
              </a:spcBef>
              <a:spcAft>
                <a:spcPts val="0"/>
              </a:spcAft>
              <a:buClr>
                <a:schemeClr val="dk2"/>
              </a:buClr>
              <a:buFont typeface="Arial"/>
              <a:buNone/>
            </a:pPr>
            <a:r>
              <a:rPr lang="en-US" sz="1550" b="0" i="0" u="none" strike="noStrike" cap="none">
                <a:solidFill>
                  <a:srgbClr val="595959"/>
                </a:solidFill>
                <a:latin typeface="Cabin"/>
                <a:ea typeface="Cabin"/>
                <a:cs typeface="Cabin"/>
                <a:sym typeface="Cabin"/>
              </a:rPr>
              <a:t>1._____________________________________________</a:t>
            </a:r>
            <a:endParaRPr/>
          </a:p>
          <a:p>
            <a:pPr marL="0" marR="0" lvl="0" indent="0" algn="l" rtl="0">
              <a:lnSpc>
                <a:spcPct val="90000"/>
              </a:lnSpc>
              <a:spcBef>
                <a:spcPts val="700"/>
              </a:spcBef>
              <a:spcAft>
                <a:spcPts val="0"/>
              </a:spcAft>
              <a:buClr>
                <a:schemeClr val="dk2"/>
              </a:buClr>
              <a:buFont typeface="Arial"/>
              <a:buNone/>
            </a:pPr>
            <a:endParaRPr sz="1550" b="0" i="0" u="none" strike="noStrike" cap="none">
              <a:solidFill>
                <a:srgbClr val="595959"/>
              </a:solidFill>
              <a:latin typeface="Cabin"/>
              <a:ea typeface="Cabin"/>
              <a:cs typeface="Cabin"/>
              <a:sym typeface="Cabin"/>
            </a:endParaRPr>
          </a:p>
          <a:p>
            <a:pPr marL="0" marR="0" lvl="0" indent="0" algn="l" rtl="0">
              <a:lnSpc>
                <a:spcPct val="90000"/>
              </a:lnSpc>
              <a:spcBef>
                <a:spcPts val="700"/>
              </a:spcBef>
              <a:spcAft>
                <a:spcPts val="0"/>
              </a:spcAft>
              <a:buClr>
                <a:schemeClr val="dk2"/>
              </a:buClr>
              <a:buFont typeface="Arial"/>
              <a:buNone/>
            </a:pPr>
            <a:endParaRPr sz="1550" b="0" i="0" u="none" strike="noStrike" cap="none">
              <a:solidFill>
                <a:srgbClr val="595959"/>
              </a:solidFill>
              <a:latin typeface="Cabin"/>
              <a:ea typeface="Cabin"/>
              <a:cs typeface="Cabin"/>
              <a:sym typeface="Cabin"/>
            </a:endParaRPr>
          </a:p>
          <a:p>
            <a:pPr marL="0" marR="0" lvl="0" indent="0" algn="l" rtl="0">
              <a:lnSpc>
                <a:spcPct val="90000"/>
              </a:lnSpc>
              <a:spcBef>
                <a:spcPts val="700"/>
              </a:spcBef>
              <a:spcAft>
                <a:spcPts val="0"/>
              </a:spcAft>
              <a:buClr>
                <a:schemeClr val="dk2"/>
              </a:buClr>
              <a:buFont typeface="Arial"/>
              <a:buNone/>
            </a:pPr>
            <a:endParaRPr sz="1550" b="0" i="0" u="none" strike="noStrike" cap="none">
              <a:solidFill>
                <a:srgbClr val="595959"/>
              </a:solidFill>
              <a:latin typeface="Cabin"/>
              <a:ea typeface="Cabin"/>
              <a:cs typeface="Cabin"/>
              <a:sym typeface="Cabin"/>
            </a:endParaRPr>
          </a:p>
          <a:p>
            <a:pPr marL="0" marR="0" lvl="0" indent="0" algn="l" rtl="0">
              <a:lnSpc>
                <a:spcPct val="90000"/>
              </a:lnSpc>
              <a:spcBef>
                <a:spcPts val="700"/>
              </a:spcBef>
              <a:spcAft>
                <a:spcPts val="0"/>
              </a:spcAft>
              <a:buClr>
                <a:schemeClr val="dk2"/>
              </a:buClr>
              <a:buFont typeface="Arial"/>
              <a:buNone/>
            </a:pPr>
            <a:endParaRPr sz="1550"/>
          </a:p>
          <a:p>
            <a:pPr marL="0" marR="0" lvl="0" indent="0" algn="l" rtl="0">
              <a:lnSpc>
                <a:spcPct val="90000"/>
              </a:lnSpc>
              <a:spcBef>
                <a:spcPts val="700"/>
              </a:spcBef>
              <a:spcAft>
                <a:spcPts val="0"/>
              </a:spcAft>
              <a:buClr>
                <a:schemeClr val="dk2"/>
              </a:buClr>
              <a:buFont typeface="Arial"/>
              <a:buNone/>
            </a:pPr>
            <a:endParaRPr sz="1550"/>
          </a:p>
          <a:p>
            <a:pPr marL="0" marR="0" lvl="0" indent="0" algn="l" rtl="0">
              <a:lnSpc>
                <a:spcPct val="90000"/>
              </a:lnSpc>
              <a:spcBef>
                <a:spcPts val="700"/>
              </a:spcBef>
              <a:spcAft>
                <a:spcPts val="0"/>
              </a:spcAft>
              <a:buClr>
                <a:schemeClr val="dk2"/>
              </a:buClr>
              <a:buFont typeface="Arial"/>
              <a:buNone/>
            </a:pPr>
            <a:r>
              <a:rPr lang="en-US" sz="1550" b="0" i="0" u="none" strike="noStrike" cap="none">
                <a:solidFill>
                  <a:srgbClr val="595959"/>
                </a:solidFill>
                <a:latin typeface="Cabin"/>
                <a:ea typeface="Cabin"/>
                <a:cs typeface="Cabin"/>
                <a:sym typeface="Cabin"/>
              </a:rPr>
              <a:t>2._____________________________________________</a:t>
            </a:r>
            <a:endParaRPr/>
          </a:p>
          <a:p>
            <a:pPr marL="0" marR="0" lvl="0" indent="0" algn="l" rtl="0">
              <a:lnSpc>
                <a:spcPct val="90000"/>
              </a:lnSpc>
              <a:spcBef>
                <a:spcPts val="700"/>
              </a:spcBef>
              <a:spcAft>
                <a:spcPts val="0"/>
              </a:spcAft>
              <a:buClr>
                <a:schemeClr val="dk2"/>
              </a:buClr>
              <a:buFont typeface="Arial"/>
              <a:buNone/>
            </a:pPr>
            <a:endParaRPr sz="1550" b="0" i="0" u="none" strike="noStrike" cap="none">
              <a:solidFill>
                <a:srgbClr val="595959"/>
              </a:solidFill>
              <a:latin typeface="Cabin"/>
              <a:ea typeface="Cabin"/>
              <a:cs typeface="Cabin"/>
              <a:sym typeface="Cabin"/>
            </a:endParaRPr>
          </a:p>
          <a:p>
            <a:pPr marL="0" marR="0" lvl="0" indent="0" algn="l" rtl="0">
              <a:lnSpc>
                <a:spcPct val="90000"/>
              </a:lnSpc>
              <a:spcBef>
                <a:spcPts val="700"/>
              </a:spcBef>
              <a:spcAft>
                <a:spcPts val="0"/>
              </a:spcAft>
              <a:buClr>
                <a:schemeClr val="dk2"/>
              </a:buClr>
              <a:buFont typeface="Arial"/>
              <a:buNone/>
            </a:pPr>
            <a:endParaRPr sz="1550"/>
          </a:p>
          <a:p>
            <a:pPr marL="0" marR="0" lvl="0" indent="0" algn="l" rtl="0">
              <a:lnSpc>
                <a:spcPct val="90000"/>
              </a:lnSpc>
              <a:spcBef>
                <a:spcPts val="700"/>
              </a:spcBef>
              <a:spcAft>
                <a:spcPts val="0"/>
              </a:spcAft>
              <a:buClr>
                <a:schemeClr val="dk2"/>
              </a:buClr>
              <a:buFont typeface="Arial"/>
              <a:buNone/>
            </a:pPr>
            <a:endParaRPr sz="1550"/>
          </a:p>
          <a:p>
            <a:pPr marL="0" marR="0" lvl="0" indent="0" algn="l" rtl="0">
              <a:lnSpc>
                <a:spcPct val="90000"/>
              </a:lnSpc>
              <a:spcBef>
                <a:spcPts val="700"/>
              </a:spcBef>
              <a:spcAft>
                <a:spcPts val="0"/>
              </a:spcAft>
              <a:buClr>
                <a:schemeClr val="dk2"/>
              </a:buClr>
              <a:buFont typeface="Arial"/>
              <a:buNone/>
            </a:pPr>
            <a:endParaRPr sz="1550" b="0" i="0" u="none" strike="noStrike" cap="none">
              <a:solidFill>
                <a:srgbClr val="595959"/>
              </a:solidFill>
              <a:latin typeface="Cabin"/>
              <a:ea typeface="Cabin"/>
              <a:cs typeface="Cabin"/>
              <a:sym typeface="Cabin"/>
            </a:endParaRPr>
          </a:p>
          <a:p>
            <a:pPr marL="0" marR="0" lvl="0" indent="0" algn="l" rtl="0">
              <a:lnSpc>
                <a:spcPct val="90000"/>
              </a:lnSpc>
              <a:spcBef>
                <a:spcPts val="700"/>
              </a:spcBef>
              <a:spcAft>
                <a:spcPts val="0"/>
              </a:spcAft>
              <a:buClr>
                <a:schemeClr val="dk2"/>
              </a:buClr>
              <a:buFont typeface="Arial"/>
              <a:buNone/>
            </a:pPr>
            <a:r>
              <a:rPr lang="en-US" sz="1550" b="0" i="0" u="none" strike="noStrike" cap="none">
                <a:solidFill>
                  <a:srgbClr val="595959"/>
                </a:solidFill>
                <a:latin typeface="Cabin"/>
                <a:ea typeface="Cabin"/>
                <a:cs typeface="Cabin"/>
                <a:sym typeface="Cabin"/>
              </a:rPr>
              <a:t>3._____________________________________________</a:t>
            </a:r>
            <a:endParaRPr/>
          </a:p>
          <a:p>
            <a:pPr marL="0" marR="0" lvl="0" indent="0" algn="l" rtl="0">
              <a:lnSpc>
                <a:spcPct val="90000"/>
              </a:lnSpc>
              <a:spcBef>
                <a:spcPts val="700"/>
              </a:spcBef>
              <a:spcAft>
                <a:spcPts val="0"/>
              </a:spcAft>
              <a:buClr>
                <a:schemeClr val="dk2"/>
              </a:buClr>
              <a:buFont typeface="Arial"/>
              <a:buNone/>
            </a:pPr>
            <a:endParaRPr sz="1550" b="0" i="0" u="none" strike="noStrike" cap="none">
              <a:solidFill>
                <a:srgbClr val="595959"/>
              </a:solidFill>
              <a:latin typeface="Cabin"/>
              <a:ea typeface="Cabin"/>
              <a:cs typeface="Cabin"/>
              <a:sym typeface="Cabin"/>
            </a:endParaRPr>
          </a:p>
          <a:p>
            <a:pPr marL="0" marR="0" lvl="0" indent="0" algn="l" rtl="0">
              <a:lnSpc>
                <a:spcPct val="90000"/>
              </a:lnSpc>
              <a:spcBef>
                <a:spcPts val="700"/>
              </a:spcBef>
              <a:spcAft>
                <a:spcPts val="0"/>
              </a:spcAft>
              <a:buClr>
                <a:schemeClr val="dk2"/>
              </a:buClr>
              <a:buFont typeface="Arial"/>
              <a:buNone/>
            </a:pPr>
            <a:endParaRPr sz="1550" b="0" i="0" u="none" strike="noStrike" cap="none">
              <a:solidFill>
                <a:srgbClr val="595959"/>
              </a:solidFill>
              <a:latin typeface="Cabin"/>
              <a:ea typeface="Cabin"/>
              <a:cs typeface="Cabin"/>
              <a:sym typeface="Cabin"/>
            </a:endParaRPr>
          </a:p>
          <a:p>
            <a:pPr marL="0" marR="0" lvl="0" indent="0" algn="l" rtl="0">
              <a:lnSpc>
                <a:spcPct val="90000"/>
              </a:lnSpc>
              <a:spcBef>
                <a:spcPts val="700"/>
              </a:spcBef>
              <a:spcAft>
                <a:spcPts val="0"/>
              </a:spcAft>
              <a:buClr>
                <a:schemeClr val="dk2"/>
              </a:buClr>
              <a:buFont typeface="Arial"/>
              <a:buNone/>
            </a:pPr>
            <a:endParaRPr/>
          </a:p>
          <a:p>
            <a:pPr marL="0" marR="0" lvl="0" indent="0" algn="l" rtl="0">
              <a:lnSpc>
                <a:spcPct val="90000"/>
              </a:lnSpc>
              <a:spcBef>
                <a:spcPts val="700"/>
              </a:spcBef>
              <a:spcAft>
                <a:spcPts val="0"/>
              </a:spcAft>
              <a:buClr>
                <a:schemeClr val="dk2"/>
              </a:buClr>
              <a:buFont typeface="Arial"/>
              <a:buNone/>
            </a:pPr>
            <a:endParaRPr sz="1550" b="0" i="0" u="none" strike="noStrike" cap="none">
              <a:solidFill>
                <a:srgbClr val="595959"/>
              </a:solidFill>
              <a:latin typeface="Cabin"/>
              <a:ea typeface="Cabin"/>
              <a:cs typeface="Cabin"/>
              <a:sym typeface="Cabin"/>
            </a:endParaRPr>
          </a:p>
          <a:p>
            <a:pPr marL="0" marR="0" lvl="0" indent="0" algn="l" rtl="0">
              <a:lnSpc>
                <a:spcPct val="90000"/>
              </a:lnSpc>
              <a:spcBef>
                <a:spcPts val="700"/>
              </a:spcBef>
              <a:spcAft>
                <a:spcPts val="0"/>
              </a:spcAft>
              <a:buClr>
                <a:schemeClr val="dk2"/>
              </a:buClr>
              <a:buFont typeface="Arial"/>
              <a:buNone/>
            </a:pPr>
            <a:endParaRPr sz="1550" b="0" i="0" u="none" strike="noStrike" cap="none">
              <a:solidFill>
                <a:srgbClr val="595959"/>
              </a:solidFill>
              <a:latin typeface="Cabin"/>
              <a:ea typeface="Cabin"/>
              <a:cs typeface="Cabin"/>
              <a:sym typeface="Cabin"/>
            </a:endParaRPr>
          </a:p>
          <a:p>
            <a:pPr marL="0" marR="0" lvl="0" indent="0" algn="l" rtl="0">
              <a:lnSpc>
                <a:spcPct val="90000"/>
              </a:lnSpc>
              <a:spcBef>
                <a:spcPts val="700"/>
              </a:spcBef>
              <a:spcAft>
                <a:spcPts val="2100"/>
              </a:spcAft>
              <a:buClr>
                <a:schemeClr val="dk2"/>
              </a:buClr>
              <a:buFont typeface="Arial"/>
              <a:buNone/>
            </a:pPr>
            <a:endParaRPr sz="1550" b="0" i="0" u="none" strike="noStrike" cap="none">
              <a:solidFill>
                <a:srgbClr val="595959"/>
              </a:solidFill>
              <a:latin typeface="Cabin"/>
              <a:ea typeface="Cabin"/>
              <a:cs typeface="Cabin"/>
              <a:sym typeface="Cabin"/>
            </a:endParaRPr>
          </a:p>
        </p:txBody>
      </p:sp>
      <p:sp>
        <p:nvSpPr>
          <p:cNvPr id="163" name="Google Shape;163;p33"/>
          <p:cNvSpPr/>
          <p:nvPr/>
        </p:nvSpPr>
        <p:spPr>
          <a:xfrm>
            <a:off x="6662200" y="1377525"/>
            <a:ext cx="5008200" cy="50733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33"/>
          <p:cNvSpPr txBox="1"/>
          <p:nvPr/>
        </p:nvSpPr>
        <p:spPr>
          <a:xfrm>
            <a:off x="7332850" y="955650"/>
            <a:ext cx="3602100" cy="261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a:t>Draw a picture of yourself!</a:t>
            </a:r>
            <a:endParaRPr/>
          </a:p>
        </p:txBody>
      </p:sp>
      <p:sp>
        <p:nvSpPr>
          <p:cNvPr id="165" name="Google Shape;165;p33"/>
          <p:cNvSpPr txBox="1"/>
          <p:nvPr/>
        </p:nvSpPr>
        <p:spPr>
          <a:xfrm>
            <a:off x="11313525" y="6223550"/>
            <a:ext cx="411000" cy="363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t>4</a:t>
            </a:r>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679"/>
        <p:cNvGrpSpPr/>
        <p:nvPr/>
      </p:nvGrpSpPr>
      <p:grpSpPr>
        <a:xfrm>
          <a:off x="0" y="0"/>
          <a:ext cx="0" cy="0"/>
          <a:chOff x="0" y="0"/>
          <a:chExt cx="0" cy="0"/>
        </a:xfrm>
      </p:grpSpPr>
      <p:sp>
        <p:nvSpPr>
          <p:cNvPr id="680" name="Google Shape;680;p96"/>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US"/>
              <a:t>My Future!</a:t>
            </a:r>
            <a:endParaRPr/>
          </a:p>
        </p:txBody>
      </p:sp>
      <p:sp>
        <p:nvSpPr>
          <p:cNvPr id="681" name="Google Shape;681;p96"/>
          <p:cNvSpPr txBox="1">
            <a:spLocks noGrp="1"/>
          </p:cNvSpPr>
          <p:nvPr>
            <p:ph type="body" idx="1"/>
          </p:nvPr>
        </p:nvSpPr>
        <p:spPr>
          <a:xfrm>
            <a:off x="415600" y="1536633"/>
            <a:ext cx="11360700" cy="4555200"/>
          </a:xfrm>
          <a:prstGeom prst="rect">
            <a:avLst/>
          </a:prstGeom>
          <a:ln w="9525" cap="flat" cmpd="sng">
            <a:solidFill>
              <a:srgbClr val="000000"/>
            </a:solidFill>
            <a:prstDash val="solid"/>
            <a:round/>
            <a:headEnd type="none" w="sm" len="sm"/>
            <a:tailEnd type="none" w="sm" len="sm"/>
          </a:ln>
        </p:spPr>
        <p:txBody>
          <a:bodyPr spcFirstLastPara="1" wrap="square" lIns="121900" tIns="121900" rIns="121900" bIns="121900" anchor="t" anchorCtr="0">
            <a:noAutofit/>
          </a:bodyPr>
          <a:lstStyle/>
          <a:p>
            <a:pPr marL="0" lvl="0" indent="0" algn="ctr" rtl="0">
              <a:spcBef>
                <a:spcPts val="0"/>
              </a:spcBef>
              <a:spcAft>
                <a:spcPts val="0"/>
              </a:spcAft>
              <a:buNone/>
            </a:pPr>
            <a:r>
              <a:rPr lang="en-US">
                <a:solidFill>
                  <a:srgbClr val="000000"/>
                </a:solidFill>
              </a:rPr>
              <a:t>Next year I will be in the ______________ grade.</a:t>
            </a:r>
            <a:endParaRPr>
              <a:solidFill>
                <a:srgbClr val="000000"/>
              </a:solidFill>
            </a:endParaRPr>
          </a:p>
          <a:p>
            <a:pPr marL="0" lvl="0" indent="0" algn="ctr" rtl="0">
              <a:spcBef>
                <a:spcPts val="2100"/>
              </a:spcBef>
              <a:spcAft>
                <a:spcPts val="0"/>
              </a:spcAft>
              <a:buNone/>
            </a:pPr>
            <a:r>
              <a:rPr lang="en-US">
                <a:solidFill>
                  <a:srgbClr val="000000"/>
                </a:solidFill>
              </a:rPr>
              <a:t>What classes do you want?</a:t>
            </a:r>
            <a:endParaRPr>
              <a:solidFill>
                <a:srgbClr val="000000"/>
              </a:solidFill>
            </a:endParaRPr>
          </a:p>
          <a:p>
            <a:pPr marL="0" lvl="0" indent="0" algn="ctr" rtl="0">
              <a:spcBef>
                <a:spcPts val="2100"/>
              </a:spcBef>
              <a:spcAft>
                <a:spcPts val="0"/>
              </a:spcAft>
              <a:buNone/>
            </a:pPr>
            <a:r>
              <a:rPr lang="en-US">
                <a:solidFill>
                  <a:srgbClr val="000000"/>
                </a:solidFill>
              </a:rPr>
              <a:t>What do you want to do for fun next year?</a:t>
            </a:r>
            <a:endParaRPr>
              <a:solidFill>
                <a:srgbClr val="000000"/>
              </a:solidFill>
            </a:endParaRPr>
          </a:p>
          <a:p>
            <a:pPr marL="0" lvl="0" indent="0" algn="ctr" rtl="0">
              <a:spcBef>
                <a:spcPts val="2100"/>
              </a:spcBef>
              <a:spcAft>
                <a:spcPts val="0"/>
              </a:spcAft>
              <a:buNone/>
            </a:pPr>
            <a:endParaRPr>
              <a:solidFill>
                <a:srgbClr val="000000"/>
              </a:solidFill>
            </a:endParaRPr>
          </a:p>
          <a:p>
            <a:pPr marL="0" lvl="0" indent="0" algn="ctr" rtl="0">
              <a:spcBef>
                <a:spcPts val="2100"/>
              </a:spcBef>
              <a:spcAft>
                <a:spcPts val="2100"/>
              </a:spcAft>
              <a:buNone/>
            </a:pPr>
            <a:r>
              <a:rPr lang="en-US">
                <a:solidFill>
                  <a:srgbClr val="000000"/>
                </a:solidFill>
              </a:rPr>
              <a:t>Fill out the schedule on the back page to help plan your year!</a:t>
            </a:r>
            <a:endParaRPr>
              <a:solidFill>
                <a:srgbClr val="000000"/>
              </a:solidFill>
            </a:endParaRPr>
          </a:p>
        </p:txBody>
      </p:sp>
      <p:sp>
        <p:nvSpPr>
          <p:cNvPr id="682" name="Google Shape;682;p96"/>
          <p:cNvSpPr txBox="1"/>
          <p:nvPr/>
        </p:nvSpPr>
        <p:spPr>
          <a:xfrm>
            <a:off x="11103100" y="6178050"/>
            <a:ext cx="523200" cy="363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t>43</a:t>
            </a:r>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687"/>
        <p:cNvGrpSpPr/>
        <p:nvPr/>
      </p:nvGrpSpPr>
      <p:grpSpPr>
        <a:xfrm>
          <a:off x="0" y="0"/>
          <a:ext cx="0" cy="0"/>
          <a:chOff x="0" y="0"/>
          <a:chExt cx="0" cy="0"/>
        </a:xfrm>
      </p:grpSpPr>
      <p:sp>
        <p:nvSpPr>
          <p:cNvPr id="688" name="Google Shape;688;p97"/>
          <p:cNvSpPr txBox="1">
            <a:spLocks noGrp="1"/>
          </p:cNvSpPr>
          <p:nvPr>
            <p:ph type="title"/>
          </p:nvPr>
        </p:nvSpPr>
        <p:spPr>
          <a:xfrm>
            <a:off x="415600" y="210892"/>
            <a:ext cx="11360700" cy="7635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US">
                <a:latin typeface="Kaushan Script"/>
                <a:ea typeface="Kaushan Script"/>
                <a:cs typeface="Kaushan Script"/>
                <a:sym typeface="Kaushan Script"/>
              </a:rPr>
              <a:t>Work, work, work</a:t>
            </a:r>
            <a:endParaRPr>
              <a:latin typeface="Kaushan Script"/>
              <a:ea typeface="Kaushan Script"/>
              <a:cs typeface="Kaushan Script"/>
              <a:sym typeface="Kaushan Script"/>
            </a:endParaRPr>
          </a:p>
        </p:txBody>
      </p:sp>
      <p:sp>
        <p:nvSpPr>
          <p:cNvPr id="689" name="Google Shape;689;p97"/>
          <p:cNvSpPr txBox="1">
            <a:spLocks noGrp="1"/>
          </p:cNvSpPr>
          <p:nvPr>
            <p:ph type="body" idx="1"/>
          </p:nvPr>
        </p:nvSpPr>
        <p:spPr>
          <a:xfrm>
            <a:off x="415600" y="974400"/>
            <a:ext cx="11360700" cy="5725200"/>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None/>
            </a:pPr>
            <a:r>
              <a:rPr lang="en-US">
                <a:solidFill>
                  <a:srgbClr val="000000"/>
                </a:solidFill>
              </a:rPr>
              <a:t>Working is when you do something and get paid for it.  A Job is work you do everyday to earn money.</a:t>
            </a:r>
            <a:endParaRPr>
              <a:solidFill>
                <a:srgbClr val="000000"/>
              </a:solidFill>
            </a:endParaRPr>
          </a:p>
          <a:p>
            <a:pPr marL="0" lvl="0" indent="0" algn="ctr" rtl="0">
              <a:spcBef>
                <a:spcPts val="2100"/>
              </a:spcBef>
              <a:spcAft>
                <a:spcPts val="0"/>
              </a:spcAft>
              <a:buNone/>
            </a:pPr>
            <a:r>
              <a:rPr lang="en-US">
                <a:solidFill>
                  <a:srgbClr val="000000"/>
                </a:solidFill>
              </a:rPr>
              <a:t>If you could have any job in the world, what would it be?</a:t>
            </a:r>
            <a:endParaRPr>
              <a:solidFill>
                <a:srgbClr val="000000"/>
              </a:solidFill>
            </a:endParaRPr>
          </a:p>
          <a:p>
            <a:pPr marL="0" lvl="0" indent="0" algn="ctr" rtl="0">
              <a:spcBef>
                <a:spcPts val="2100"/>
              </a:spcBef>
              <a:spcAft>
                <a:spcPts val="0"/>
              </a:spcAft>
              <a:buNone/>
            </a:pPr>
            <a:endParaRPr>
              <a:solidFill>
                <a:srgbClr val="000000"/>
              </a:solidFill>
            </a:endParaRPr>
          </a:p>
          <a:p>
            <a:pPr marL="0" lvl="0" indent="0" algn="ctr" rtl="0">
              <a:spcBef>
                <a:spcPts val="2100"/>
              </a:spcBef>
              <a:spcAft>
                <a:spcPts val="0"/>
              </a:spcAft>
              <a:buNone/>
            </a:pPr>
            <a:r>
              <a:rPr lang="en-US">
                <a:solidFill>
                  <a:srgbClr val="000000"/>
                </a:solidFill>
              </a:rPr>
              <a:t>_________________________________________________________________</a:t>
            </a:r>
            <a:endParaRPr>
              <a:solidFill>
                <a:srgbClr val="000000"/>
              </a:solidFill>
            </a:endParaRPr>
          </a:p>
          <a:p>
            <a:pPr marL="0" lvl="0" indent="0" algn="ctr" rtl="0">
              <a:spcBef>
                <a:spcPts val="2100"/>
              </a:spcBef>
              <a:spcAft>
                <a:spcPts val="0"/>
              </a:spcAft>
              <a:buNone/>
            </a:pPr>
            <a:r>
              <a:rPr lang="en-US">
                <a:solidFill>
                  <a:srgbClr val="000000"/>
                </a:solidFill>
              </a:rPr>
              <a:t>What can you do at school to get ready for this job?</a:t>
            </a:r>
            <a:endParaRPr>
              <a:solidFill>
                <a:srgbClr val="000000"/>
              </a:solidFill>
            </a:endParaRPr>
          </a:p>
          <a:p>
            <a:pPr marL="0" lvl="0" indent="0" algn="ctr" rtl="0">
              <a:spcBef>
                <a:spcPts val="2100"/>
              </a:spcBef>
              <a:spcAft>
                <a:spcPts val="0"/>
              </a:spcAft>
              <a:buNone/>
            </a:pPr>
            <a:endParaRPr>
              <a:solidFill>
                <a:srgbClr val="000000"/>
              </a:solidFill>
            </a:endParaRPr>
          </a:p>
          <a:p>
            <a:pPr marL="0" lvl="0" indent="0" algn="ctr" rtl="0">
              <a:spcBef>
                <a:spcPts val="2100"/>
              </a:spcBef>
              <a:spcAft>
                <a:spcPts val="0"/>
              </a:spcAft>
              <a:buNone/>
            </a:pPr>
            <a:endParaRPr>
              <a:solidFill>
                <a:srgbClr val="000000"/>
              </a:solidFill>
            </a:endParaRPr>
          </a:p>
          <a:p>
            <a:pPr marL="0" lvl="0" indent="0" algn="ctr" rtl="0">
              <a:spcBef>
                <a:spcPts val="2100"/>
              </a:spcBef>
              <a:spcAft>
                <a:spcPts val="2100"/>
              </a:spcAft>
              <a:buClr>
                <a:schemeClr val="dk1"/>
              </a:buClr>
              <a:buSzPts val="1100"/>
              <a:buFont typeface="Arial"/>
              <a:buNone/>
            </a:pPr>
            <a:r>
              <a:rPr lang="en-US">
                <a:solidFill>
                  <a:schemeClr val="dk1"/>
                </a:solidFill>
              </a:rPr>
              <a:t>_________________________________________________________________</a:t>
            </a:r>
            <a:endParaRPr>
              <a:solidFill>
                <a:srgbClr val="000000"/>
              </a:solidFill>
            </a:endParaRPr>
          </a:p>
        </p:txBody>
      </p:sp>
      <p:sp>
        <p:nvSpPr>
          <p:cNvPr id="690" name="Google Shape;690;p97"/>
          <p:cNvSpPr txBox="1"/>
          <p:nvPr/>
        </p:nvSpPr>
        <p:spPr>
          <a:xfrm>
            <a:off x="11023975" y="210900"/>
            <a:ext cx="523200" cy="363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t>44</a:t>
            </a:r>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695"/>
        <p:cNvGrpSpPr/>
        <p:nvPr/>
      </p:nvGrpSpPr>
      <p:grpSpPr>
        <a:xfrm>
          <a:off x="0" y="0"/>
          <a:ext cx="0" cy="0"/>
          <a:chOff x="0" y="0"/>
          <a:chExt cx="0" cy="0"/>
        </a:xfrm>
      </p:grpSpPr>
      <p:sp>
        <p:nvSpPr>
          <p:cNvPr id="696" name="Google Shape;696;p98"/>
          <p:cNvSpPr txBox="1">
            <a:spLocks noGrp="1"/>
          </p:cNvSpPr>
          <p:nvPr>
            <p:ph type="title"/>
          </p:nvPr>
        </p:nvSpPr>
        <p:spPr>
          <a:xfrm>
            <a:off x="415650" y="144974"/>
            <a:ext cx="11360700" cy="619800"/>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None/>
            </a:pPr>
            <a:r>
              <a:rPr lang="en-US" sz="3000"/>
              <a:t>Planes, Trains, and Automobiles</a:t>
            </a:r>
            <a:endParaRPr sz="3000"/>
          </a:p>
        </p:txBody>
      </p:sp>
      <p:sp>
        <p:nvSpPr>
          <p:cNvPr id="697" name="Google Shape;697;p98"/>
          <p:cNvSpPr txBox="1">
            <a:spLocks noGrp="1"/>
          </p:cNvSpPr>
          <p:nvPr>
            <p:ph type="body" idx="1"/>
          </p:nvPr>
        </p:nvSpPr>
        <p:spPr>
          <a:xfrm>
            <a:off x="415650" y="908475"/>
            <a:ext cx="11360700" cy="5791200"/>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None/>
            </a:pPr>
            <a:r>
              <a:rPr lang="en-US" sz="1400">
                <a:solidFill>
                  <a:schemeClr val="dk1"/>
                </a:solidFill>
              </a:rPr>
              <a:t>There are lots of different ways to get places!</a:t>
            </a:r>
            <a:endParaRPr sz="1400">
              <a:solidFill>
                <a:schemeClr val="dk1"/>
              </a:solidFill>
            </a:endParaRPr>
          </a:p>
          <a:p>
            <a:pPr marL="0" lvl="0" indent="0" algn="ctr" rtl="0">
              <a:spcBef>
                <a:spcPts val="2100"/>
              </a:spcBef>
              <a:spcAft>
                <a:spcPts val="0"/>
              </a:spcAft>
              <a:buNone/>
            </a:pPr>
            <a:r>
              <a:rPr lang="en-US" sz="1400">
                <a:solidFill>
                  <a:schemeClr val="dk1"/>
                </a:solidFill>
              </a:rPr>
              <a:t>When you’re older, you might drive a car or ride a bike. Do you plan to drive a car or ride a bike?</a:t>
            </a:r>
            <a:endParaRPr sz="1400">
              <a:solidFill>
                <a:schemeClr val="dk1"/>
              </a:solidFill>
            </a:endParaRPr>
          </a:p>
          <a:p>
            <a:pPr marL="0" lvl="0" indent="0" algn="l" rtl="0">
              <a:spcBef>
                <a:spcPts val="2100"/>
              </a:spcBef>
              <a:spcAft>
                <a:spcPts val="0"/>
              </a:spcAft>
              <a:buNone/>
            </a:pPr>
            <a:endParaRPr sz="3700">
              <a:solidFill>
                <a:schemeClr val="dk1"/>
              </a:solidFill>
            </a:endParaRPr>
          </a:p>
          <a:p>
            <a:pPr marL="0" lvl="0" indent="0" algn="l" rtl="0">
              <a:spcBef>
                <a:spcPts val="2100"/>
              </a:spcBef>
              <a:spcAft>
                <a:spcPts val="2100"/>
              </a:spcAft>
              <a:buNone/>
            </a:pPr>
            <a:endParaRPr sz="1400">
              <a:solidFill>
                <a:schemeClr val="dk1"/>
              </a:solidFill>
            </a:endParaRPr>
          </a:p>
        </p:txBody>
      </p:sp>
      <p:sp>
        <p:nvSpPr>
          <p:cNvPr id="698" name="Google Shape;698;p98"/>
          <p:cNvSpPr txBox="1"/>
          <p:nvPr/>
        </p:nvSpPr>
        <p:spPr>
          <a:xfrm>
            <a:off x="3499700" y="2123350"/>
            <a:ext cx="1384800" cy="422100"/>
          </a:xfrm>
          <a:prstGeom prst="rect">
            <a:avLst/>
          </a:prstGeom>
          <a:noFill/>
          <a:ln w="19050" cap="flat" cmpd="sng">
            <a:solidFill>
              <a:srgbClr val="0000FF"/>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US"/>
              <a:t>Yes, Bike</a:t>
            </a:r>
            <a:endParaRPr/>
          </a:p>
        </p:txBody>
      </p:sp>
      <p:sp>
        <p:nvSpPr>
          <p:cNvPr id="699" name="Google Shape;699;p98"/>
          <p:cNvSpPr txBox="1"/>
          <p:nvPr/>
        </p:nvSpPr>
        <p:spPr>
          <a:xfrm>
            <a:off x="5511675" y="2123350"/>
            <a:ext cx="1384800" cy="422100"/>
          </a:xfrm>
          <a:prstGeom prst="rect">
            <a:avLst/>
          </a:prstGeom>
          <a:noFill/>
          <a:ln w="19050" cap="flat" cmpd="sng">
            <a:solidFill>
              <a:srgbClr val="0000FF"/>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US"/>
              <a:t>Yes, drive</a:t>
            </a:r>
            <a:endParaRPr/>
          </a:p>
        </p:txBody>
      </p:sp>
      <p:sp>
        <p:nvSpPr>
          <p:cNvPr id="700" name="Google Shape;700;p98"/>
          <p:cNvSpPr txBox="1"/>
          <p:nvPr/>
        </p:nvSpPr>
        <p:spPr>
          <a:xfrm>
            <a:off x="7307500" y="2123350"/>
            <a:ext cx="1384800" cy="422100"/>
          </a:xfrm>
          <a:prstGeom prst="rect">
            <a:avLst/>
          </a:prstGeom>
          <a:noFill/>
          <a:ln w="19050" cap="flat" cmpd="sng">
            <a:solidFill>
              <a:srgbClr val="0000FF"/>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US"/>
              <a:t>No</a:t>
            </a:r>
            <a:endParaRPr/>
          </a:p>
        </p:txBody>
      </p:sp>
      <p:sp>
        <p:nvSpPr>
          <p:cNvPr id="701" name="Google Shape;701;p98"/>
          <p:cNvSpPr txBox="1"/>
          <p:nvPr/>
        </p:nvSpPr>
        <p:spPr>
          <a:xfrm>
            <a:off x="875925" y="2967400"/>
            <a:ext cx="10656300" cy="6198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US">
                <a:solidFill>
                  <a:schemeClr val="dk1"/>
                </a:solidFill>
              </a:rPr>
              <a:t>How will you get places? </a:t>
            </a:r>
            <a:endParaRPr>
              <a:solidFill>
                <a:schemeClr val="dk1"/>
              </a:solidFill>
            </a:endParaRPr>
          </a:p>
          <a:p>
            <a:pPr marL="0" lvl="0" indent="0" algn="ctr" rtl="0">
              <a:lnSpc>
                <a:spcPct val="115000"/>
              </a:lnSpc>
              <a:spcBef>
                <a:spcPts val="2100"/>
              </a:spcBef>
              <a:spcAft>
                <a:spcPts val="2100"/>
              </a:spcAft>
              <a:buClr>
                <a:schemeClr val="dk1"/>
              </a:buClr>
              <a:buSzPts val="1100"/>
              <a:buFont typeface="Arial"/>
              <a:buNone/>
            </a:pPr>
            <a:r>
              <a:rPr lang="en-US">
                <a:solidFill>
                  <a:schemeClr val="dk1"/>
                </a:solidFill>
              </a:rPr>
              <a:t>Circle the different ways you will get places. Put an “X” through the ways you will not use.</a:t>
            </a:r>
            <a:endParaRPr/>
          </a:p>
        </p:txBody>
      </p:sp>
      <p:grpSp>
        <p:nvGrpSpPr>
          <p:cNvPr id="702" name="Google Shape;702;p98"/>
          <p:cNvGrpSpPr/>
          <p:nvPr/>
        </p:nvGrpSpPr>
        <p:grpSpPr>
          <a:xfrm>
            <a:off x="540284" y="4684106"/>
            <a:ext cx="11111440" cy="1820914"/>
            <a:chOff x="664909" y="3602656"/>
            <a:chExt cx="11111440" cy="1820914"/>
          </a:xfrm>
        </p:grpSpPr>
        <p:grpSp>
          <p:nvGrpSpPr>
            <p:cNvPr id="703" name="Google Shape;703;p98"/>
            <p:cNvGrpSpPr/>
            <p:nvPr/>
          </p:nvGrpSpPr>
          <p:grpSpPr>
            <a:xfrm>
              <a:off x="664909" y="3628428"/>
              <a:ext cx="1168742" cy="1515141"/>
              <a:chOff x="791324" y="3587200"/>
              <a:chExt cx="1241625" cy="1926925"/>
            </a:xfrm>
          </p:grpSpPr>
          <p:pic>
            <p:nvPicPr>
              <p:cNvPr id="704" name="Google Shape;704;p98"/>
              <p:cNvPicPr preferRelativeResize="0"/>
              <p:nvPr/>
            </p:nvPicPr>
            <p:blipFill rotWithShape="1">
              <a:blip r:embed="rId3">
                <a:alphaModFix/>
              </a:blip>
              <a:srcRect l="40793"/>
              <a:stretch/>
            </p:blipFill>
            <p:spPr>
              <a:xfrm>
                <a:off x="791324" y="3587200"/>
                <a:ext cx="1241625" cy="1570825"/>
              </a:xfrm>
              <a:prstGeom prst="rect">
                <a:avLst/>
              </a:prstGeom>
              <a:noFill/>
              <a:ln w="9525" cap="flat" cmpd="sng">
                <a:solidFill>
                  <a:schemeClr val="dk2"/>
                </a:solidFill>
                <a:prstDash val="solid"/>
                <a:round/>
                <a:headEnd type="none" w="sm" len="sm"/>
                <a:tailEnd type="none" w="sm" len="sm"/>
              </a:ln>
            </p:spPr>
          </p:pic>
          <p:sp>
            <p:nvSpPr>
              <p:cNvPr id="705" name="Google Shape;705;p98"/>
              <p:cNvSpPr txBox="1"/>
              <p:nvPr/>
            </p:nvSpPr>
            <p:spPr>
              <a:xfrm>
                <a:off x="875925" y="5158025"/>
                <a:ext cx="1049700" cy="356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a:t>Donkey</a:t>
                </a:r>
                <a:endParaRPr/>
              </a:p>
            </p:txBody>
          </p:sp>
        </p:grpSp>
        <p:grpSp>
          <p:nvGrpSpPr>
            <p:cNvPr id="706" name="Google Shape;706;p98"/>
            <p:cNvGrpSpPr/>
            <p:nvPr/>
          </p:nvGrpSpPr>
          <p:grpSpPr>
            <a:xfrm>
              <a:off x="2606164" y="3628428"/>
              <a:ext cx="988083" cy="1795142"/>
              <a:chOff x="2853637" y="3587201"/>
              <a:chExt cx="1049700" cy="2283024"/>
            </a:xfrm>
          </p:grpSpPr>
          <p:pic>
            <p:nvPicPr>
              <p:cNvPr id="707" name="Google Shape;707;p98"/>
              <p:cNvPicPr preferRelativeResize="0"/>
              <p:nvPr/>
            </p:nvPicPr>
            <p:blipFill rotWithShape="1">
              <a:blip r:embed="rId4">
                <a:alphaModFix/>
              </a:blip>
              <a:srcRect l="34837" t="22570" r="17195"/>
              <a:stretch/>
            </p:blipFill>
            <p:spPr>
              <a:xfrm>
                <a:off x="2980600" y="3587201"/>
                <a:ext cx="795782" cy="1926928"/>
              </a:xfrm>
              <a:prstGeom prst="rect">
                <a:avLst/>
              </a:prstGeom>
              <a:noFill/>
              <a:ln w="9525" cap="flat" cmpd="sng">
                <a:solidFill>
                  <a:schemeClr val="dk2"/>
                </a:solidFill>
                <a:prstDash val="solid"/>
                <a:round/>
                <a:headEnd type="none" w="sm" len="sm"/>
                <a:tailEnd type="none" w="sm" len="sm"/>
              </a:ln>
            </p:spPr>
          </p:pic>
          <p:sp>
            <p:nvSpPr>
              <p:cNvPr id="708" name="Google Shape;708;p98"/>
              <p:cNvSpPr txBox="1"/>
              <p:nvPr/>
            </p:nvSpPr>
            <p:spPr>
              <a:xfrm>
                <a:off x="2853637" y="5514125"/>
                <a:ext cx="1049700" cy="356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a:t>Bike</a:t>
                </a:r>
                <a:endParaRPr/>
              </a:p>
            </p:txBody>
          </p:sp>
        </p:grpSp>
        <p:grpSp>
          <p:nvGrpSpPr>
            <p:cNvPr id="709" name="Google Shape;709;p98"/>
            <p:cNvGrpSpPr/>
            <p:nvPr/>
          </p:nvGrpSpPr>
          <p:grpSpPr>
            <a:xfrm>
              <a:off x="3979509" y="3732062"/>
              <a:ext cx="2042574" cy="1297503"/>
              <a:chOff x="4312625" y="3719000"/>
              <a:chExt cx="2169951" cy="1650137"/>
            </a:xfrm>
          </p:grpSpPr>
          <p:pic>
            <p:nvPicPr>
              <p:cNvPr id="710" name="Google Shape;710;p98"/>
              <p:cNvPicPr preferRelativeResize="0"/>
              <p:nvPr/>
            </p:nvPicPr>
            <p:blipFill rotWithShape="1">
              <a:blip r:embed="rId5">
                <a:alphaModFix/>
              </a:blip>
              <a:srcRect l="30055" t="23481" b="8180"/>
              <a:stretch/>
            </p:blipFill>
            <p:spPr>
              <a:xfrm>
                <a:off x="4312625" y="4075088"/>
                <a:ext cx="2169951" cy="1294050"/>
              </a:xfrm>
              <a:prstGeom prst="rect">
                <a:avLst/>
              </a:prstGeom>
              <a:noFill/>
              <a:ln w="9525" cap="flat" cmpd="sng">
                <a:solidFill>
                  <a:schemeClr val="dk2"/>
                </a:solidFill>
                <a:prstDash val="solid"/>
                <a:round/>
                <a:headEnd type="none" w="sm" len="sm"/>
                <a:tailEnd type="none" w="sm" len="sm"/>
              </a:ln>
            </p:spPr>
          </p:pic>
          <p:sp>
            <p:nvSpPr>
              <p:cNvPr id="711" name="Google Shape;711;p98"/>
              <p:cNvSpPr txBox="1"/>
              <p:nvPr/>
            </p:nvSpPr>
            <p:spPr>
              <a:xfrm>
                <a:off x="4872762" y="3719000"/>
                <a:ext cx="1049700" cy="356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a:t>Tractor</a:t>
                </a:r>
                <a:endParaRPr/>
              </a:p>
            </p:txBody>
          </p:sp>
        </p:grpSp>
        <p:grpSp>
          <p:nvGrpSpPr>
            <p:cNvPr id="712" name="Google Shape;712;p98"/>
            <p:cNvGrpSpPr/>
            <p:nvPr/>
          </p:nvGrpSpPr>
          <p:grpSpPr>
            <a:xfrm>
              <a:off x="6385613" y="3660843"/>
              <a:ext cx="1716476" cy="1360967"/>
              <a:chOff x="6868775" y="3628425"/>
              <a:chExt cx="1823517" cy="1730850"/>
            </a:xfrm>
          </p:grpSpPr>
          <p:pic>
            <p:nvPicPr>
              <p:cNvPr id="713" name="Google Shape;713;p98"/>
              <p:cNvPicPr preferRelativeResize="0"/>
              <p:nvPr/>
            </p:nvPicPr>
            <p:blipFill rotWithShape="1">
              <a:blip r:embed="rId6">
                <a:alphaModFix/>
              </a:blip>
              <a:srcRect l="9561" t="16058" r="8154"/>
              <a:stretch/>
            </p:blipFill>
            <p:spPr>
              <a:xfrm>
                <a:off x="6868775" y="3628425"/>
                <a:ext cx="1823517" cy="1374750"/>
              </a:xfrm>
              <a:prstGeom prst="rect">
                <a:avLst/>
              </a:prstGeom>
              <a:noFill/>
              <a:ln w="9525" cap="flat" cmpd="sng">
                <a:solidFill>
                  <a:schemeClr val="dk2"/>
                </a:solidFill>
                <a:prstDash val="solid"/>
                <a:round/>
                <a:headEnd type="none" w="sm" len="sm"/>
                <a:tailEnd type="none" w="sm" len="sm"/>
              </a:ln>
            </p:spPr>
          </p:pic>
          <p:sp>
            <p:nvSpPr>
              <p:cNvPr id="714" name="Google Shape;714;p98"/>
              <p:cNvSpPr txBox="1"/>
              <p:nvPr/>
            </p:nvSpPr>
            <p:spPr>
              <a:xfrm>
                <a:off x="7255700" y="5003175"/>
                <a:ext cx="1049700" cy="356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a:t>Bus</a:t>
                </a:r>
                <a:endParaRPr/>
              </a:p>
            </p:txBody>
          </p:sp>
        </p:grpSp>
        <p:grpSp>
          <p:nvGrpSpPr>
            <p:cNvPr id="715" name="Google Shape;715;p98"/>
            <p:cNvGrpSpPr/>
            <p:nvPr/>
          </p:nvGrpSpPr>
          <p:grpSpPr>
            <a:xfrm>
              <a:off x="8545955" y="3602656"/>
              <a:ext cx="988083" cy="1537434"/>
              <a:chOff x="9163837" y="3554424"/>
              <a:chExt cx="1049700" cy="1955276"/>
            </a:xfrm>
          </p:grpSpPr>
          <p:pic>
            <p:nvPicPr>
              <p:cNvPr id="716" name="Google Shape;716;p98"/>
              <p:cNvPicPr preferRelativeResize="0"/>
              <p:nvPr/>
            </p:nvPicPr>
            <p:blipFill rotWithShape="1">
              <a:blip r:embed="rId7">
                <a:alphaModFix/>
              </a:blip>
              <a:srcRect l="21942" r="36127"/>
              <a:stretch/>
            </p:blipFill>
            <p:spPr>
              <a:xfrm>
                <a:off x="9216600" y="3930150"/>
                <a:ext cx="944175" cy="1579550"/>
              </a:xfrm>
              <a:prstGeom prst="rect">
                <a:avLst/>
              </a:prstGeom>
              <a:noFill/>
              <a:ln>
                <a:noFill/>
              </a:ln>
            </p:spPr>
          </p:pic>
          <p:sp>
            <p:nvSpPr>
              <p:cNvPr id="717" name="Google Shape;717;p98"/>
              <p:cNvSpPr txBox="1"/>
              <p:nvPr/>
            </p:nvSpPr>
            <p:spPr>
              <a:xfrm>
                <a:off x="9163837" y="3554424"/>
                <a:ext cx="1049700" cy="356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a:t>Walk</a:t>
                </a:r>
                <a:endParaRPr/>
              </a:p>
            </p:txBody>
          </p:sp>
        </p:grpSp>
        <p:grpSp>
          <p:nvGrpSpPr>
            <p:cNvPr id="718" name="Google Shape;718;p98"/>
            <p:cNvGrpSpPr/>
            <p:nvPr/>
          </p:nvGrpSpPr>
          <p:grpSpPr>
            <a:xfrm>
              <a:off x="9822775" y="3732048"/>
              <a:ext cx="1953574" cy="1043408"/>
              <a:chOff x="9822775" y="3732048"/>
              <a:chExt cx="1953574" cy="1043408"/>
            </a:xfrm>
          </p:grpSpPr>
          <p:pic>
            <p:nvPicPr>
              <p:cNvPr id="719" name="Google Shape;719;p98"/>
              <p:cNvPicPr preferRelativeResize="0"/>
              <p:nvPr/>
            </p:nvPicPr>
            <p:blipFill>
              <a:blip r:embed="rId8">
                <a:alphaModFix/>
              </a:blip>
              <a:stretch>
                <a:fillRect/>
              </a:stretch>
            </p:blipFill>
            <p:spPr>
              <a:xfrm>
                <a:off x="9822775" y="3732048"/>
                <a:ext cx="1953574" cy="763500"/>
              </a:xfrm>
              <a:prstGeom prst="rect">
                <a:avLst/>
              </a:prstGeom>
              <a:noFill/>
              <a:ln>
                <a:noFill/>
              </a:ln>
            </p:spPr>
          </p:pic>
          <p:sp>
            <p:nvSpPr>
              <p:cNvPr id="720" name="Google Shape;720;p98"/>
              <p:cNvSpPr txBox="1"/>
              <p:nvPr/>
            </p:nvSpPr>
            <p:spPr>
              <a:xfrm>
                <a:off x="10305468" y="4495556"/>
                <a:ext cx="988200" cy="279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a:t>Taxi</a:t>
                </a:r>
                <a:endParaRPr/>
              </a:p>
            </p:txBody>
          </p:sp>
        </p:grpSp>
      </p:gr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725"/>
        <p:cNvGrpSpPr/>
        <p:nvPr/>
      </p:nvGrpSpPr>
      <p:grpSpPr>
        <a:xfrm>
          <a:off x="0" y="0"/>
          <a:ext cx="0" cy="0"/>
          <a:chOff x="0" y="0"/>
          <a:chExt cx="0" cy="0"/>
        </a:xfrm>
      </p:grpSpPr>
      <p:sp>
        <p:nvSpPr>
          <p:cNvPr id="726" name="Google Shape;726;p99"/>
          <p:cNvSpPr txBox="1">
            <a:spLocks noGrp="1"/>
          </p:cNvSpPr>
          <p:nvPr>
            <p:ph type="title"/>
          </p:nvPr>
        </p:nvSpPr>
        <p:spPr>
          <a:xfrm>
            <a:off x="415600" y="210892"/>
            <a:ext cx="11360700" cy="7635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US">
                <a:latin typeface="Coming Soon"/>
                <a:ea typeface="Coming Soon"/>
                <a:cs typeface="Coming Soon"/>
                <a:sym typeface="Coming Soon"/>
              </a:rPr>
              <a:t>Graduation</a:t>
            </a:r>
            <a:endParaRPr>
              <a:latin typeface="Coming Soon"/>
              <a:ea typeface="Coming Soon"/>
              <a:cs typeface="Coming Soon"/>
              <a:sym typeface="Coming Soon"/>
            </a:endParaRPr>
          </a:p>
        </p:txBody>
      </p:sp>
      <p:sp>
        <p:nvSpPr>
          <p:cNvPr id="727" name="Google Shape;727;p99"/>
          <p:cNvSpPr txBox="1">
            <a:spLocks noGrp="1"/>
          </p:cNvSpPr>
          <p:nvPr>
            <p:ph type="body" idx="1"/>
          </p:nvPr>
        </p:nvSpPr>
        <p:spPr>
          <a:xfrm>
            <a:off x="415600" y="857250"/>
            <a:ext cx="11360700" cy="5802900"/>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None/>
            </a:pPr>
            <a:r>
              <a:rPr lang="en-US">
                <a:solidFill>
                  <a:srgbClr val="000000"/>
                </a:solidFill>
              </a:rPr>
              <a:t>After middle school, you will go to high school! After high school, you will </a:t>
            </a:r>
            <a:r>
              <a:rPr lang="en-US" i="1">
                <a:solidFill>
                  <a:srgbClr val="000000"/>
                </a:solidFill>
              </a:rPr>
              <a:t>graduate. </a:t>
            </a:r>
            <a:endParaRPr i="1">
              <a:solidFill>
                <a:srgbClr val="000000"/>
              </a:solidFill>
            </a:endParaRPr>
          </a:p>
          <a:p>
            <a:pPr marL="0" lvl="0" indent="0" algn="ctr" rtl="0">
              <a:spcBef>
                <a:spcPts val="2100"/>
              </a:spcBef>
              <a:spcAft>
                <a:spcPts val="0"/>
              </a:spcAft>
              <a:buNone/>
            </a:pPr>
            <a:r>
              <a:rPr lang="en-US">
                <a:solidFill>
                  <a:srgbClr val="000000"/>
                </a:solidFill>
              </a:rPr>
              <a:t>What does it mean to graduate?</a:t>
            </a:r>
            <a:endParaRPr>
              <a:solidFill>
                <a:srgbClr val="000000"/>
              </a:solidFill>
            </a:endParaRPr>
          </a:p>
          <a:p>
            <a:pPr marL="0" lvl="0" indent="0" algn="l" rtl="0">
              <a:spcBef>
                <a:spcPts val="2100"/>
              </a:spcBef>
              <a:spcAft>
                <a:spcPts val="0"/>
              </a:spcAft>
              <a:buNone/>
            </a:pPr>
            <a:r>
              <a:rPr lang="en-US">
                <a:solidFill>
                  <a:srgbClr val="000000"/>
                </a:solidFill>
              </a:rPr>
              <a:t>Graduate means: _______________________________________________</a:t>
            </a:r>
            <a:endParaRPr>
              <a:solidFill>
                <a:srgbClr val="000000"/>
              </a:solidFill>
            </a:endParaRPr>
          </a:p>
          <a:p>
            <a:pPr marL="0" lvl="0" indent="0" algn="l" rtl="0">
              <a:spcBef>
                <a:spcPts val="2100"/>
              </a:spcBef>
              <a:spcAft>
                <a:spcPts val="0"/>
              </a:spcAft>
              <a:buNone/>
            </a:pPr>
            <a:endParaRPr>
              <a:solidFill>
                <a:srgbClr val="000000"/>
              </a:solidFill>
            </a:endParaRPr>
          </a:p>
          <a:p>
            <a:pPr marL="0" lvl="0" indent="0" algn="ctr" rtl="0">
              <a:spcBef>
                <a:spcPts val="2100"/>
              </a:spcBef>
              <a:spcAft>
                <a:spcPts val="0"/>
              </a:spcAft>
              <a:buNone/>
            </a:pPr>
            <a:r>
              <a:rPr lang="en-US" u="sng">
                <a:solidFill>
                  <a:srgbClr val="000000"/>
                </a:solidFill>
              </a:rPr>
              <a:t>How do you think you will feel and why?</a:t>
            </a:r>
            <a:endParaRPr u="sng">
              <a:solidFill>
                <a:srgbClr val="000000"/>
              </a:solidFill>
            </a:endParaRPr>
          </a:p>
          <a:p>
            <a:pPr marL="457200" lvl="0" indent="457200" algn="ctr" rtl="0">
              <a:spcBef>
                <a:spcPts val="2100"/>
              </a:spcBef>
              <a:spcAft>
                <a:spcPts val="0"/>
              </a:spcAft>
              <a:buNone/>
            </a:pPr>
            <a:r>
              <a:rPr lang="en-US">
                <a:solidFill>
                  <a:srgbClr val="000000"/>
                </a:solidFill>
              </a:rPr>
              <a:t>Happy			Sad		Nervous		Excited		</a:t>
            </a:r>
            <a:endParaRPr>
              <a:solidFill>
                <a:srgbClr val="000000"/>
              </a:solidFill>
            </a:endParaRPr>
          </a:p>
          <a:p>
            <a:pPr marL="0" lvl="0" indent="0" algn="l" rtl="0">
              <a:spcBef>
                <a:spcPts val="2100"/>
              </a:spcBef>
              <a:spcAft>
                <a:spcPts val="2100"/>
              </a:spcAft>
              <a:buNone/>
            </a:pPr>
            <a:endParaRPr>
              <a:solidFill>
                <a:srgbClr val="000000"/>
              </a:solidFill>
            </a:endParaRPr>
          </a:p>
        </p:txBody>
      </p:sp>
      <p:sp>
        <p:nvSpPr>
          <p:cNvPr id="728" name="Google Shape;728;p99"/>
          <p:cNvSpPr txBox="1"/>
          <p:nvPr/>
        </p:nvSpPr>
        <p:spPr>
          <a:xfrm>
            <a:off x="11023975" y="210900"/>
            <a:ext cx="523200" cy="363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t>48</a:t>
            </a:r>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733"/>
        <p:cNvGrpSpPr/>
        <p:nvPr/>
      </p:nvGrpSpPr>
      <p:grpSpPr>
        <a:xfrm>
          <a:off x="0" y="0"/>
          <a:ext cx="0" cy="0"/>
          <a:chOff x="0" y="0"/>
          <a:chExt cx="0" cy="0"/>
        </a:xfrm>
      </p:grpSpPr>
      <p:sp>
        <p:nvSpPr>
          <p:cNvPr id="734" name="Google Shape;734;p100"/>
          <p:cNvSpPr txBox="1">
            <a:spLocks noGrp="1"/>
          </p:cNvSpPr>
          <p:nvPr>
            <p:ph type="title"/>
          </p:nvPr>
        </p:nvSpPr>
        <p:spPr>
          <a:xfrm>
            <a:off x="415650" y="184517"/>
            <a:ext cx="11360700" cy="7635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US">
                <a:latin typeface="Coming Soon"/>
                <a:ea typeface="Coming Soon"/>
                <a:cs typeface="Coming Soon"/>
                <a:sym typeface="Coming Soon"/>
              </a:rPr>
              <a:t>Graduation</a:t>
            </a:r>
            <a:endParaRPr>
              <a:latin typeface="Coming Soon"/>
              <a:ea typeface="Coming Soon"/>
              <a:cs typeface="Coming Soon"/>
              <a:sym typeface="Coming Soon"/>
            </a:endParaRPr>
          </a:p>
        </p:txBody>
      </p:sp>
      <p:sp>
        <p:nvSpPr>
          <p:cNvPr id="735" name="Google Shape;735;p100"/>
          <p:cNvSpPr txBox="1">
            <a:spLocks noGrp="1"/>
          </p:cNvSpPr>
          <p:nvPr>
            <p:ph type="body" idx="1"/>
          </p:nvPr>
        </p:nvSpPr>
        <p:spPr>
          <a:xfrm>
            <a:off x="415600" y="883625"/>
            <a:ext cx="11360700" cy="57768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endParaRPr>
              <a:solidFill>
                <a:srgbClr val="000000"/>
              </a:solidFill>
            </a:endParaRPr>
          </a:p>
          <a:p>
            <a:pPr marL="0" lvl="0" indent="0" algn="l" rtl="0">
              <a:spcBef>
                <a:spcPts val="2100"/>
              </a:spcBef>
              <a:spcAft>
                <a:spcPts val="0"/>
              </a:spcAft>
              <a:buNone/>
            </a:pPr>
            <a:endParaRPr>
              <a:solidFill>
                <a:srgbClr val="000000"/>
              </a:solidFill>
            </a:endParaRPr>
          </a:p>
          <a:p>
            <a:pPr marL="0" lvl="0" indent="0" algn="l" rtl="0">
              <a:spcBef>
                <a:spcPts val="2100"/>
              </a:spcBef>
              <a:spcAft>
                <a:spcPts val="0"/>
              </a:spcAft>
              <a:buNone/>
            </a:pPr>
            <a:endParaRPr>
              <a:solidFill>
                <a:srgbClr val="000000"/>
              </a:solidFill>
            </a:endParaRPr>
          </a:p>
          <a:p>
            <a:pPr marL="0" lvl="0" indent="0" algn="l" rtl="0">
              <a:spcBef>
                <a:spcPts val="2100"/>
              </a:spcBef>
              <a:spcAft>
                <a:spcPts val="0"/>
              </a:spcAft>
              <a:buNone/>
            </a:pPr>
            <a:r>
              <a:rPr lang="en-US">
                <a:solidFill>
                  <a:srgbClr val="000000"/>
                </a:solidFill>
              </a:rPr>
              <a:t>When I graduate I will feel __________________________ because</a:t>
            </a:r>
            <a:endParaRPr>
              <a:solidFill>
                <a:srgbClr val="000000"/>
              </a:solidFill>
            </a:endParaRPr>
          </a:p>
          <a:p>
            <a:pPr marL="0" lvl="0" indent="0" algn="l" rtl="0">
              <a:spcBef>
                <a:spcPts val="2100"/>
              </a:spcBef>
              <a:spcAft>
                <a:spcPts val="0"/>
              </a:spcAft>
              <a:buNone/>
            </a:pPr>
            <a:endParaRPr>
              <a:solidFill>
                <a:srgbClr val="000000"/>
              </a:solidFill>
            </a:endParaRPr>
          </a:p>
          <a:p>
            <a:pPr marL="0" lvl="0" indent="0" algn="l" rtl="0">
              <a:spcBef>
                <a:spcPts val="2100"/>
              </a:spcBef>
              <a:spcAft>
                <a:spcPts val="0"/>
              </a:spcAft>
              <a:buNone/>
            </a:pPr>
            <a:r>
              <a:rPr lang="en-US">
                <a:solidFill>
                  <a:srgbClr val="000000"/>
                </a:solidFill>
              </a:rPr>
              <a:t> </a:t>
            </a:r>
            <a:endParaRPr>
              <a:solidFill>
                <a:srgbClr val="000000"/>
              </a:solidFill>
            </a:endParaRPr>
          </a:p>
          <a:p>
            <a:pPr marL="0" lvl="0" indent="0" algn="l" rtl="0">
              <a:spcBef>
                <a:spcPts val="2100"/>
              </a:spcBef>
              <a:spcAft>
                <a:spcPts val="0"/>
              </a:spcAft>
              <a:buNone/>
            </a:pPr>
            <a:endParaRPr>
              <a:solidFill>
                <a:srgbClr val="000000"/>
              </a:solidFill>
            </a:endParaRPr>
          </a:p>
          <a:p>
            <a:pPr marL="0" lvl="0" indent="0" algn="l" rtl="0">
              <a:spcBef>
                <a:spcPts val="2100"/>
              </a:spcBef>
              <a:spcAft>
                <a:spcPts val="2100"/>
              </a:spcAft>
              <a:buNone/>
            </a:pPr>
            <a:r>
              <a:rPr lang="en-US">
                <a:solidFill>
                  <a:srgbClr val="000000"/>
                </a:solidFill>
              </a:rPr>
              <a:t>_________________________________________________________________.</a:t>
            </a:r>
            <a:endParaRPr>
              <a:solidFill>
                <a:srgbClr val="000000"/>
              </a:solidFill>
            </a:endParaRPr>
          </a:p>
        </p:txBody>
      </p:sp>
      <p:sp>
        <p:nvSpPr>
          <p:cNvPr id="736" name="Google Shape;736;p100"/>
          <p:cNvSpPr txBox="1"/>
          <p:nvPr/>
        </p:nvSpPr>
        <p:spPr>
          <a:xfrm>
            <a:off x="11023975" y="210900"/>
            <a:ext cx="523200" cy="363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t>48</a:t>
            </a:r>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741"/>
        <p:cNvGrpSpPr/>
        <p:nvPr/>
      </p:nvGrpSpPr>
      <p:grpSpPr>
        <a:xfrm>
          <a:off x="0" y="0"/>
          <a:ext cx="0" cy="0"/>
          <a:chOff x="0" y="0"/>
          <a:chExt cx="0" cy="0"/>
        </a:xfrm>
      </p:grpSpPr>
      <p:sp>
        <p:nvSpPr>
          <p:cNvPr id="742" name="Google Shape;742;p101"/>
          <p:cNvSpPr txBox="1">
            <a:spLocks noGrp="1"/>
          </p:cNvSpPr>
          <p:nvPr>
            <p:ph type="title"/>
          </p:nvPr>
        </p:nvSpPr>
        <p:spPr>
          <a:xfrm>
            <a:off x="415650" y="197692"/>
            <a:ext cx="11360700" cy="7635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US"/>
              <a:t>After Graduation</a:t>
            </a:r>
            <a:endParaRPr/>
          </a:p>
        </p:txBody>
      </p:sp>
      <p:sp>
        <p:nvSpPr>
          <p:cNvPr id="743" name="Google Shape;743;p101"/>
          <p:cNvSpPr txBox="1">
            <a:spLocks noGrp="1"/>
          </p:cNvSpPr>
          <p:nvPr>
            <p:ph type="body" idx="1"/>
          </p:nvPr>
        </p:nvSpPr>
        <p:spPr>
          <a:xfrm>
            <a:off x="415600" y="961200"/>
            <a:ext cx="11360700" cy="5764800"/>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None/>
            </a:pPr>
            <a:r>
              <a:rPr lang="en-US" sz="1800">
                <a:solidFill>
                  <a:srgbClr val="000000"/>
                </a:solidFill>
              </a:rPr>
              <a:t>After you graduate you will get a job!</a:t>
            </a:r>
            <a:endParaRPr sz="1800">
              <a:solidFill>
                <a:srgbClr val="000000"/>
              </a:solidFill>
            </a:endParaRPr>
          </a:p>
          <a:p>
            <a:pPr marL="0" lvl="0" indent="0" algn="ctr" rtl="0">
              <a:spcBef>
                <a:spcPts val="2100"/>
              </a:spcBef>
              <a:spcAft>
                <a:spcPts val="0"/>
              </a:spcAft>
              <a:buNone/>
            </a:pPr>
            <a:r>
              <a:rPr lang="en-US" sz="1800">
                <a:solidFill>
                  <a:srgbClr val="000000"/>
                </a:solidFill>
              </a:rPr>
              <a:t>List your top three most wanted jobs!</a:t>
            </a:r>
            <a:endParaRPr sz="1800">
              <a:solidFill>
                <a:srgbClr val="000000"/>
              </a:solidFill>
            </a:endParaRPr>
          </a:p>
          <a:p>
            <a:pPr marL="0" lvl="0" indent="0" algn="l" rtl="0">
              <a:spcBef>
                <a:spcPts val="2100"/>
              </a:spcBef>
              <a:spcAft>
                <a:spcPts val="0"/>
              </a:spcAft>
              <a:buNone/>
            </a:pPr>
            <a:r>
              <a:rPr lang="en-US" sz="1800">
                <a:solidFill>
                  <a:srgbClr val="000000"/>
                </a:solidFill>
              </a:rPr>
              <a:t>1._____________________________________________________________________________________</a:t>
            </a:r>
            <a:endParaRPr sz="1800">
              <a:solidFill>
                <a:srgbClr val="000000"/>
              </a:solidFill>
            </a:endParaRPr>
          </a:p>
          <a:p>
            <a:pPr marL="0" lvl="0" indent="0" algn="l" rtl="0">
              <a:spcBef>
                <a:spcPts val="2100"/>
              </a:spcBef>
              <a:spcAft>
                <a:spcPts val="0"/>
              </a:spcAft>
              <a:buNone/>
            </a:pPr>
            <a:endParaRPr sz="1800">
              <a:solidFill>
                <a:srgbClr val="000000"/>
              </a:solidFill>
            </a:endParaRPr>
          </a:p>
          <a:p>
            <a:pPr marL="0" lvl="0" indent="0" algn="l" rtl="0">
              <a:spcBef>
                <a:spcPts val="2100"/>
              </a:spcBef>
              <a:spcAft>
                <a:spcPts val="0"/>
              </a:spcAft>
              <a:buNone/>
            </a:pPr>
            <a:r>
              <a:rPr lang="en-US" sz="1800">
                <a:solidFill>
                  <a:srgbClr val="000000"/>
                </a:solidFill>
              </a:rPr>
              <a:t>2._____________________________________________________________________________________</a:t>
            </a:r>
            <a:endParaRPr sz="1800">
              <a:solidFill>
                <a:srgbClr val="000000"/>
              </a:solidFill>
            </a:endParaRPr>
          </a:p>
          <a:p>
            <a:pPr marL="0" lvl="0" indent="0" algn="l" rtl="0">
              <a:spcBef>
                <a:spcPts val="2100"/>
              </a:spcBef>
              <a:spcAft>
                <a:spcPts val="0"/>
              </a:spcAft>
              <a:buNone/>
            </a:pPr>
            <a:endParaRPr sz="1800">
              <a:solidFill>
                <a:srgbClr val="000000"/>
              </a:solidFill>
            </a:endParaRPr>
          </a:p>
          <a:p>
            <a:pPr marL="0" lvl="0" indent="0" algn="l" rtl="0">
              <a:spcBef>
                <a:spcPts val="2100"/>
              </a:spcBef>
              <a:spcAft>
                <a:spcPts val="0"/>
              </a:spcAft>
              <a:buNone/>
            </a:pPr>
            <a:r>
              <a:rPr lang="en-US" sz="1800">
                <a:solidFill>
                  <a:srgbClr val="000000"/>
                </a:solidFill>
              </a:rPr>
              <a:t>3._____________________________________________________________________________________</a:t>
            </a:r>
            <a:endParaRPr sz="1800">
              <a:solidFill>
                <a:srgbClr val="000000"/>
              </a:solidFill>
            </a:endParaRPr>
          </a:p>
          <a:p>
            <a:pPr marL="0" lvl="0" indent="0" algn="ctr" rtl="0">
              <a:spcBef>
                <a:spcPts val="2100"/>
              </a:spcBef>
              <a:spcAft>
                <a:spcPts val="0"/>
              </a:spcAft>
              <a:buNone/>
            </a:pPr>
            <a:r>
              <a:rPr lang="en-US" sz="1800">
                <a:solidFill>
                  <a:srgbClr val="000000"/>
                </a:solidFill>
              </a:rPr>
              <a:t>What is a class at school you can take to help get ready for this job?</a:t>
            </a:r>
            <a:endParaRPr sz="1800">
              <a:solidFill>
                <a:srgbClr val="000000"/>
              </a:solidFill>
            </a:endParaRPr>
          </a:p>
          <a:p>
            <a:pPr marL="0" lvl="0" indent="0" algn="ctr" rtl="0">
              <a:spcBef>
                <a:spcPts val="2100"/>
              </a:spcBef>
              <a:spcAft>
                <a:spcPts val="0"/>
              </a:spcAft>
              <a:buNone/>
            </a:pPr>
            <a:endParaRPr sz="1800">
              <a:solidFill>
                <a:srgbClr val="000000"/>
              </a:solidFill>
            </a:endParaRPr>
          </a:p>
          <a:p>
            <a:pPr marL="0" lvl="0" indent="0" algn="l" rtl="0">
              <a:spcBef>
                <a:spcPts val="2100"/>
              </a:spcBef>
              <a:spcAft>
                <a:spcPts val="2100"/>
              </a:spcAft>
              <a:buClr>
                <a:schemeClr val="dk1"/>
              </a:buClr>
              <a:buSzPts val="1100"/>
              <a:buFont typeface="Arial"/>
              <a:buNone/>
            </a:pPr>
            <a:r>
              <a:rPr lang="en-US" sz="1800">
                <a:solidFill>
                  <a:srgbClr val="000000"/>
                </a:solidFill>
              </a:rPr>
              <a:t>_______________________________________________________________________________________</a:t>
            </a:r>
            <a:endParaRPr sz="1800">
              <a:solidFill>
                <a:srgbClr val="000000"/>
              </a:solidFill>
            </a:endParaRPr>
          </a:p>
        </p:txBody>
      </p:sp>
      <p:sp>
        <p:nvSpPr>
          <p:cNvPr id="744" name="Google Shape;744;p101"/>
          <p:cNvSpPr txBox="1"/>
          <p:nvPr/>
        </p:nvSpPr>
        <p:spPr>
          <a:xfrm>
            <a:off x="11419625" y="197700"/>
            <a:ext cx="523200" cy="363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a:t>49</a:t>
            </a:r>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749"/>
        <p:cNvGrpSpPr/>
        <p:nvPr/>
      </p:nvGrpSpPr>
      <p:grpSpPr>
        <a:xfrm>
          <a:off x="0" y="0"/>
          <a:ext cx="0" cy="0"/>
          <a:chOff x="0" y="0"/>
          <a:chExt cx="0" cy="0"/>
        </a:xfrm>
      </p:grpSpPr>
      <p:sp>
        <p:nvSpPr>
          <p:cNvPr id="750" name="Google Shape;750;p102"/>
          <p:cNvSpPr txBox="1">
            <a:spLocks noGrp="1"/>
          </p:cNvSpPr>
          <p:nvPr>
            <p:ph type="body" idx="1"/>
          </p:nvPr>
        </p:nvSpPr>
        <p:spPr>
          <a:xfrm>
            <a:off x="415600" y="830875"/>
            <a:ext cx="11360700" cy="5908200"/>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Clr>
                <a:schemeClr val="dk1"/>
              </a:buClr>
              <a:buSzPts val="1100"/>
              <a:buFont typeface="Arial"/>
              <a:buNone/>
            </a:pPr>
            <a:r>
              <a:rPr lang="en-US" sz="1800">
                <a:solidFill>
                  <a:schemeClr val="dk1"/>
                </a:solidFill>
              </a:rPr>
              <a:t>After you graduate you will get a job!</a:t>
            </a:r>
            <a:endParaRPr sz="1800">
              <a:solidFill>
                <a:schemeClr val="dk1"/>
              </a:solidFill>
            </a:endParaRPr>
          </a:p>
          <a:p>
            <a:pPr marL="0" lvl="0" indent="0" algn="ctr" rtl="0">
              <a:spcBef>
                <a:spcPts val="2100"/>
              </a:spcBef>
              <a:spcAft>
                <a:spcPts val="0"/>
              </a:spcAft>
              <a:buClr>
                <a:schemeClr val="dk1"/>
              </a:buClr>
              <a:buSzPts val="1100"/>
              <a:buFont typeface="Arial"/>
              <a:buNone/>
            </a:pPr>
            <a:r>
              <a:rPr lang="en-US" sz="1800">
                <a:solidFill>
                  <a:schemeClr val="dk1"/>
                </a:solidFill>
              </a:rPr>
              <a:t>List three jobs you know you DON’T want. </a:t>
            </a:r>
            <a:endParaRPr sz="1800">
              <a:solidFill>
                <a:schemeClr val="dk1"/>
              </a:solidFill>
            </a:endParaRPr>
          </a:p>
          <a:p>
            <a:pPr marL="0" lvl="0" indent="0" algn="l" rtl="0">
              <a:spcBef>
                <a:spcPts val="2100"/>
              </a:spcBef>
              <a:spcAft>
                <a:spcPts val="0"/>
              </a:spcAft>
              <a:buClr>
                <a:schemeClr val="dk1"/>
              </a:buClr>
              <a:buSzPts val="1100"/>
              <a:buFont typeface="Arial"/>
              <a:buNone/>
            </a:pPr>
            <a:r>
              <a:rPr lang="en-US" sz="1800">
                <a:solidFill>
                  <a:schemeClr val="dk1"/>
                </a:solidFill>
              </a:rPr>
              <a:t>1._____________________________________________________________________________________</a:t>
            </a:r>
            <a:endParaRPr sz="1800">
              <a:solidFill>
                <a:schemeClr val="dk1"/>
              </a:solidFill>
            </a:endParaRPr>
          </a:p>
          <a:p>
            <a:pPr marL="0" lvl="0" indent="0" algn="l" rtl="0">
              <a:spcBef>
                <a:spcPts val="2100"/>
              </a:spcBef>
              <a:spcAft>
                <a:spcPts val="0"/>
              </a:spcAft>
              <a:buClr>
                <a:schemeClr val="dk1"/>
              </a:buClr>
              <a:buSzPts val="1100"/>
              <a:buFont typeface="Arial"/>
              <a:buNone/>
            </a:pPr>
            <a:endParaRPr sz="1800">
              <a:solidFill>
                <a:schemeClr val="dk1"/>
              </a:solidFill>
            </a:endParaRPr>
          </a:p>
          <a:p>
            <a:pPr marL="0" lvl="0" indent="0" algn="l" rtl="0">
              <a:spcBef>
                <a:spcPts val="2100"/>
              </a:spcBef>
              <a:spcAft>
                <a:spcPts val="0"/>
              </a:spcAft>
              <a:buClr>
                <a:schemeClr val="dk1"/>
              </a:buClr>
              <a:buSzPts val="1100"/>
              <a:buFont typeface="Arial"/>
              <a:buNone/>
            </a:pPr>
            <a:r>
              <a:rPr lang="en-US" sz="1800">
                <a:solidFill>
                  <a:schemeClr val="dk1"/>
                </a:solidFill>
              </a:rPr>
              <a:t>2._____________________________________________________________________________________</a:t>
            </a:r>
            <a:endParaRPr sz="1800">
              <a:solidFill>
                <a:schemeClr val="dk1"/>
              </a:solidFill>
            </a:endParaRPr>
          </a:p>
          <a:p>
            <a:pPr marL="0" lvl="0" indent="0" algn="l" rtl="0">
              <a:spcBef>
                <a:spcPts val="2100"/>
              </a:spcBef>
              <a:spcAft>
                <a:spcPts val="0"/>
              </a:spcAft>
              <a:buClr>
                <a:schemeClr val="dk1"/>
              </a:buClr>
              <a:buSzPts val="1100"/>
              <a:buFont typeface="Arial"/>
              <a:buNone/>
            </a:pPr>
            <a:endParaRPr sz="1800">
              <a:solidFill>
                <a:schemeClr val="dk1"/>
              </a:solidFill>
            </a:endParaRPr>
          </a:p>
          <a:p>
            <a:pPr marL="0" lvl="0" indent="0" algn="l" rtl="0">
              <a:spcBef>
                <a:spcPts val="2100"/>
              </a:spcBef>
              <a:spcAft>
                <a:spcPts val="0"/>
              </a:spcAft>
              <a:buClr>
                <a:schemeClr val="dk1"/>
              </a:buClr>
              <a:buSzPts val="1100"/>
              <a:buFont typeface="Arial"/>
              <a:buNone/>
            </a:pPr>
            <a:r>
              <a:rPr lang="en-US" sz="1800">
                <a:solidFill>
                  <a:schemeClr val="dk1"/>
                </a:solidFill>
              </a:rPr>
              <a:t>3._____________________________________________________________________________________</a:t>
            </a:r>
            <a:endParaRPr sz="1800">
              <a:solidFill>
                <a:schemeClr val="dk1"/>
              </a:solidFill>
            </a:endParaRPr>
          </a:p>
          <a:p>
            <a:pPr marL="0" lvl="0" indent="0" algn="ctr" rtl="0">
              <a:spcBef>
                <a:spcPts val="2100"/>
              </a:spcBef>
              <a:spcAft>
                <a:spcPts val="2100"/>
              </a:spcAft>
              <a:buNone/>
            </a:pPr>
            <a:r>
              <a:rPr lang="en-US" sz="1800">
                <a:solidFill>
                  <a:schemeClr val="dk1"/>
                </a:solidFill>
              </a:rPr>
              <a:t>On the back of this page, write at least one word for each job to explain why you don’t want it.</a:t>
            </a:r>
            <a:endParaRPr/>
          </a:p>
        </p:txBody>
      </p:sp>
      <p:sp>
        <p:nvSpPr>
          <p:cNvPr id="751" name="Google Shape;751;p102"/>
          <p:cNvSpPr txBox="1"/>
          <p:nvPr/>
        </p:nvSpPr>
        <p:spPr>
          <a:xfrm>
            <a:off x="11419625" y="197700"/>
            <a:ext cx="523200" cy="363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a:t>50</a:t>
            </a:r>
            <a:endParaRPr/>
          </a:p>
        </p:txBody>
      </p:sp>
      <p:sp>
        <p:nvSpPr>
          <p:cNvPr id="752" name="Google Shape;752;p102"/>
          <p:cNvSpPr txBox="1">
            <a:spLocks noGrp="1"/>
          </p:cNvSpPr>
          <p:nvPr>
            <p:ph type="title"/>
          </p:nvPr>
        </p:nvSpPr>
        <p:spPr>
          <a:xfrm>
            <a:off x="415650" y="197692"/>
            <a:ext cx="11360700" cy="7635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Clr>
                <a:srgbClr val="000000"/>
              </a:buClr>
              <a:buSzPts val="1100"/>
              <a:buFont typeface="Arial"/>
              <a:buNone/>
            </a:pPr>
            <a:r>
              <a:rPr lang="en-US">
                <a:latin typeface="Droid Serif"/>
                <a:ea typeface="Droid Serif"/>
                <a:cs typeface="Droid Serif"/>
                <a:sym typeface="Droid Serif"/>
              </a:rPr>
              <a:t>Dirty Jobs...</a:t>
            </a:r>
            <a:endParaRPr>
              <a:latin typeface="Droid Serif"/>
              <a:ea typeface="Droid Serif"/>
              <a:cs typeface="Droid Serif"/>
              <a:sym typeface="Droid Serif"/>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757"/>
        <p:cNvGrpSpPr/>
        <p:nvPr/>
      </p:nvGrpSpPr>
      <p:grpSpPr>
        <a:xfrm>
          <a:off x="0" y="0"/>
          <a:ext cx="0" cy="0"/>
          <a:chOff x="0" y="0"/>
          <a:chExt cx="0" cy="0"/>
        </a:xfrm>
      </p:grpSpPr>
      <p:sp>
        <p:nvSpPr>
          <p:cNvPr id="758" name="Google Shape;758;p103"/>
          <p:cNvSpPr txBox="1">
            <a:spLocks noGrp="1"/>
          </p:cNvSpPr>
          <p:nvPr>
            <p:ph type="body" idx="1"/>
          </p:nvPr>
        </p:nvSpPr>
        <p:spPr>
          <a:xfrm>
            <a:off x="415600" y="844050"/>
            <a:ext cx="11360700" cy="6014100"/>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None/>
            </a:pPr>
            <a:r>
              <a:rPr lang="en-US" sz="1800" b="1">
                <a:solidFill>
                  <a:schemeClr val="dk1"/>
                </a:solidFill>
                <a:latin typeface="Times New Roman"/>
                <a:ea typeface="Times New Roman"/>
                <a:cs typeface="Times New Roman"/>
                <a:sym typeface="Times New Roman"/>
              </a:rPr>
              <a:t>Write at least one word or sentence that tells why you DON’T want your least favorite job choices. </a:t>
            </a:r>
            <a:endParaRPr sz="1800" b="1">
              <a:solidFill>
                <a:schemeClr val="dk1"/>
              </a:solidFill>
              <a:latin typeface="Times New Roman"/>
              <a:ea typeface="Times New Roman"/>
              <a:cs typeface="Times New Roman"/>
              <a:sym typeface="Times New Roman"/>
            </a:endParaRPr>
          </a:p>
          <a:p>
            <a:pPr marL="0" lvl="0" indent="0" algn="l" rtl="0">
              <a:lnSpc>
                <a:spcPct val="100000"/>
              </a:lnSpc>
              <a:spcBef>
                <a:spcPts val="2100"/>
              </a:spcBef>
              <a:spcAft>
                <a:spcPts val="0"/>
              </a:spcAft>
              <a:buNone/>
            </a:pPr>
            <a:r>
              <a:rPr lang="en-US" sz="1200">
                <a:solidFill>
                  <a:schemeClr val="dk1"/>
                </a:solidFill>
              </a:rPr>
              <a:t>examples: 	1. The job is boring.</a:t>
            </a:r>
            <a:endParaRPr sz="1200">
              <a:solidFill>
                <a:schemeClr val="dk1"/>
              </a:solidFill>
            </a:endParaRPr>
          </a:p>
          <a:p>
            <a:pPr marL="0" lvl="0" indent="0" algn="l" rtl="0">
              <a:lnSpc>
                <a:spcPct val="100000"/>
              </a:lnSpc>
              <a:spcBef>
                <a:spcPts val="2100"/>
              </a:spcBef>
              <a:spcAft>
                <a:spcPts val="0"/>
              </a:spcAft>
              <a:buNone/>
            </a:pPr>
            <a:r>
              <a:rPr lang="en-US" sz="1200">
                <a:solidFill>
                  <a:schemeClr val="dk1"/>
                </a:solidFill>
              </a:rPr>
              <a:t>		2. not fun</a:t>
            </a:r>
            <a:endParaRPr sz="1200">
              <a:solidFill>
                <a:schemeClr val="dk1"/>
              </a:solidFill>
            </a:endParaRPr>
          </a:p>
          <a:p>
            <a:pPr marL="0" lvl="0" indent="0" algn="l" rtl="0">
              <a:lnSpc>
                <a:spcPct val="100000"/>
              </a:lnSpc>
              <a:spcBef>
                <a:spcPts val="2100"/>
              </a:spcBef>
              <a:spcAft>
                <a:spcPts val="0"/>
              </a:spcAft>
              <a:buNone/>
            </a:pPr>
            <a:r>
              <a:rPr lang="en-US" sz="1200">
                <a:solidFill>
                  <a:schemeClr val="dk1"/>
                </a:solidFill>
              </a:rPr>
              <a:t>		3. lame</a:t>
            </a:r>
            <a:endParaRPr sz="1200">
              <a:solidFill>
                <a:schemeClr val="dk1"/>
              </a:solidFill>
            </a:endParaRPr>
          </a:p>
          <a:p>
            <a:pPr marL="0" lvl="0" indent="0" algn="l" rtl="0">
              <a:spcBef>
                <a:spcPts val="2100"/>
              </a:spcBef>
              <a:spcAft>
                <a:spcPts val="0"/>
              </a:spcAft>
              <a:buNone/>
            </a:pPr>
            <a:endParaRPr sz="1400">
              <a:solidFill>
                <a:schemeClr val="dk1"/>
              </a:solidFill>
            </a:endParaRPr>
          </a:p>
          <a:p>
            <a:pPr marL="0" lvl="0" indent="0" algn="l" rtl="0">
              <a:spcBef>
                <a:spcPts val="2100"/>
              </a:spcBef>
              <a:spcAft>
                <a:spcPts val="0"/>
              </a:spcAft>
              <a:buClr>
                <a:schemeClr val="dk1"/>
              </a:buClr>
              <a:buSzPts val="1100"/>
              <a:buFont typeface="Arial"/>
              <a:buNone/>
            </a:pPr>
            <a:r>
              <a:rPr lang="en-US" sz="1400">
                <a:solidFill>
                  <a:schemeClr val="dk1"/>
                </a:solidFill>
              </a:rPr>
              <a:t>Job 1. ___________________________________________________________________________________________________________</a:t>
            </a:r>
            <a:endParaRPr sz="1400">
              <a:solidFill>
                <a:schemeClr val="dk1"/>
              </a:solidFill>
            </a:endParaRPr>
          </a:p>
          <a:p>
            <a:pPr marL="0" lvl="0" indent="0" algn="l" rtl="0">
              <a:spcBef>
                <a:spcPts val="2100"/>
              </a:spcBef>
              <a:spcAft>
                <a:spcPts val="0"/>
              </a:spcAft>
              <a:buNone/>
            </a:pPr>
            <a:endParaRPr sz="1400">
              <a:solidFill>
                <a:schemeClr val="dk1"/>
              </a:solidFill>
            </a:endParaRPr>
          </a:p>
          <a:p>
            <a:pPr marL="0" lvl="0" indent="0" algn="l" rtl="0">
              <a:spcBef>
                <a:spcPts val="2100"/>
              </a:spcBef>
              <a:spcAft>
                <a:spcPts val="0"/>
              </a:spcAft>
              <a:buNone/>
            </a:pPr>
            <a:endParaRPr sz="1400">
              <a:solidFill>
                <a:schemeClr val="dk1"/>
              </a:solidFill>
            </a:endParaRPr>
          </a:p>
          <a:p>
            <a:pPr marL="0" lvl="0" indent="0" algn="l" rtl="0">
              <a:spcBef>
                <a:spcPts val="2100"/>
              </a:spcBef>
              <a:spcAft>
                <a:spcPts val="0"/>
              </a:spcAft>
              <a:buNone/>
            </a:pPr>
            <a:r>
              <a:rPr lang="en-US" sz="1400">
                <a:solidFill>
                  <a:schemeClr val="dk1"/>
                </a:solidFill>
              </a:rPr>
              <a:t>Job 2. ___________________________________________________________________________________________________________</a:t>
            </a:r>
            <a:endParaRPr sz="1400">
              <a:solidFill>
                <a:schemeClr val="dk1"/>
              </a:solidFill>
            </a:endParaRPr>
          </a:p>
          <a:p>
            <a:pPr marL="0" lvl="0" indent="0" algn="l" rtl="0">
              <a:spcBef>
                <a:spcPts val="2100"/>
              </a:spcBef>
              <a:spcAft>
                <a:spcPts val="0"/>
              </a:spcAft>
              <a:buNone/>
            </a:pPr>
            <a:endParaRPr sz="1400">
              <a:solidFill>
                <a:schemeClr val="dk1"/>
              </a:solidFill>
            </a:endParaRPr>
          </a:p>
          <a:p>
            <a:pPr marL="0" lvl="0" indent="0" algn="l" rtl="0">
              <a:spcBef>
                <a:spcPts val="2100"/>
              </a:spcBef>
              <a:spcAft>
                <a:spcPts val="0"/>
              </a:spcAft>
              <a:buNone/>
            </a:pPr>
            <a:endParaRPr sz="1400">
              <a:solidFill>
                <a:schemeClr val="dk1"/>
              </a:solidFill>
            </a:endParaRPr>
          </a:p>
          <a:p>
            <a:pPr marL="0" lvl="0" indent="0" algn="l" rtl="0">
              <a:spcBef>
                <a:spcPts val="2100"/>
              </a:spcBef>
              <a:spcAft>
                <a:spcPts val="0"/>
              </a:spcAft>
              <a:buNone/>
            </a:pPr>
            <a:r>
              <a:rPr lang="en-US" sz="1400">
                <a:solidFill>
                  <a:schemeClr val="dk1"/>
                </a:solidFill>
              </a:rPr>
              <a:t>Job 3. ___________________________________________________________________________________________________________</a:t>
            </a:r>
            <a:endParaRPr sz="1400">
              <a:solidFill>
                <a:schemeClr val="dk1"/>
              </a:solidFill>
            </a:endParaRPr>
          </a:p>
          <a:p>
            <a:pPr marL="0" lvl="0" indent="0" algn="l" rtl="0">
              <a:spcBef>
                <a:spcPts val="2100"/>
              </a:spcBef>
              <a:spcAft>
                <a:spcPts val="0"/>
              </a:spcAft>
              <a:buClr>
                <a:schemeClr val="dk1"/>
              </a:buClr>
              <a:buSzPts val="1100"/>
              <a:buFont typeface="Arial"/>
              <a:buNone/>
            </a:pPr>
            <a:endParaRPr sz="1400">
              <a:solidFill>
                <a:schemeClr val="dk1"/>
              </a:solidFill>
            </a:endParaRPr>
          </a:p>
          <a:p>
            <a:pPr marL="0" lvl="0" indent="0" algn="l" rtl="0">
              <a:spcBef>
                <a:spcPts val="2100"/>
              </a:spcBef>
              <a:spcAft>
                <a:spcPts val="0"/>
              </a:spcAft>
              <a:buClr>
                <a:schemeClr val="dk1"/>
              </a:buClr>
              <a:buSzPts val="1100"/>
              <a:buFont typeface="Arial"/>
              <a:buNone/>
            </a:pPr>
            <a:endParaRPr sz="1400">
              <a:solidFill>
                <a:schemeClr val="dk1"/>
              </a:solidFill>
            </a:endParaRPr>
          </a:p>
          <a:p>
            <a:pPr marL="0" lvl="0" indent="0" algn="l" rtl="0">
              <a:spcBef>
                <a:spcPts val="2100"/>
              </a:spcBef>
              <a:spcAft>
                <a:spcPts val="2100"/>
              </a:spcAft>
              <a:buNone/>
            </a:pPr>
            <a:endParaRPr sz="1400">
              <a:solidFill>
                <a:schemeClr val="dk1"/>
              </a:solidFill>
            </a:endParaRPr>
          </a:p>
        </p:txBody>
      </p:sp>
      <p:sp>
        <p:nvSpPr>
          <p:cNvPr id="759" name="Google Shape;759;p103"/>
          <p:cNvSpPr txBox="1"/>
          <p:nvPr/>
        </p:nvSpPr>
        <p:spPr>
          <a:xfrm>
            <a:off x="11419625" y="197700"/>
            <a:ext cx="523200" cy="363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a:t>50</a:t>
            </a:r>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764"/>
        <p:cNvGrpSpPr/>
        <p:nvPr/>
      </p:nvGrpSpPr>
      <p:grpSpPr>
        <a:xfrm>
          <a:off x="0" y="0"/>
          <a:ext cx="0" cy="0"/>
          <a:chOff x="0" y="0"/>
          <a:chExt cx="0" cy="0"/>
        </a:xfrm>
      </p:grpSpPr>
      <p:sp>
        <p:nvSpPr>
          <p:cNvPr id="765" name="Google Shape;765;p104"/>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None/>
            </a:pPr>
            <a:r>
              <a:rPr lang="en-US">
                <a:solidFill>
                  <a:srgbClr val="000000"/>
                </a:solidFill>
              </a:rPr>
              <a:t>After High School...</a:t>
            </a:r>
            <a:endParaRPr>
              <a:solidFill>
                <a:srgbClr val="000000"/>
              </a:solidFill>
            </a:endParaRPr>
          </a:p>
        </p:txBody>
      </p:sp>
      <p:sp>
        <p:nvSpPr>
          <p:cNvPr id="766" name="Google Shape;766;p104"/>
          <p:cNvSpPr txBox="1">
            <a:spLocks noGrp="1"/>
          </p:cNvSpPr>
          <p:nvPr>
            <p:ph type="body" idx="1"/>
          </p:nvPr>
        </p:nvSpPr>
        <p:spPr>
          <a:xfrm>
            <a:off x="415600" y="1536620"/>
            <a:ext cx="11360700" cy="1032600"/>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None/>
            </a:pPr>
            <a:r>
              <a:rPr lang="en-US">
                <a:solidFill>
                  <a:srgbClr val="000000"/>
                </a:solidFill>
              </a:rPr>
              <a:t>When I’m done with high school, I plan to…</a:t>
            </a:r>
            <a:endParaRPr>
              <a:solidFill>
                <a:srgbClr val="000000"/>
              </a:solidFill>
            </a:endParaRPr>
          </a:p>
          <a:p>
            <a:pPr marL="0" lvl="0" indent="0" algn="ctr" rtl="0">
              <a:spcBef>
                <a:spcPts val="2100"/>
              </a:spcBef>
              <a:spcAft>
                <a:spcPts val="0"/>
              </a:spcAft>
              <a:buNone/>
            </a:pPr>
            <a:r>
              <a:rPr lang="en-US" sz="1800">
                <a:solidFill>
                  <a:srgbClr val="000000"/>
                </a:solidFill>
              </a:rPr>
              <a:t>(circle all that apply)</a:t>
            </a:r>
            <a:endParaRPr sz="1800">
              <a:solidFill>
                <a:srgbClr val="000000"/>
              </a:solidFill>
            </a:endParaRPr>
          </a:p>
          <a:p>
            <a:pPr marL="0" lvl="0" indent="0" algn="ctr" rtl="0">
              <a:spcBef>
                <a:spcPts val="2100"/>
              </a:spcBef>
              <a:spcAft>
                <a:spcPts val="0"/>
              </a:spcAft>
              <a:buNone/>
            </a:pPr>
            <a:endParaRPr>
              <a:solidFill>
                <a:srgbClr val="000000"/>
              </a:solidFill>
            </a:endParaRPr>
          </a:p>
          <a:p>
            <a:pPr marL="0" lvl="0" indent="0" algn="ctr" rtl="0">
              <a:spcBef>
                <a:spcPts val="2100"/>
              </a:spcBef>
              <a:spcAft>
                <a:spcPts val="2100"/>
              </a:spcAft>
              <a:buNone/>
            </a:pPr>
            <a:endParaRPr>
              <a:solidFill>
                <a:srgbClr val="000000"/>
              </a:solidFill>
            </a:endParaRPr>
          </a:p>
        </p:txBody>
      </p:sp>
      <p:sp>
        <p:nvSpPr>
          <p:cNvPr id="767" name="Google Shape;767;p104"/>
          <p:cNvSpPr txBox="1"/>
          <p:nvPr/>
        </p:nvSpPr>
        <p:spPr>
          <a:xfrm>
            <a:off x="1817600" y="2683950"/>
            <a:ext cx="1069500" cy="6132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US" sz="1800" b="1"/>
              <a:t>Work</a:t>
            </a:r>
            <a:endParaRPr sz="1800" b="1"/>
          </a:p>
        </p:txBody>
      </p:sp>
      <p:sp>
        <p:nvSpPr>
          <p:cNvPr id="768" name="Google Shape;768;p104"/>
          <p:cNvSpPr txBox="1"/>
          <p:nvPr/>
        </p:nvSpPr>
        <p:spPr>
          <a:xfrm>
            <a:off x="8703550" y="2683950"/>
            <a:ext cx="1450800" cy="5049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US" sz="1800" b="1"/>
              <a:t>Learn More</a:t>
            </a:r>
            <a:endParaRPr sz="1800" b="1"/>
          </a:p>
        </p:txBody>
      </p:sp>
      <p:sp>
        <p:nvSpPr>
          <p:cNvPr id="769" name="Google Shape;769;p104"/>
          <p:cNvSpPr txBox="1"/>
          <p:nvPr/>
        </p:nvSpPr>
        <p:spPr>
          <a:xfrm>
            <a:off x="804500" y="3547700"/>
            <a:ext cx="1279200" cy="613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a:t>Full Time</a:t>
            </a:r>
            <a:endParaRPr/>
          </a:p>
        </p:txBody>
      </p:sp>
      <p:sp>
        <p:nvSpPr>
          <p:cNvPr id="770" name="Google Shape;770;p104"/>
          <p:cNvSpPr txBox="1"/>
          <p:nvPr/>
        </p:nvSpPr>
        <p:spPr>
          <a:xfrm>
            <a:off x="718700" y="4293575"/>
            <a:ext cx="1450800" cy="613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a:t>Part Time</a:t>
            </a:r>
            <a:endParaRPr/>
          </a:p>
        </p:txBody>
      </p:sp>
      <p:sp>
        <p:nvSpPr>
          <p:cNvPr id="771" name="Google Shape;771;p104"/>
          <p:cNvSpPr txBox="1"/>
          <p:nvPr/>
        </p:nvSpPr>
        <p:spPr>
          <a:xfrm>
            <a:off x="7788525" y="3547700"/>
            <a:ext cx="1450800" cy="613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a:t>At College</a:t>
            </a:r>
            <a:endParaRPr/>
          </a:p>
        </p:txBody>
      </p:sp>
      <p:sp>
        <p:nvSpPr>
          <p:cNvPr id="772" name="Google Shape;772;p104"/>
          <p:cNvSpPr txBox="1"/>
          <p:nvPr/>
        </p:nvSpPr>
        <p:spPr>
          <a:xfrm>
            <a:off x="7788525" y="4293575"/>
            <a:ext cx="1450800" cy="613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a:t>At Career School</a:t>
            </a:r>
            <a:endParaRPr/>
          </a:p>
        </p:txBody>
      </p:sp>
      <p:sp>
        <p:nvSpPr>
          <p:cNvPr id="773" name="Google Shape;773;p104"/>
          <p:cNvSpPr txBox="1"/>
          <p:nvPr/>
        </p:nvSpPr>
        <p:spPr>
          <a:xfrm>
            <a:off x="9694975" y="3547700"/>
            <a:ext cx="1450800" cy="613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a:t>At Work</a:t>
            </a:r>
            <a:endParaRPr/>
          </a:p>
        </p:txBody>
      </p:sp>
      <p:sp>
        <p:nvSpPr>
          <p:cNvPr id="774" name="Google Shape;774;p104"/>
          <p:cNvSpPr txBox="1"/>
          <p:nvPr/>
        </p:nvSpPr>
        <p:spPr>
          <a:xfrm>
            <a:off x="9623175" y="4293575"/>
            <a:ext cx="1450800" cy="613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a:t>At Home</a:t>
            </a:r>
            <a:endParaRPr/>
          </a:p>
        </p:txBody>
      </p:sp>
      <p:sp>
        <p:nvSpPr>
          <p:cNvPr id="775" name="Google Shape;775;p104"/>
          <p:cNvSpPr txBox="1"/>
          <p:nvPr/>
        </p:nvSpPr>
        <p:spPr>
          <a:xfrm>
            <a:off x="8559300" y="5329600"/>
            <a:ext cx="1450800" cy="613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a:t>Online</a:t>
            </a:r>
            <a:endParaRPr/>
          </a:p>
        </p:txBody>
      </p:sp>
      <p:sp>
        <p:nvSpPr>
          <p:cNvPr id="776" name="Google Shape;776;p104"/>
          <p:cNvSpPr txBox="1"/>
          <p:nvPr/>
        </p:nvSpPr>
        <p:spPr>
          <a:xfrm>
            <a:off x="2703775" y="3547700"/>
            <a:ext cx="1450800" cy="613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a:t>Online</a:t>
            </a:r>
            <a:endParaRPr/>
          </a:p>
        </p:txBody>
      </p:sp>
      <p:sp>
        <p:nvSpPr>
          <p:cNvPr id="777" name="Google Shape;777;p104"/>
          <p:cNvSpPr txBox="1"/>
          <p:nvPr/>
        </p:nvSpPr>
        <p:spPr>
          <a:xfrm>
            <a:off x="2703775" y="4293575"/>
            <a:ext cx="1450800" cy="613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a:t>In Person</a:t>
            </a:r>
            <a:endParaRPr/>
          </a:p>
        </p:txBody>
      </p:sp>
      <p:sp>
        <p:nvSpPr>
          <p:cNvPr id="778" name="Google Shape;778;p104"/>
          <p:cNvSpPr txBox="1"/>
          <p:nvPr/>
        </p:nvSpPr>
        <p:spPr>
          <a:xfrm>
            <a:off x="11419625" y="197700"/>
            <a:ext cx="523200" cy="363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a:t>51</a:t>
            </a:r>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783"/>
        <p:cNvGrpSpPr/>
        <p:nvPr/>
      </p:nvGrpSpPr>
      <p:grpSpPr>
        <a:xfrm>
          <a:off x="0" y="0"/>
          <a:ext cx="0" cy="0"/>
          <a:chOff x="0" y="0"/>
          <a:chExt cx="0" cy="0"/>
        </a:xfrm>
      </p:grpSpPr>
      <p:sp>
        <p:nvSpPr>
          <p:cNvPr id="784" name="Google Shape;784;p105"/>
          <p:cNvSpPr txBox="1">
            <a:spLocks noGrp="1"/>
          </p:cNvSpPr>
          <p:nvPr>
            <p:ph type="title"/>
          </p:nvPr>
        </p:nvSpPr>
        <p:spPr>
          <a:xfrm>
            <a:off x="4157100" y="299800"/>
            <a:ext cx="3877800" cy="780900"/>
          </a:xfrm>
          <a:prstGeom prst="rect">
            <a:avLst/>
          </a:prstGeom>
          <a:ln w="28575" cap="flat" cmpd="sng">
            <a:solidFill>
              <a:srgbClr val="000000"/>
            </a:solidFill>
            <a:prstDash val="solid"/>
            <a:round/>
            <a:headEnd type="none" w="sm" len="sm"/>
            <a:tailEnd type="none" w="sm" len="sm"/>
          </a:ln>
        </p:spPr>
        <p:txBody>
          <a:bodyPr spcFirstLastPara="1" wrap="square" lIns="121900" tIns="121900" rIns="121900" bIns="121900" anchor="t" anchorCtr="0">
            <a:noAutofit/>
          </a:bodyPr>
          <a:lstStyle/>
          <a:p>
            <a:pPr marL="0" lvl="0" indent="0" algn="ctr" rtl="0">
              <a:spcBef>
                <a:spcPts val="0"/>
              </a:spcBef>
              <a:spcAft>
                <a:spcPts val="0"/>
              </a:spcAft>
              <a:buNone/>
            </a:pPr>
            <a:r>
              <a:rPr lang="en-US" sz="3000">
                <a:latin typeface="Droid Serif"/>
                <a:ea typeface="Droid Serif"/>
                <a:cs typeface="Droid Serif"/>
                <a:sym typeface="Droid Serif"/>
              </a:rPr>
              <a:t>Here I go, again...</a:t>
            </a:r>
            <a:endParaRPr sz="3000">
              <a:latin typeface="Droid Serif"/>
              <a:ea typeface="Droid Serif"/>
              <a:cs typeface="Droid Serif"/>
              <a:sym typeface="Droid Serif"/>
            </a:endParaRPr>
          </a:p>
        </p:txBody>
      </p:sp>
      <p:sp>
        <p:nvSpPr>
          <p:cNvPr id="785" name="Google Shape;785;p105"/>
          <p:cNvSpPr txBox="1">
            <a:spLocks noGrp="1"/>
          </p:cNvSpPr>
          <p:nvPr>
            <p:ph type="body" idx="1"/>
          </p:nvPr>
        </p:nvSpPr>
        <p:spPr>
          <a:xfrm>
            <a:off x="415600" y="1536625"/>
            <a:ext cx="11360700" cy="5227800"/>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None/>
            </a:pPr>
            <a:r>
              <a:rPr lang="en-US" sz="1800">
                <a:solidFill>
                  <a:srgbClr val="000000"/>
                </a:solidFill>
                <a:latin typeface="Times New Roman"/>
                <a:ea typeface="Times New Roman"/>
                <a:cs typeface="Times New Roman"/>
                <a:sym typeface="Times New Roman"/>
              </a:rPr>
              <a:t>After High School, where will you live? Will you live by yourself? With Joey and Chandler? With your parents?</a:t>
            </a:r>
            <a:endParaRPr sz="1800">
              <a:solidFill>
                <a:srgbClr val="000000"/>
              </a:solidFill>
              <a:latin typeface="Times New Roman"/>
              <a:ea typeface="Times New Roman"/>
              <a:cs typeface="Times New Roman"/>
              <a:sym typeface="Times New Roman"/>
            </a:endParaRPr>
          </a:p>
          <a:p>
            <a:pPr marL="0" lvl="0" indent="0" algn="ctr" rtl="0">
              <a:spcBef>
                <a:spcPts val="2100"/>
              </a:spcBef>
              <a:spcAft>
                <a:spcPts val="0"/>
              </a:spcAft>
              <a:buNone/>
            </a:pPr>
            <a:r>
              <a:rPr lang="en-US" sz="1800">
                <a:solidFill>
                  <a:srgbClr val="000000"/>
                </a:solidFill>
                <a:latin typeface="Times New Roman"/>
                <a:ea typeface="Times New Roman"/>
                <a:cs typeface="Times New Roman"/>
                <a:sym typeface="Times New Roman"/>
              </a:rPr>
              <a:t>When I am finished with high school, I will live…  (circle at least one)</a:t>
            </a:r>
            <a:endParaRPr sz="1800">
              <a:solidFill>
                <a:srgbClr val="000000"/>
              </a:solidFill>
              <a:latin typeface="Times New Roman"/>
              <a:ea typeface="Times New Roman"/>
              <a:cs typeface="Times New Roman"/>
              <a:sym typeface="Times New Roman"/>
            </a:endParaRPr>
          </a:p>
          <a:p>
            <a:pPr marL="0" lvl="0" indent="0" algn="ctr" rtl="0">
              <a:lnSpc>
                <a:spcPct val="200000"/>
              </a:lnSpc>
              <a:spcBef>
                <a:spcPts val="2100"/>
              </a:spcBef>
              <a:spcAft>
                <a:spcPts val="0"/>
              </a:spcAft>
              <a:buNone/>
            </a:pPr>
            <a:r>
              <a:rPr lang="en-US" sz="1800">
                <a:solidFill>
                  <a:srgbClr val="000000"/>
                </a:solidFill>
                <a:latin typeface="Consolas"/>
                <a:ea typeface="Consolas"/>
                <a:cs typeface="Consolas"/>
                <a:sym typeface="Consolas"/>
              </a:rPr>
              <a:t>By myself</a:t>
            </a:r>
            <a:endParaRPr sz="1800">
              <a:solidFill>
                <a:srgbClr val="000000"/>
              </a:solidFill>
              <a:latin typeface="Consolas"/>
              <a:ea typeface="Consolas"/>
              <a:cs typeface="Consolas"/>
              <a:sym typeface="Consolas"/>
            </a:endParaRPr>
          </a:p>
          <a:p>
            <a:pPr marL="0" lvl="0" indent="0" algn="ctr" rtl="0">
              <a:lnSpc>
                <a:spcPct val="200000"/>
              </a:lnSpc>
              <a:spcBef>
                <a:spcPts val="2100"/>
              </a:spcBef>
              <a:spcAft>
                <a:spcPts val="0"/>
              </a:spcAft>
              <a:buNone/>
            </a:pPr>
            <a:r>
              <a:rPr lang="en-US" sz="1800">
                <a:solidFill>
                  <a:srgbClr val="000000"/>
                </a:solidFill>
                <a:latin typeface="Play"/>
                <a:ea typeface="Play"/>
                <a:cs typeface="Play"/>
                <a:sym typeface="Play"/>
              </a:rPr>
              <a:t>With roommates</a:t>
            </a:r>
            <a:endParaRPr sz="1800">
              <a:solidFill>
                <a:srgbClr val="000000"/>
              </a:solidFill>
              <a:latin typeface="Play"/>
              <a:ea typeface="Play"/>
              <a:cs typeface="Play"/>
              <a:sym typeface="Play"/>
            </a:endParaRPr>
          </a:p>
          <a:p>
            <a:pPr marL="0" lvl="0" indent="0" algn="ctr" rtl="0">
              <a:lnSpc>
                <a:spcPct val="200000"/>
              </a:lnSpc>
              <a:spcBef>
                <a:spcPts val="2100"/>
              </a:spcBef>
              <a:spcAft>
                <a:spcPts val="0"/>
              </a:spcAft>
              <a:buNone/>
            </a:pPr>
            <a:r>
              <a:rPr lang="en-US" sz="1800">
                <a:solidFill>
                  <a:srgbClr val="000000"/>
                </a:solidFill>
                <a:latin typeface="Josefin Slab"/>
                <a:ea typeface="Josefin Slab"/>
                <a:cs typeface="Josefin Slab"/>
                <a:sym typeface="Josefin Slab"/>
              </a:rPr>
              <a:t>With my boyfriend or girlfriend </a:t>
            </a:r>
            <a:r>
              <a:rPr lang="en-US" sz="1800">
                <a:solidFill>
                  <a:srgbClr val="000000"/>
                </a:solidFill>
                <a:latin typeface="Times New Roman"/>
                <a:ea typeface="Times New Roman"/>
                <a:cs typeface="Times New Roman"/>
                <a:sym typeface="Times New Roman"/>
              </a:rPr>
              <a:t>								</a:t>
            </a:r>
            <a:r>
              <a:rPr lang="en-US" sz="1800">
                <a:solidFill>
                  <a:srgbClr val="000000"/>
                </a:solidFill>
                <a:latin typeface="Droid Sans"/>
                <a:ea typeface="Droid Sans"/>
                <a:cs typeface="Droid Sans"/>
                <a:sym typeface="Droid Sans"/>
              </a:rPr>
              <a:t>husband or wife</a:t>
            </a:r>
            <a:endParaRPr sz="1800">
              <a:solidFill>
                <a:srgbClr val="000000"/>
              </a:solidFill>
              <a:latin typeface="Droid Sans"/>
              <a:ea typeface="Droid Sans"/>
              <a:cs typeface="Droid Sans"/>
              <a:sym typeface="Droid Sans"/>
            </a:endParaRPr>
          </a:p>
          <a:p>
            <a:pPr marL="0" lvl="0" indent="0" algn="ctr" rtl="0">
              <a:lnSpc>
                <a:spcPct val="200000"/>
              </a:lnSpc>
              <a:spcBef>
                <a:spcPts val="2100"/>
              </a:spcBef>
              <a:spcAft>
                <a:spcPts val="0"/>
              </a:spcAft>
              <a:buNone/>
            </a:pPr>
            <a:r>
              <a:rPr lang="en-US" sz="1800">
                <a:solidFill>
                  <a:srgbClr val="000000"/>
                </a:solidFill>
                <a:latin typeface="Verdana"/>
                <a:ea typeface="Verdana"/>
                <a:cs typeface="Verdana"/>
                <a:sym typeface="Verdana"/>
              </a:rPr>
              <a:t>My parents</a:t>
            </a:r>
            <a:endParaRPr sz="1800">
              <a:solidFill>
                <a:srgbClr val="000000"/>
              </a:solidFill>
              <a:latin typeface="Verdana"/>
              <a:ea typeface="Verdana"/>
              <a:cs typeface="Verdana"/>
              <a:sym typeface="Verdana"/>
            </a:endParaRPr>
          </a:p>
          <a:p>
            <a:pPr marL="0" lvl="0" indent="0" algn="ctr" rtl="0">
              <a:lnSpc>
                <a:spcPct val="200000"/>
              </a:lnSpc>
              <a:spcBef>
                <a:spcPts val="2100"/>
              </a:spcBef>
              <a:spcAft>
                <a:spcPts val="0"/>
              </a:spcAft>
              <a:buNone/>
            </a:pPr>
            <a:r>
              <a:rPr lang="en-US" sz="1800">
                <a:solidFill>
                  <a:srgbClr val="000000"/>
                </a:solidFill>
                <a:latin typeface="Times New Roman"/>
                <a:ea typeface="Times New Roman"/>
                <a:cs typeface="Times New Roman"/>
                <a:sym typeface="Times New Roman"/>
              </a:rPr>
              <a:t>On the streets</a:t>
            </a:r>
            <a:endParaRPr sz="1800">
              <a:solidFill>
                <a:srgbClr val="000000"/>
              </a:solidFill>
              <a:latin typeface="Times New Roman"/>
              <a:ea typeface="Times New Roman"/>
              <a:cs typeface="Times New Roman"/>
              <a:sym typeface="Times New Roman"/>
            </a:endParaRPr>
          </a:p>
          <a:p>
            <a:pPr marL="0" lvl="0" indent="0" algn="ctr" rtl="0">
              <a:spcBef>
                <a:spcPts val="2100"/>
              </a:spcBef>
              <a:spcAft>
                <a:spcPts val="0"/>
              </a:spcAft>
              <a:buNone/>
            </a:pPr>
            <a:endParaRPr sz="1800">
              <a:solidFill>
                <a:srgbClr val="000000"/>
              </a:solidFill>
              <a:latin typeface="Times New Roman"/>
              <a:ea typeface="Times New Roman"/>
              <a:cs typeface="Times New Roman"/>
              <a:sym typeface="Times New Roman"/>
            </a:endParaRPr>
          </a:p>
          <a:p>
            <a:pPr marL="0" lvl="0" indent="0" algn="ctr" rtl="0">
              <a:spcBef>
                <a:spcPts val="2100"/>
              </a:spcBef>
              <a:spcAft>
                <a:spcPts val="0"/>
              </a:spcAft>
              <a:buNone/>
            </a:pPr>
            <a:endParaRPr sz="1800">
              <a:solidFill>
                <a:srgbClr val="000000"/>
              </a:solidFill>
              <a:latin typeface="Times New Roman"/>
              <a:ea typeface="Times New Roman"/>
              <a:cs typeface="Times New Roman"/>
              <a:sym typeface="Times New Roman"/>
            </a:endParaRPr>
          </a:p>
          <a:p>
            <a:pPr marL="0" lvl="0" indent="0" algn="ctr" rtl="0">
              <a:spcBef>
                <a:spcPts val="2100"/>
              </a:spcBef>
              <a:spcAft>
                <a:spcPts val="2100"/>
              </a:spcAft>
              <a:buNone/>
            </a:pPr>
            <a:endParaRPr sz="1800">
              <a:solidFill>
                <a:srgbClr val="000000"/>
              </a:solidFill>
              <a:latin typeface="Times New Roman"/>
              <a:ea typeface="Times New Roman"/>
              <a:cs typeface="Times New Roman"/>
              <a:sym typeface="Times New Roman"/>
            </a:endParaRPr>
          </a:p>
        </p:txBody>
      </p:sp>
      <p:sp>
        <p:nvSpPr>
          <p:cNvPr id="786" name="Google Shape;786;p105"/>
          <p:cNvSpPr txBox="1"/>
          <p:nvPr/>
        </p:nvSpPr>
        <p:spPr>
          <a:xfrm>
            <a:off x="11419625" y="197700"/>
            <a:ext cx="523200" cy="363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a:t>52</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34"/>
          <p:cNvSpPr txBox="1">
            <a:spLocks noGrp="1"/>
          </p:cNvSpPr>
          <p:nvPr>
            <p:ph type="title"/>
          </p:nvPr>
        </p:nvSpPr>
        <p:spPr>
          <a:xfrm>
            <a:off x="1251678" y="382385"/>
            <a:ext cx="10178400" cy="1492200"/>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None/>
            </a:pPr>
            <a:r>
              <a:rPr lang="en-US">
                <a:solidFill>
                  <a:srgbClr val="000000"/>
                </a:solidFill>
              </a:rPr>
              <a:t>WHAT CAN YOU GET BETTER AT?</a:t>
            </a:r>
            <a:endParaRPr>
              <a:solidFill>
                <a:srgbClr val="000000"/>
              </a:solidFill>
            </a:endParaRPr>
          </a:p>
        </p:txBody>
      </p:sp>
      <p:sp>
        <p:nvSpPr>
          <p:cNvPr id="172" name="Google Shape;172;p34"/>
          <p:cNvSpPr txBox="1">
            <a:spLocks noGrp="1"/>
          </p:cNvSpPr>
          <p:nvPr>
            <p:ph type="body" idx="1"/>
          </p:nvPr>
        </p:nvSpPr>
        <p:spPr>
          <a:xfrm>
            <a:off x="1251678" y="2286001"/>
            <a:ext cx="10178400" cy="3593700"/>
          </a:xfrm>
          <a:prstGeom prst="rect">
            <a:avLst/>
          </a:prstGeom>
        </p:spPr>
        <p:txBody>
          <a:bodyPr spcFirstLastPara="1" wrap="square" lIns="121900" tIns="121900" rIns="121900" bIns="121900" anchor="t" anchorCtr="0">
            <a:noAutofit/>
          </a:bodyPr>
          <a:lstStyle/>
          <a:p>
            <a:pPr marL="228600" lvl="0" indent="-101600" algn="l" rtl="0">
              <a:spcBef>
                <a:spcPts val="700"/>
              </a:spcBef>
              <a:spcAft>
                <a:spcPts val="0"/>
              </a:spcAft>
              <a:buNone/>
            </a:pPr>
            <a:r>
              <a:rPr lang="en-US">
                <a:solidFill>
                  <a:srgbClr val="000000"/>
                </a:solidFill>
              </a:rPr>
              <a:t>I would like to improve _________________________________________________</a:t>
            </a:r>
            <a:endParaRPr>
              <a:solidFill>
                <a:srgbClr val="000000"/>
              </a:solidFill>
            </a:endParaRPr>
          </a:p>
          <a:p>
            <a:pPr marL="228600" lvl="0" indent="-101600" algn="l" rtl="0">
              <a:spcBef>
                <a:spcPts val="2100"/>
              </a:spcBef>
              <a:spcAft>
                <a:spcPts val="0"/>
              </a:spcAft>
              <a:buNone/>
            </a:pPr>
            <a:endParaRPr>
              <a:solidFill>
                <a:srgbClr val="000000"/>
              </a:solidFill>
            </a:endParaRPr>
          </a:p>
          <a:p>
            <a:pPr marL="228600" lvl="0" indent="-101600" algn="l" rtl="0">
              <a:spcBef>
                <a:spcPts val="2100"/>
              </a:spcBef>
              <a:spcAft>
                <a:spcPts val="0"/>
              </a:spcAft>
              <a:buNone/>
            </a:pPr>
            <a:endParaRPr>
              <a:solidFill>
                <a:srgbClr val="000000"/>
              </a:solidFill>
            </a:endParaRPr>
          </a:p>
          <a:p>
            <a:pPr marL="228600" lvl="0" indent="-101600" algn="l" rtl="0">
              <a:spcBef>
                <a:spcPts val="2100"/>
              </a:spcBef>
              <a:spcAft>
                <a:spcPts val="0"/>
              </a:spcAft>
              <a:buNone/>
            </a:pPr>
            <a:r>
              <a:rPr lang="en-US">
                <a:solidFill>
                  <a:srgbClr val="000000"/>
                </a:solidFill>
              </a:rPr>
              <a:t>___________________________________________________________________</a:t>
            </a:r>
            <a:endParaRPr>
              <a:solidFill>
                <a:srgbClr val="000000"/>
              </a:solidFill>
            </a:endParaRPr>
          </a:p>
          <a:p>
            <a:pPr marL="228600" lvl="0" indent="-101600" algn="l" rtl="0">
              <a:spcBef>
                <a:spcPts val="2100"/>
              </a:spcBef>
              <a:spcAft>
                <a:spcPts val="0"/>
              </a:spcAft>
              <a:buNone/>
            </a:pPr>
            <a:endParaRPr>
              <a:solidFill>
                <a:srgbClr val="000000"/>
              </a:solidFill>
            </a:endParaRPr>
          </a:p>
          <a:p>
            <a:pPr marL="228600" lvl="0" indent="-101600" algn="l" rtl="0">
              <a:spcBef>
                <a:spcPts val="2100"/>
              </a:spcBef>
              <a:spcAft>
                <a:spcPts val="0"/>
              </a:spcAft>
              <a:buNone/>
            </a:pPr>
            <a:endParaRPr>
              <a:solidFill>
                <a:srgbClr val="000000"/>
              </a:solidFill>
            </a:endParaRPr>
          </a:p>
          <a:p>
            <a:pPr marL="228600" lvl="0" indent="-101600" algn="l" rtl="0">
              <a:spcBef>
                <a:spcPts val="2100"/>
              </a:spcBef>
              <a:spcAft>
                <a:spcPts val="2100"/>
              </a:spcAft>
              <a:buNone/>
            </a:pPr>
            <a:r>
              <a:rPr lang="en-US">
                <a:solidFill>
                  <a:srgbClr val="000000"/>
                </a:solidFill>
              </a:rPr>
              <a:t>____________________________________________________________________</a:t>
            </a:r>
            <a:endParaRPr>
              <a:solidFill>
                <a:srgbClr val="000000"/>
              </a:solidFill>
            </a:endParaRPr>
          </a:p>
        </p:txBody>
      </p:sp>
      <p:sp>
        <p:nvSpPr>
          <p:cNvPr id="173" name="Google Shape;173;p34"/>
          <p:cNvSpPr txBox="1"/>
          <p:nvPr/>
        </p:nvSpPr>
        <p:spPr>
          <a:xfrm>
            <a:off x="11313525" y="6223550"/>
            <a:ext cx="411000" cy="363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t>5</a:t>
            </a:r>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791"/>
        <p:cNvGrpSpPr/>
        <p:nvPr/>
      </p:nvGrpSpPr>
      <p:grpSpPr>
        <a:xfrm>
          <a:off x="0" y="0"/>
          <a:ext cx="0" cy="0"/>
          <a:chOff x="0" y="0"/>
          <a:chExt cx="0" cy="0"/>
        </a:xfrm>
      </p:grpSpPr>
      <p:sp>
        <p:nvSpPr>
          <p:cNvPr id="792" name="Google Shape;792;p106"/>
          <p:cNvSpPr txBox="1">
            <a:spLocks noGrp="1"/>
          </p:cNvSpPr>
          <p:nvPr>
            <p:ph type="body" idx="1"/>
          </p:nvPr>
        </p:nvSpPr>
        <p:spPr>
          <a:xfrm>
            <a:off x="415600" y="1536633"/>
            <a:ext cx="5333100" cy="4555200"/>
          </a:xfrm>
          <a:prstGeom prst="rect">
            <a:avLst/>
          </a:prstGeom>
        </p:spPr>
        <p:txBody>
          <a:bodyPr spcFirstLastPara="1" wrap="square" lIns="121900" tIns="121900" rIns="121900" bIns="121900" anchor="t" anchorCtr="0">
            <a:noAutofit/>
          </a:bodyPr>
          <a:lstStyle/>
          <a:p>
            <a:pPr marL="457200" lvl="0" indent="-342900" algn="l" rtl="0">
              <a:lnSpc>
                <a:spcPct val="200000"/>
              </a:lnSpc>
              <a:spcBef>
                <a:spcPts val="0"/>
              </a:spcBef>
              <a:spcAft>
                <a:spcPts val="0"/>
              </a:spcAft>
              <a:buClr>
                <a:schemeClr val="dk1"/>
              </a:buClr>
              <a:buSzPts val="1800"/>
              <a:buChar char="❏"/>
            </a:pPr>
            <a:r>
              <a:rPr lang="en-US" sz="1800">
                <a:solidFill>
                  <a:schemeClr val="dk1"/>
                </a:solidFill>
              </a:rPr>
              <a:t>Computer all day!</a:t>
            </a:r>
            <a:endParaRPr sz="1800">
              <a:solidFill>
                <a:schemeClr val="dk1"/>
              </a:solidFill>
            </a:endParaRPr>
          </a:p>
          <a:p>
            <a:pPr marL="457200" lvl="0" indent="-342900" algn="l" rtl="0">
              <a:lnSpc>
                <a:spcPct val="200000"/>
              </a:lnSpc>
              <a:spcBef>
                <a:spcPts val="0"/>
              </a:spcBef>
              <a:spcAft>
                <a:spcPts val="0"/>
              </a:spcAft>
              <a:buClr>
                <a:schemeClr val="dk1"/>
              </a:buClr>
              <a:buSzPts val="1800"/>
              <a:buChar char="❏"/>
            </a:pPr>
            <a:r>
              <a:rPr lang="en-US" sz="1800">
                <a:solidFill>
                  <a:schemeClr val="dk1"/>
                </a:solidFill>
              </a:rPr>
              <a:t>Video Games</a:t>
            </a:r>
            <a:endParaRPr sz="1800">
              <a:solidFill>
                <a:schemeClr val="dk1"/>
              </a:solidFill>
            </a:endParaRPr>
          </a:p>
          <a:p>
            <a:pPr marL="457200" lvl="0" indent="-342900" algn="l" rtl="0">
              <a:lnSpc>
                <a:spcPct val="200000"/>
              </a:lnSpc>
              <a:spcBef>
                <a:spcPts val="0"/>
              </a:spcBef>
              <a:spcAft>
                <a:spcPts val="0"/>
              </a:spcAft>
              <a:buClr>
                <a:schemeClr val="dk1"/>
              </a:buClr>
              <a:buSzPts val="1800"/>
              <a:buChar char="❏"/>
            </a:pPr>
            <a:r>
              <a:rPr lang="en-US" sz="1800">
                <a:solidFill>
                  <a:schemeClr val="dk1"/>
                </a:solidFill>
              </a:rPr>
              <a:t>Chores</a:t>
            </a:r>
            <a:endParaRPr sz="1800">
              <a:solidFill>
                <a:schemeClr val="dk1"/>
              </a:solidFill>
            </a:endParaRPr>
          </a:p>
          <a:p>
            <a:pPr marL="457200" lvl="0" indent="-342900" algn="l" rtl="0">
              <a:lnSpc>
                <a:spcPct val="200000"/>
              </a:lnSpc>
              <a:spcBef>
                <a:spcPts val="0"/>
              </a:spcBef>
              <a:spcAft>
                <a:spcPts val="0"/>
              </a:spcAft>
              <a:buClr>
                <a:schemeClr val="dk1"/>
              </a:buClr>
              <a:buSzPts val="1800"/>
              <a:buChar char="❏"/>
            </a:pPr>
            <a:r>
              <a:rPr lang="en-US" sz="1800">
                <a:solidFill>
                  <a:schemeClr val="dk1"/>
                </a:solidFill>
              </a:rPr>
              <a:t>Hiking</a:t>
            </a:r>
            <a:endParaRPr sz="1800">
              <a:solidFill>
                <a:schemeClr val="dk1"/>
              </a:solidFill>
            </a:endParaRPr>
          </a:p>
          <a:p>
            <a:pPr marL="457200" lvl="0" indent="-342900" algn="l" rtl="0">
              <a:lnSpc>
                <a:spcPct val="200000"/>
              </a:lnSpc>
              <a:spcBef>
                <a:spcPts val="0"/>
              </a:spcBef>
              <a:spcAft>
                <a:spcPts val="0"/>
              </a:spcAft>
              <a:buClr>
                <a:schemeClr val="dk1"/>
              </a:buClr>
              <a:buSzPts val="1800"/>
              <a:buChar char="❏"/>
            </a:pPr>
            <a:r>
              <a:rPr lang="en-US" sz="1800">
                <a:solidFill>
                  <a:schemeClr val="dk1"/>
                </a:solidFill>
              </a:rPr>
              <a:t>Work on my novel at Starbucks</a:t>
            </a:r>
            <a:endParaRPr sz="1800">
              <a:solidFill>
                <a:schemeClr val="dk1"/>
              </a:solidFill>
            </a:endParaRPr>
          </a:p>
          <a:p>
            <a:pPr marL="457200" lvl="0" indent="-342900" algn="l" rtl="0">
              <a:lnSpc>
                <a:spcPct val="200000"/>
              </a:lnSpc>
              <a:spcBef>
                <a:spcPts val="0"/>
              </a:spcBef>
              <a:spcAft>
                <a:spcPts val="0"/>
              </a:spcAft>
              <a:buClr>
                <a:schemeClr val="dk1"/>
              </a:buClr>
              <a:buSzPts val="1800"/>
              <a:buChar char="❏"/>
            </a:pPr>
            <a:r>
              <a:rPr lang="en-US" sz="1800">
                <a:solidFill>
                  <a:schemeClr val="dk1"/>
                </a:solidFill>
              </a:rPr>
              <a:t>Sports</a:t>
            </a:r>
            <a:endParaRPr sz="1800">
              <a:solidFill>
                <a:schemeClr val="dk1"/>
              </a:solidFill>
            </a:endParaRPr>
          </a:p>
          <a:p>
            <a:pPr marL="457200" lvl="0" indent="-342900" algn="l" rtl="0">
              <a:lnSpc>
                <a:spcPct val="200000"/>
              </a:lnSpc>
              <a:spcBef>
                <a:spcPts val="0"/>
              </a:spcBef>
              <a:spcAft>
                <a:spcPts val="0"/>
              </a:spcAft>
              <a:buClr>
                <a:schemeClr val="dk1"/>
              </a:buClr>
              <a:buSzPts val="1800"/>
              <a:buChar char="❏"/>
            </a:pPr>
            <a:r>
              <a:rPr lang="en-US" sz="1800">
                <a:solidFill>
                  <a:schemeClr val="dk1"/>
                </a:solidFill>
              </a:rPr>
              <a:t>Play music</a:t>
            </a:r>
            <a:endParaRPr sz="1800">
              <a:solidFill>
                <a:schemeClr val="dk1"/>
              </a:solidFill>
            </a:endParaRPr>
          </a:p>
        </p:txBody>
      </p:sp>
      <p:sp>
        <p:nvSpPr>
          <p:cNvPr id="793" name="Google Shape;793;p106"/>
          <p:cNvSpPr txBox="1">
            <a:spLocks noGrp="1"/>
          </p:cNvSpPr>
          <p:nvPr>
            <p:ph type="body" idx="2"/>
          </p:nvPr>
        </p:nvSpPr>
        <p:spPr>
          <a:xfrm>
            <a:off x="6443200" y="1536633"/>
            <a:ext cx="5333100" cy="4555200"/>
          </a:xfrm>
          <a:prstGeom prst="rect">
            <a:avLst/>
          </a:prstGeom>
        </p:spPr>
        <p:txBody>
          <a:bodyPr spcFirstLastPara="1" wrap="square" lIns="121900" tIns="121900" rIns="121900" bIns="121900" anchor="t" anchorCtr="0">
            <a:noAutofit/>
          </a:bodyPr>
          <a:lstStyle/>
          <a:p>
            <a:pPr marL="457200" lvl="0" indent="-342900" algn="l" rtl="0">
              <a:lnSpc>
                <a:spcPct val="200000"/>
              </a:lnSpc>
              <a:spcBef>
                <a:spcPts val="0"/>
              </a:spcBef>
              <a:spcAft>
                <a:spcPts val="0"/>
              </a:spcAft>
              <a:buClr>
                <a:srgbClr val="000000"/>
              </a:buClr>
              <a:buSzPts val="1800"/>
              <a:buChar char="❏"/>
            </a:pPr>
            <a:r>
              <a:rPr lang="en-US" sz="1800">
                <a:solidFill>
                  <a:srgbClr val="000000"/>
                </a:solidFill>
              </a:rPr>
              <a:t>Draw, paint, or other art</a:t>
            </a:r>
            <a:endParaRPr sz="1800">
              <a:solidFill>
                <a:srgbClr val="000000"/>
              </a:solidFill>
            </a:endParaRPr>
          </a:p>
          <a:p>
            <a:pPr marL="457200" lvl="0" indent="-342900" algn="l" rtl="0">
              <a:lnSpc>
                <a:spcPct val="200000"/>
              </a:lnSpc>
              <a:spcBef>
                <a:spcPts val="0"/>
              </a:spcBef>
              <a:spcAft>
                <a:spcPts val="0"/>
              </a:spcAft>
              <a:buClr>
                <a:srgbClr val="000000"/>
              </a:buClr>
              <a:buSzPts val="1800"/>
              <a:buChar char="❏"/>
            </a:pPr>
            <a:r>
              <a:rPr lang="en-US" sz="1800">
                <a:solidFill>
                  <a:srgbClr val="000000"/>
                </a:solidFill>
              </a:rPr>
              <a:t>Listen to music</a:t>
            </a:r>
            <a:endParaRPr sz="1800">
              <a:solidFill>
                <a:srgbClr val="000000"/>
              </a:solidFill>
            </a:endParaRPr>
          </a:p>
          <a:p>
            <a:pPr marL="457200" lvl="0" indent="-342900" algn="l" rtl="0">
              <a:lnSpc>
                <a:spcPct val="200000"/>
              </a:lnSpc>
              <a:spcBef>
                <a:spcPts val="0"/>
              </a:spcBef>
              <a:spcAft>
                <a:spcPts val="0"/>
              </a:spcAft>
              <a:buClr>
                <a:srgbClr val="000000"/>
              </a:buClr>
              <a:buSzPts val="1800"/>
              <a:buChar char="❏"/>
            </a:pPr>
            <a:r>
              <a:rPr lang="en-US" sz="1800">
                <a:solidFill>
                  <a:srgbClr val="000000"/>
                </a:solidFill>
              </a:rPr>
              <a:t>Watch cat videos</a:t>
            </a:r>
            <a:endParaRPr sz="1800">
              <a:solidFill>
                <a:srgbClr val="000000"/>
              </a:solidFill>
            </a:endParaRPr>
          </a:p>
          <a:p>
            <a:pPr marL="457200" lvl="0" indent="-342900" algn="l" rtl="0">
              <a:lnSpc>
                <a:spcPct val="200000"/>
              </a:lnSpc>
              <a:spcBef>
                <a:spcPts val="0"/>
              </a:spcBef>
              <a:spcAft>
                <a:spcPts val="0"/>
              </a:spcAft>
              <a:buClr>
                <a:srgbClr val="000000"/>
              </a:buClr>
              <a:buSzPts val="1800"/>
              <a:buChar char="❏"/>
            </a:pPr>
            <a:r>
              <a:rPr lang="en-US" sz="1800">
                <a:solidFill>
                  <a:srgbClr val="000000"/>
                </a:solidFill>
              </a:rPr>
              <a:t>Hang out with friends</a:t>
            </a:r>
            <a:endParaRPr sz="1800">
              <a:solidFill>
                <a:srgbClr val="000000"/>
              </a:solidFill>
            </a:endParaRPr>
          </a:p>
          <a:p>
            <a:pPr marL="457200" lvl="0" indent="-342900" algn="l" rtl="0">
              <a:lnSpc>
                <a:spcPct val="200000"/>
              </a:lnSpc>
              <a:spcBef>
                <a:spcPts val="0"/>
              </a:spcBef>
              <a:spcAft>
                <a:spcPts val="0"/>
              </a:spcAft>
              <a:buClr>
                <a:srgbClr val="000000"/>
              </a:buClr>
              <a:buSzPts val="1800"/>
              <a:buChar char="❏"/>
            </a:pPr>
            <a:r>
              <a:rPr lang="en-US" sz="1800">
                <a:solidFill>
                  <a:srgbClr val="000000"/>
                </a:solidFill>
              </a:rPr>
              <a:t>Hang out with family</a:t>
            </a:r>
            <a:endParaRPr sz="1800">
              <a:solidFill>
                <a:srgbClr val="000000"/>
              </a:solidFill>
            </a:endParaRPr>
          </a:p>
          <a:p>
            <a:pPr marL="457200" lvl="0" indent="-342900" algn="l" rtl="0">
              <a:lnSpc>
                <a:spcPct val="200000"/>
              </a:lnSpc>
              <a:spcBef>
                <a:spcPts val="0"/>
              </a:spcBef>
              <a:spcAft>
                <a:spcPts val="0"/>
              </a:spcAft>
              <a:buClr>
                <a:srgbClr val="000000"/>
              </a:buClr>
              <a:buSzPts val="1800"/>
              <a:buChar char="❏"/>
            </a:pPr>
            <a:r>
              <a:rPr lang="en-US" sz="1800">
                <a:solidFill>
                  <a:srgbClr val="000000"/>
                </a:solidFill>
              </a:rPr>
              <a:t>Hang out with my significant other</a:t>
            </a:r>
            <a:endParaRPr sz="1800">
              <a:solidFill>
                <a:srgbClr val="000000"/>
              </a:solidFill>
            </a:endParaRPr>
          </a:p>
        </p:txBody>
      </p:sp>
      <p:sp>
        <p:nvSpPr>
          <p:cNvPr id="794" name="Google Shape;794;p106"/>
          <p:cNvSpPr txBox="1">
            <a:spLocks noGrp="1"/>
          </p:cNvSpPr>
          <p:nvPr>
            <p:ph type="title"/>
          </p:nvPr>
        </p:nvSpPr>
        <p:spPr>
          <a:xfrm>
            <a:off x="415600" y="218599"/>
            <a:ext cx="11360700" cy="955500"/>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None/>
            </a:pPr>
            <a:r>
              <a:rPr lang="en-US" sz="1800" b="1"/>
              <a:t>Adults Just Want to Have Fun</a:t>
            </a:r>
            <a:endParaRPr sz="1800" b="1"/>
          </a:p>
          <a:p>
            <a:pPr marL="0" lvl="0" indent="0" algn="ctr" rtl="0">
              <a:spcBef>
                <a:spcPts val="0"/>
              </a:spcBef>
              <a:spcAft>
                <a:spcPts val="0"/>
              </a:spcAft>
              <a:buNone/>
            </a:pPr>
            <a:endParaRPr sz="1800" b="1"/>
          </a:p>
          <a:p>
            <a:pPr marL="0" lvl="0" indent="0" algn="ctr" rtl="0">
              <a:lnSpc>
                <a:spcPct val="115000"/>
              </a:lnSpc>
              <a:spcBef>
                <a:spcPts val="0"/>
              </a:spcBef>
              <a:spcAft>
                <a:spcPts val="2100"/>
              </a:spcAft>
              <a:buNone/>
            </a:pPr>
            <a:r>
              <a:rPr lang="en-US" sz="1400"/>
              <a:t>What will you do for fun, when you are an adult? (Check at least one. You can write your own ideas on the back page.)</a:t>
            </a:r>
            <a:endParaRPr sz="1800" b="1"/>
          </a:p>
        </p:txBody>
      </p:sp>
      <p:sp>
        <p:nvSpPr>
          <p:cNvPr id="795" name="Google Shape;795;p106"/>
          <p:cNvSpPr txBox="1"/>
          <p:nvPr/>
        </p:nvSpPr>
        <p:spPr>
          <a:xfrm>
            <a:off x="11419625" y="197700"/>
            <a:ext cx="523200" cy="363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a:t>53</a:t>
            </a:r>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800"/>
        <p:cNvGrpSpPr/>
        <p:nvPr/>
      </p:nvGrpSpPr>
      <p:grpSpPr>
        <a:xfrm>
          <a:off x="0" y="0"/>
          <a:ext cx="0" cy="0"/>
          <a:chOff x="0" y="0"/>
          <a:chExt cx="0" cy="0"/>
        </a:xfrm>
      </p:grpSpPr>
      <p:sp>
        <p:nvSpPr>
          <p:cNvPr id="801" name="Google Shape;801;p107"/>
          <p:cNvSpPr txBox="1">
            <a:spLocks noGrp="1"/>
          </p:cNvSpPr>
          <p:nvPr>
            <p:ph type="body" idx="1"/>
          </p:nvPr>
        </p:nvSpPr>
        <p:spPr>
          <a:xfrm>
            <a:off x="415600" y="1024325"/>
            <a:ext cx="11526600" cy="5671500"/>
          </a:xfrm>
          <a:prstGeom prst="rect">
            <a:avLst/>
          </a:prstGeom>
        </p:spPr>
        <p:txBody>
          <a:bodyPr spcFirstLastPara="1" wrap="square" lIns="121900" tIns="121900" rIns="121900" bIns="121900" anchor="t" anchorCtr="0">
            <a:noAutofit/>
          </a:bodyPr>
          <a:lstStyle/>
          <a:p>
            <a:pPr marL="457200" lvl="0" indent="-349250" algn="l" rtl="0">
              <a:lnSpc>
                <a:spcPct val="200000"/>
              </a:lnSpc>
              <a:spcBef>
                <a:spcPts val="0"/>
              </a:spcBef>
              <a:spcAft>
                <a:spcPts val="0"/>
              </a:spcAft>
              <a:buSzPts val="1900"/>
              <a:buAutoNum type="arabicPeriod"/>
            </a:pPr>
            <a:r>
              <a:rPr lang="en-US"/>
              <a:t>--------------------------------------------------------------------------------------------------------------------------------------</a:t>
            </a:r>
            <a:endParaRPr/>
          </a:p>
          <a:p>
            <a:pPr marL="0" lvl="0" indent="0" algn="l" rtl="0">
              <a:lnSpc>
                <a:spcPct val="200000"/>
              </a:lnSpc>
              <a:spcBef>
                <a:spcPts val="2100"/>
              </a:spcBef>
              <a:spcAft>
                <a:spcPts val="0"/>
              </a:spcAft>
              <a:buNone/>
            </a:pPr>
            <a:endParaRPr/>
          </a:p>
          <a:p>
            <a:pPr marL="457200" lvl="0" indent="-349250" algn="l" rtl="0">
              <a:lnSpc>
                <a:spcPct val="200000"/>
              </a:lnSpc>
              <a:spcBef>
                <a:spcPts val="2100"/>
              </a:spcBef>
              <a:spcAft>
                <a:spcPts val="0"/>
              </a:spcAft>
              <a:buSzPts val="1900"/>
              <a:buAutoNum type="arabicPeriod"/>
            </a:pPr>
            <a:r>
              <a:rPr lang="en-US"/>
              <a:t>--------------------------------------------------------------------------------------------------------------------------------------</a:t>
            </a:r>
            <a:endParaRPr/>
          </a:p>
          <a:p>
            <a:pPr marL="0" lvl="0" indent="0" algn="l" rtl="0">
              <a:lnSpc>
                <a:spcPct val="200000"/>
              </a:lnSpc>
              <a:spcBef>
                <a:spcPts val="2100"/>
              </a:spcBef>
              <a:spcAft>
                <a:spcPts val="0"/>
              </a:spcAft>
              <a:buNone/>
            </a:pPr>
            <a:endParaRPr/>
          </a:p>
          <a:p>
            <a:pPr marL="457200" lvl="0" indent="-349250" algn="l" rtl="0">
              <a:lnSpc>
                <a:spcPct val="200000"/>
              </a:lnSpc>
              <a:spcBef>
                <a:spcPts val="2100"/>
              </a:spcBef>
              <a:spcAft>
                <a:spcPts val="0"/>
              </a:spcAft>
              <a:buSzPts val="1900"/>
              <a:buAutoNum type="arabicPeriod"/>
            </a:pPr>
            <a:r>
              <a:rPr lang="en-US"/>
              <a:t>--------------------------------------------------------------------------------------------------------------------------------------</a:t>
            </a:r>
            <a:endParaRPr/>
          </a:p>
          <a:p>
            <a:pPr marL="0" lvl="0" indent="0" algn="l" rtl="0">
              <a:lnSpc>
                <a:spcPct val="200000"/>
              </a:lnSpc>
              <a:spcBef>
                <a:spcPts val="2100"/>
              </a:spcBef>
              <a:spcAft>
                <a:spcPts val="0"/>
              </a:spcAft>
              <a:buNone/>
            </a:pPr>
            <a:endParaRPr/>
          </a:p>
          <a:p>
            <a:pPr marL="457200" lvl="0" indent="-349250" algn="l" rtl="0">
              <a:lnSpc>
                <a:spcPct val="200000"/>
              </a:lnSpc>
              <a:spcBef>
                <a:spcPts val="2100"/>
              </a:spcBef>
              <a:spcAft>
                <a:spcPts val="0"/>
              </a:spcAft>
              <a:buSzPts val="1900"/>
              <a:buAutoNum type="arabicPeriod"/>
            </a:pPr>
            <a:r>
              <a:rPr lang="en-US"/>
              <a:t>--------------------------------------------------------------------------------------------------------------------------------------</a:t>
            </a:r>
            <a:endParaRPr/>
          </a:p>
          <a:p>
            <a:pPr marL="0" lvl="0" indent="0" algn="l" rtl="0">
              <a:spcBef>
                <a:spcPts val="2100"/>
              </a:spcBef>
              <a:spcAft>
                <a:spcPts val="0"/>
              </a:spcAft>
              <a:buNone/>
            </a:pPr>
            <a:endParaRPr/>
          </a:p>
          <a:p>
            <a:pPr marL="0" lvl="0" indent="0" algn="l" rtl="0">
              <a:spcBef>
                <a:spcPts val="2100"/>
              </a:spcBef>
              <a:spcAft>
                <a:spcPts val="0"/>
              </a:spcAft>
              <a:buNone/>
            </a:pPr>
            <a:endParaRPr/>
          </a:p>
          <a:p>
            <a:pPr marL="0" lvl="0" indent="0" algn="l" rtl="0">
              <a:spcBef>
                <a:spcPts val="2100"/>
              </a:spcBef>
              <a:spcAft>
                <a:spcPts val="0"/>
              </a:spcAft>
              <a:buNone/>
            </a:pPr>
            <a:endParaRPr/>
          </a:p>
          <a:p>
            <a:pPr marL="0" lvl="0" indent="0" algn="l" rtl="0">
              <a:spcBef>
                <a:spcPts val="2100"/>
              </a:spcBef>
              <a:spcAft>
                <a:spcPts val="0"/>
              </a:spcAft>
              <a:buNone/>
            </a:pPr>
            <a:endParaRPr/>
          </a:p>
          <a:p>
            <a:pPr marL="0" lvl="0" indent="0" algn="l" rtl="0">
              <a:spcBef>
                <a:spcPts val="2100"/>
              </a:spcBef>
              <a:spcAft>
                <a:spcPts val="0"/>
              </a:spcAft>
              <a:buNone/>
            </a:pPr>
            <a:endParaRPr/>
          </a:p>
          <a:p>
            <a:pPr marL="0" lvl="0" indent="0" algn="l" rtl="0">
              <a:spcBef>
                <a:spcPts val="2100"/>
              </a:spcBef>
              <a:spcAft>
                <a:spcPts val="0"/>
              </a:spcAft>
              <a:buNone/>
            </a:pPr>
            <a:endParaRPr/>
          </a:p>
          <a:p>
            <a:pPr marL="0" lvl="0" indent="0" algn="l" rtl="0">
              <a:spcBef>
                <a:spcPts val="2100"/>
              </a:spcBef>
              <a:spcAft>
                <a:spcPts val="0"/>
              </a:spcAft>
              <a:buNone/>
            </a:pPr>
            <a:endParaRPr/>
          </a:p>
          <a:p>
            <a:pPr marL="0" lvl="0" indent="0" algn="l" rtl="0">
              <a:spcBef>
                <a:spcPts val="2100"/>
              </a:spcBef>
              <a:spcAft>
                <a:spcPts val="0"/>
              </a:spcAft>
              <a:buNone/>
            </a:pPr>
            <a:endParaRPr/>
          </a:p>
          <a:p>
            <a:pPr marL="0" lvl="0" indent="0" algn="l" rtl="0">
              <a:spcBef>
                <a:spcPts val="2100"/>
              </a:spcBef>
              <a:spcAft>
                <a:spcPts val="2100"/>
              </a:spcAft>
              <a:buClr>
                <a:schemeClr val="dk1"/>
              </a:buClr>
              <a:buSzPts val="1100"/>
              <a:buFont typeface="Arial"/>
              <a:buNone/>
            </a:pPr>
            <a:endParaRPr/>
          </a:p>
        </p:txBody>
      </p:sp>
      <p:sp>
        <p:nvSpPr>
          <p:cNvPr id="802" name="Google Shape;802;p107"/>
          <p:cNvSpPr txBox="1"/>
          <p:nvPr/>
        </p:nvSpPr>
        <p:spPr>
          <a:xfrm>
            <a:off x="11594500" y="218600"/>
            <a:ext cx="523200" cy="363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a:t>53</a:t>
            </a:r>
            <a:endParaRPr/>
          </a:p>
        </p:txBody>
      </p:sp>
      <p:sp>
        <p:nvSpPr>
          <p:cNvPr id="803" name="Google Shape;803;p107"/>
          <p:cNvSpPr txBox="1">
            <a:spLocks noGrp="1"/>
          </p:cNvSpPr>
          <p:nvPr>
            <p:ph type="title"/>
          </p:nvPr>
        </p:nvSpPr>
        <p:spPr>
          <a:xfrm>
            <a:off x="305200" y="218600"/>
            <a:ext cx="11289300" cy="580800"/>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None/>
            </a:pPr>
            <a:r>
              <a:rPr lang="en-US" sz="1800" b="1"/>
              <a:t>Adults Just Want to Have Fun</a:t>
            </a:r>
            <a:endParaRPr sz="1800" b="1"/>
          </a:p>
          <a:p>
            <a:pPr marL="0" lvl="0" indent="0" algn="ctr" rtl="0">
              <a:spcBef>
                <a:spcPts val="0"/>
              </a:spcBef>
              <a:spcAft>
                <a:spcPts val="0"/>
              </a:spcAft>
              <a:buNone/>
            </a:pPr>
            <a:endParaRPr sz="1800" b="1"/>
          </a:p>
          <a:p>
            <a:pPr marL="0" lvl="0" indent="0" algn="ctr" rtl="0">
              <a:lnSpc>
                <a:spcPct val="115000"/>
              </a:lnSpc>
              <a:spcBef>
                <a:spcPts val="0"/>
              </a:spcBef>
              <a:spcAft>
                <a:spcPts val="2100"/>
              </a:spcAft>
              <a:buNone/>
            </a:pPr>
            <a:endParaRPr sz="1800" b="1"/>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35"/>
          <p:cNvSpPr txBox="1">
            <a:spLocks noGrp="1"/>
          </p:cNvSpPr>
          <p:nvPr>
            <p:ph type="title"/>
          </p:nvPr>
        </p:nvSpPr>
        <p:spPr>
          <a:xfrm>
            <a:off x="1251678" y="382385"/>
            <a:ext cx="10178400" cy="1492200"/>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None/>
            </a:pPr>
            <a:r>
              <a:rPr lang="en-US">
                <a:solidFill>
                  <a:srgbClr val="000000"/>
                </a:solidFill>
              </a:rPr>
              <a:t>WHAT SHOULD YOU STOP DOING?</a:t>
            </a:r>
            <a:endParaRPr>
              <a:solidFill>
                <a:srgbClr val="000000"/>
              </a:solidFill>
            </a:endParaRPr>
          </a:p>
        </p:txBody>
      </p:sp>
      <p:sp>
        <p:nvSpPr>
          <p:cNvPr id="180" name="Google Shape;180;p35"/>
          <p:cNvSpPr txBox="1">
            <a:spLocks noGrp="1"/>
          </p:cNvSpPr>
          <p:nvPr>
            <p:ph type="body" idx="1"/>
          </p:nvPr>
        </p:nvSpPr>
        <p:spPr>
          <a:xfrm>
            <a:off x="1251678" y="2286001"/>
            <a:ext cx="10178400" cy="3593700"/>
          </a:xfrm>
          <a:prstGeom prst="rect">
            <a:avLst/>
          </a:prstGeom>
        </p:spPr>
        <p:txBody>
          <a:bodyPr spcFirstLastPara="1" wrap="square" lIns="121900" tIns="121900" rIns="121900" bIns="121900" anchor="t" anchorCtr="0">
            <a:noAutofit/>
          </a:bodyPr>
          <a:lstStyle/>
          <a:p>
            <a:pPr marL="228600" lvl="0" indent="-101600" algn="l" rtl="0">
              <a:spcBef>
                <a:spcPts val="700"/>
              </a:spcBef>
              <a:spcAft>
                <a:spcPts val="0"/>
              </a:spcAft>
              <a:buNone/>
            </a:pPr>
            <a:r>
              <a:rPr lang="en-US">
                <a:solidFill>
                  <a:srgbClr val="000000"/>
                </a:solidFill>
              </a:rPr>
              <a:t>I need to stop _________________________________________________</a:t>
            </a:r>
            <a:endParaRPr>
              <a:solidFill>
                <a:srgbClr val="000000"/>
              </a:solidFill>
            </a:endParaRPr>
          </a:p>
          <a:p>
            <a:pPr marL="228600" lvl="0" indent="-101600" algn="l" rtl="0">
              <a:spcBef>
                <a:spcPts val="2100"/>
              </a:spcBef>
              <a:spcAft>
                <a:spcPts val="0"/>
              </a:spcAft>
              <a:buNone/>
            </a:pPr>
            <a:endParaRPr>
              <a:solidFill>
                <a:srgbClr val="000000"/>
              </a:solidFill>
            </a:endParaRPr>
          </a:p>
          <a:p>
            <a:pPr marL="228600" lvl="0" indent="-101600" algn="l" rtl="0">
              <a:spcBef>
                <a:spcPts val="2100"/>
              </a:spcBef>
              <a:spcAft>
                <a:spcPts val="0"/>
              </a:spcAft>
              <a:buNone/>
            </a:pPr>
            <a:endParaRPr>
              <a:solidFill>
                <a:srgbClr val="000000"/>
              </a:solidFill>
            </a:endParaRPr>
          </a:p>
          <a:p>
            <a:pPr marL="228600" lvl="0" indent="-101600" algn="l" rtl="0">
              <a:spcBef>
                <a:spcPts val="2100"/>
              </a:spcBef>
              <a:spcAft>
                <a:spcPts val="0"/>
              </a:spcAft>
              <a:buNone/>
            </a:pPr>
            <a:r>
              <a:rPr lang="en-US">
                <a:solidFill>
                  <a:srgbClr val="000000"/>
                </a:solidFill>
              </a:rPr>
              <a:t>___________________________________________________________________</a:t>
            </a:r>
            <a:endParaRPr>
              <a:solidFill>
                <a:srgbClr val="000000"/>
              </a:solidFill>
            </a:endParaRPr>
          </a:p>
          <a:p>
            <a:pPr marL="228600" lvl="0" indent="-101600" algn="l" rtl="0">
              <a:spcBef>
                <a:spcPts val="2100"/>
              </a:spcBef>
              <a:spcAft>
                <a:spcPts val="0"/>
              </a:spcAft>
              <a:buNone/>
            </a:pPr>
            <a:endParaRPr>
              <a:solidFill>
                <a:srgbClr val="000000"/>
              </a:solidFill>
            </a:endParaRPr>
          </a:p>
          <a:p>
            <a:pPr marL="228600" lvl="0" indent="-101600" algn="l" rtl="0">
              <a:spcBef>
                <a:spcPts val="2100"/>
              </a:spcBef>
              <a:spcAft>
                <a:spcPts val="0"/>
              </a:spcAft>
              <a:buNone/>
            </a:pPr>
            <a:endParaRPr>
              <a:solidFill>
                <a:srgbClr val="000000"/>
              </a:solidFill>
            </a:endParaRPr>
          </a:p>
          <a:p>
            <a:pPr marL="228600" lvl="0" indent="-101600" algn="l" rtl="0">
              <a:spcBef>
                <a:spcPts val="2100"/>
              </a:spcBef>
              <a:spcAft>
                <a:spcPts val="2100"/>
              </a:spcAft>
              <a:buNone/>
            </a:pPr>
            <a:r>
              <a:rPr lang="en-US">
                <a:solidFill>
                  <a:srgbClr val="000000"/>
                </a:solidFill>
              </a:rPr>
              <a:t>____________________________________________________________________</a:t>
            </a:r>
            <a:endParaRPr>
              <a:solidFill>
                <a:srgbClr val="000000"/>
              </a:solidFill>
            </a:endParaRPr>
          </a:p>
        </p:txBody>
      </p:sp>
      <p:sp>
        <p:nvSpPr>
          <p:cNvPr id="181" name="Google Shape;181;p35"/>
          <p:cNvSpPr txBox="1"/>
          <p:nvPr/>
        </p:nvSpPr>
        <p:spPr>
          <a:xfrm>
            <a:off x="11313525" y="6223550"/>
            <a:ext cx="411000" cy="363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t>6</a:t>
            </a:r>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each Day">
  <a:themeElements>
    <a:clrScheme name="Beach Day">
      <a:dk1>
        <a:srgbClr val="00FDC8"/>
      </a:dk1>
      <a:lt1>
        <a:srgbClr val="FFFFFF"/>
      </a:lt1>
      <a:dk2>
        <a:srgbClr val="666666"/>
      </a:dk2>
      <a:lt2>
        <a:srgbClr val="EEEEEE"/>
      </a:lt2>
      <a:accent1>
        <a:srgbClr val="212121"/>
      </a:accent1>
      <a:accent2>
        <a:srgbClr val="455A64"/>
      </a:accent2>
      <a:accent3>
        <a:srgbClr val="78909C"/>
      </a:accent3>
      <a:accent4>
        <a:srgbClr val="7C7CE0"/>
      </a:accent4>
      <a:accent5>
        <a:srgbClr val="DB4437"/>
      </a:accent5>
      <a:accent6>
        <a:srgbClr val="F6CD4C"/>
      </a:accent6>
      <a:hlink>
        <a:srgbClr val="DB4437"/>
      </a:hlink>
      <a:folHlink>
        <a:srgbClr val="DB44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TotalTime>
  <Words>4057</Words>
  <Application>Microsoft Macintosh PowerPoint</Application>
  <PresentationFormat>Widescreen</PresentationFormat>
  <Paragraphs>1067</Paragraphs>
  <Slides>81</Slides>
  <Notes>81</Notes>
  <HiddenSlides>0</HiddenSlides>
  <MMClips>0</MMClips>
  <ScaleCrop>false</ScaleCrop>
  <HeadingPairs>
    <vt:vector size="6" baseType="variant">
      <vt:variant>
        <vt:lpstr>Fonts Used</vt:lpstr>
      </vt:variant>
      <vt:variant>
        <vt:i4>24</vt:i4>
      </vt:variant>
      <vt:variant>
        <vt:lpstr>Theme</vt:lpstr>
      </vt:variant>
      <vt:variant>
        <vt:i4>2</vt:i4>
      </vt:variant>
      <vt:variant>
        <vt:lpstr>Slide Titles</vt:lpstr>
      </vt:variant>
      <vt:variant>
        <vt:i4>81</vt:i4>
      </vt:variant>
    </vt:vector>
  </HeadingPairs>
  <TitlesOfParts>
    <vt:vector size="107" baseType="lpstr">
      <vt:lpstr>Amatic SC</vt:lpstr>
      <vt:lpstr>Architects Daughter</vt:lpstr>
      <vt:lpstr>Arial</vt:lpstr>
      <vt:lpstr>Cabin</vt:lpstr>
      <vt:lpstr>Calibri</vt:lpstr>
      <vt:lpstr>Cambria</vt:lpstr>
      <vt:lpstr>Chewy</vt:lpstr>
      <vt:lpstr>Comic Sans MS</vt:lpstr>
      <vt:lpstr>Coming Soon</vt:lpstr>
      <vt:lpstr>Consolas</vt:lpstr>
      <vt:lpstr>Droid Sans</vt:lpstr>
      <vt:lpstr>Droid Serif</vt:lpstr>
      <vt:lpstr>Impact</vt:lpstr>
      <vt:lpstr>Josefin Slab</vt:lpstr>
      <vt:lpstr>Kaushan Script</vt:lpstr>
      <vt:lpstr>Libre Baskerville</vt:lpstr>
      <vt:lpstr>Lobster Two</vt:lpstr>
      <vt:lpstr>Montserrat</vt:lpstr>
      <vt:lpstr>Philosopher</vt:lpstr>
      <vt:lpstr>Play</vt:lpstr>
      <vt:lpstr>Playfair Display</vt:lpstr>
      <vt:lpstr>Source Code Pro</vt:lpstr>
      <vt:lpstr>Times New Roman</vt:lpstr>
      <vt:lpstr>Verdana</vt:lpstr>
      <vt:lpstr>Simple Light</vt:lpstr>
      <vt:lpstr>Beach Day</vt:lpstr>
      <vt:lpstr>Functional Transition Skills Bell-Ringers Handouts &amp; Activities</vt:lpstr>
      <vt:lpstr>I am good at</vt:lpstr>
      <vt:lpstr>LIST 3 THINGS YOU LIKE DOING AT SCHOOL</vt:lpstr>
      <vt:lpstr>LIST 3 THINGS YOU LIKE DOING AT SCHOOL</vt:lpstr>
      <vt:lpstr>I DO NOT LIKE</vt:lpstr>
      <vt:lpstr>What People Like About Me </vt:lpstr>
      <vt:lpstr>What People Like About Me</vt:lpstr>
      <vt:lpstr>WHAT CAN YOU GET BETTER AT?</vt:lpstr>
      <vt:lpstr>WHAT SHOULD YOU STOP DOING?</vt:lpstr>
      <vt:lpstr>PowerPoint Presentation</vt:lpstr>
      <vt:lpstr>PowerPoint Presentation</vt:lpstr>
      <vt:lpstr>PowerPoint Presentation</vt:lpstr>
      <vt:lpstr>What People Like About Me </vt:lpstr>
      <vt:lpstr>Write one thing you wish you could do better at school:</vt:lpstr>
      <vt:lpstr>What is your favorite class?</vt:lpstr>
      <vt:lpstr>What is your least favorite class?</vt:lpstr>
      <vt:lpstr>Being Patient</vt:lpstr>
      <vt:lpstr>Being Patient </vt:lpstr>
      <vt:lpstr>Being Quiet</vt:lpstr>
      <vt:lpstr>Being Quiet</vt:lpstr>
      <vt:lpstr>Asking for Help</vt:lpstr>
      <vt:lpstr>PowerPoint Presentation</vt:lpstr>
      <vt:lpstr>PowerPoint Presentation</vt:lpstr>
      <vt:lpstr>Finishing your work</vt:lpstr>
      <vt:lpstr>Free Time</vt:lpstr>
      <vt:lpstr>What is a disability? </vt:lpstr>
      <vt:lpstr>Happiness</vt:lpstr>
      <vt:lpstr>Disability at School</vt:lpstr>
      <vt:lpstr>Disability at Home</vt:lpstr>
      <vt:lpstr>PowerPoint Presentation</vt:lpstr>
      <vt:lpstr>Living with Disability</vt:lpstr>
      <vt:lpstr>Living with Disability</vt:lpstr>
      <vt:lpstr>IEP</vt:lpstr>
      <vt:lpstr>IEP </vt:lpstr>
      <vt:lpstr>Others Talking About YOUR IEP</vt:lpstr>
      <vt:lpstr>Who’s who of your IEP?</vt:lpstr>
      <vt:lpstr>Who’s Who of your IEP?</vt:lpstr>
      <vt:lpstr>Who’s Who of your IEP?</vt:lpstr>
      <vt:lpstr>Student Statement YOUR IEP has a statement all about you!  Let’s write your statement!</vt:lpstr>
      <vt:lpstr>Student Statement YOUR IEP has a statement all about you!  Let’s write your statement!</vt:lpstr>
      <vt:lpstr>Student Statement YOUR IEP has a statement all about you!  Let’s write your statement!</vt:lpstr>
      <vt:lpstr>Student Statement YOUR IEP has a statement all about you!  Let’s write your statement!</vt:lpstr>
      <vt:lpstr>My Strengths</vt:lpstr>
      <vt:lpstr>My Areas to Improve</vt:lpstr>
      <vt:lpstr>IEP Goals</vt:lpstr>
      <vt:lpstr>IEP Goals</vt:lpstr>
      <vt:lpstr>IEP Goals</vt:lpstr>
      <vt:lpstr>IEP Goals</vt:lpstr>
      <vt:lpstr>IEP Goals</vt:lpstr>
      <vt:lpstr>IEP Goals</vt:lpstr>
      <vt:lpstr>IEP Goals</vt:lpstr>
      <vt:lpstr>IEP Goals</vt:lpstr>
      <vt:lpstr>IEP Goals</vt:lpstr>
      <vt:lpstr>IEP Goals</vt:lpstr>
      <vt:lpstr>IEP Goals</vt:lpstr>
      <vt:lpstr>IEP Goals</vt:lpstr>
      <vt:lpstr>IEP Goals</vt:lpstr>
      <vt:lpstr>Who’s Your Team mate?   </vt:lpstr>
      <vt:lpstr>What is an Accommodation </vt:lpstr>
      <vt:lpstr>PowerPoint Presentation</vt:lpstr>
      <vt:lpstr>Can I accommodate ya’ mate? Math</vt:lpstr>
      <vt:lpstr>Can you accommodate, mate? Reading</vt:lpstr>
      <vt:lpstr>Can you accommodate, mate? Reading</vt:lpstr>
      <vt:lpstr>Lean on me! Who, me?</vt:lpstr>
      <vt:lpstr>Lean on me! Who, me? </vt:lpstr>
      <vt:lpstr>When I need help...</vt:lpstr>
      <vt:lpstr>Help! I need somebody...</vt:lpstr>
      <vt:lpstr>Talking to friends</vt:lpstr>
      <vt:lpstr>PowerPoint Presentation</vt:lpstr>
      <vt:lpstr>My Future!</vt:lpstr>
      <vt:lpstr>Work, work, work</vt:lpstr>
      <vt:lpstr>Planes, Trains, and Automobiles</vt:lpstr>
      <vt:lpstr>Graduation</vt:lpstr>
      <vt:lpstr>Graduation</vt:lpstr>
      <vt:lpstr>After Graduation</vt:lpstr>
      <vt:lpstr>Dirty Jobs...</vt:lpstr>
      <vt:lpstr>PowerPoint Presentation</vt:lpstr>
      <vt:lpstr>After High School...</vt:lpstr>
      <vt:lpstr>Here I go, again...</vt:lpstr>
      <vt:lpstr>Adults Just Want to Have Fun  What will you do for fun, when you are an adult? (Check at least one. You can write your own ideas on the back page.)</vt:lpstr>
      <vt:lpstr>Adults Just Want to Have Fun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Functional Transition Skills Bell-Ringers Handouts &amp; Activities</dc:title>
  <cp:lastModifiedBy>Lingo, Mindy E.</cp:lastModifiedBy>
  <cp:revision>4</cp:revision>
  <dcterms:modified xsi:type="dcterms:W3CDTF">2018-10-17T16:17:24Z</dcterms:modified>
</cp:coreProperties>
</file>