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-96" y="-2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B88BEBB8-0496-9D4F-8BAB-613B29D50FF1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EBB8-0496-9D4F-8BAB-613B29D50FF1}" type="datetimeFigureOut">
              <a:rPr lang="en-US" smtClean="0"/>
              <a:t>9/15/14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3BC56-12EC-E247-86E7-9AF572D0E2E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EBB8-0496-9D4F-8BAB-613B29D50FF1}" type="datetimeFigureOut">
              <a:rPr lang="en-US" smtClean="0"/>
              <a:t>9/15/14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3BC56-12EC-E247-86E7-9AF572D0E2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EBB8-0496-9D4F-8BAB-613B29D50FF1}" type="datetimeFigureOut">
              <a:rPr lang="en-US" smtClean="0"/>
              <a:t>9/15/14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3BC56-12EC-E247-86E7-9AF572D0E2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B88BEBB8-0496-9D4F-8BAB-613B29D50FF1}" type="datetimeFigureOut">
              <a:rPr lang="en-US" smtClean="0"/>
              <a:t>9/15/14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B88BEBB8-0496-9D4F-8BAB-613B29D50FF1}" type="datetimeFigureOut">
              <a:rPr lang="en-US" smtClean="0"/>
              <a:t>9/15/14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3BC56-12EC-E247-86E7-9AF572D0E2E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EBB8-0496-9D4F-8BAB-613B29D50FF1}" type="datetimeFigureOut">
              <a:rPr lang="en-US" smtClean="0"/>
              <a:t>9/15/14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3BC56-12EC-E247-86E7-9AF572D0E2E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8BEBB8-0496-9D4F-8BAB-613B29D50FF1}" type="datetimeFigureOut">
              <a:rPr lang="en-US" smtClean="0"/>
              <a:t>9/15/14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3BC56-12EC-E247-86E7-9AF572D0E2E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8BEBB8-0496-9D4F-8BAB-613B29D50FF1}" type="datetimeFigureOut">
              <a:rPr lang="en-US" smtClean="0"/>
              <a:t>9/15/14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3BC56-12EC-E247-86E7-9AF572D0E2E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B88BEBB8-0496-9D4F-8BAB-613B29D50FF1}" type="datetimeFigureOut">
              <a:rPr lang="en-US" smtClean="0"/>
              <a:t>9/15/14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3BC56-12EC-E247-86E7-9AF572D0E2E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EBB8-0496-9D4F-8BAB-613B29D50FF1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3BC56-12EC-E247-86E7-9AF572D0E2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EBB8-0496-9D4F-8BAB-613B29D50FF1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3BC56-12EC-E247-86E7-9AF572D0E2E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EBB8-0496-9D4F-8BAB-613B29D50FF1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3BC56-12EC-E247-86E7-9AF572D0E2E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EBB8-0496-9D4F-8BAB-613B29D50FF1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3BC56-12EC-E247-86E7-9AF572D0E2E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B88BEBB8-0496-9D4F-8BAB-613B29D50FF1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B88BEBB8-0496-9D4F-8BAB-613B29D50FF1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F833BC56-12EC-E247-86E7-9AF572D0E2E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EBB8-0496-9D4F-8BAB-613B29D50FF1}" type="datetimeFigureOut">
              <a:rPr lang="en-US" smtClean="0"/>
              <a:t>9/15/14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3BC56-12EC-E247-86E7-9AF572D0E2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EBB8-0496-9D4F-8BAB-613B29D50FF1}" type="datetimeFigureOut">
              <a:rPr lang="en-US" smtClean="0"/>
              <a:t>9/15/14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3BC56-12EC-E247-86E7-9AF572D0E2E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EBB8-0496-9D4F-8BAB-613B29D50FF1}" type="datetimeFigureOut">
              <a:rPr lang="en-US" smtClean="0"/>
              <a:t>9/15/14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F833BC56-12EC-E247-86E7-9AF572D0E2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BEBB8-0496-9D4F-8BAB-613B29D50FF1}" type="datetimeFigureOut">
              <a:rPr lang="en-US" smtClean="0"/>
              <a:t>9/15/14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3BC56-12EC-E247-86E7-9AF572D0E2E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88BEBB8-0496-9D4F-8BAB-613B29D50FF1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F833BC56-12EC-E247-86E7-9AF572D0E2E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gdp4sPviV74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Units 9 &amp; 10: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88417" y="5461001"/>
            <a:ext cx="4150783" cy="984250"/>
          </a:xfrm>
        </p:spPr>
        <p:txBody>
          <a:bodyPr>
            <a:normAutofit lnSpcReduction="10000"/>
          </a:bodyPr>
          <a:lstStyle/>
          <a:p>
            <a:r>
              <a:rPr lang="en-US" sz="1800" dirty="0" smtClean="0"/>
              <a:t>Summary of Performance</a:t>
            </a:r>
          </a:p>
          <a:p>
            <a:r>
              <a:rPr lang="en-US" sz="1800" dirty="0" smtClean="0"/>
              <a:t>ME! Scales</a:t>
            </a:r>
          </a:p>
          <a:p>
            <a:r>
              <a:rPr lang="en-US" sz="1800" dirty="0" smtClean="0"/>
              <a:t>Wrap-Up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40158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 Ringer Activity </a:t>
            </a:r>
            <a:r>
              <a:rPr lang="en-US" dirty="0" smtClean="0"/>
              <a:t>9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Who could help you achieve your self-appointed goals for this year?  Name 3 people.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5535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 Ringer Activity </a:t>
            </a:r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One year after high school, I plan to be learning in the following place.. (College/military/tech school/etc.).  Name 3 options.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153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 Ringer Activity </a:t>
            </a:r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 order to reach that Post-Secondary Learning Goal, I will need to do these things this year….</a:t>
            </a:r>
          </a:p>
          <a:p>
            <a:r>
              <a:rPr lang="en-US" sz="2400" dirty="0" smtClean="0"/>
              <a:t>1.</a:t>
            </a:r>
          </a:p>
          <a:p>
            <a:endParaRPr lang="en-US" sz="2400" dirty="0"/>
          </a:p>
          <a:p>
            <a:r>
              <a:rPr lang="en-US" sz="2400" dirty="0" smtClean="0"/>
              <a:t>2.</a:t>
            </a:r>
          </a:p>
          <a:p>
            <a:endParaRPr lang="en-US" sz="2400" dirty="0"/>
          </a:p>
          <a:p>
            <a:r>
              <a:rPr lang="en-US" sz="2400" dirty="0" smtClean="0"/>
              <a:t>3.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35475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 Ringer Activity </a:t>
            </a:r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Where will you work one year after high school?</a:t>
            </a:r>
          </a:p>
          <a:p>
            <a:endParaRPr lang="en-US" sz="2400" dirty="0"/>
          </a:p>
          <a:p>
            <a:r>
              <a:rPr lang="en-US" sz="2400" dirty="0" smtClean="0"/>
              <a:t>If you had the choice, what would be your ultimate dream job?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2767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 Ringer Activity </a:t>
            </a:r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Name three things that you can do THIS year that would help you get closer to your dream job.</a:t>
            </a:r>
          </a:p>
          <a:p>
            <a:r>
              <a:rPr lang="en-US" sz="2400" dirty="0" smtClean="0"/>
              <a:t>1.</a:t>
            </a:r>
          </a:p>
          <a:p>
            <a:endParaRPr lang="en-US" sz="2400" dirty="0"/>
          </a:p>
          <a:p>
            <a:r>
              <a:rPr lang="en-US" sz="2400" dirty="0" smtClean="0"/>
              <a:t>2.</a:t>
            </a:r>
          </a:p>
          <a:p>
            <a:endParaRPr lang="en-US" sz="2400" dirty="0"/>
          </a:p>
          <a:p>
            <a:r>
              <a:rPr lang="en-US" sz="2400" dirty="0" smtClean="0"/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39269242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 Ringer Activity </a:t>
            </a:r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Watch the following video:  </a:t>
            </a:r>
            <a:r>
              <a:rPr lang="en-US" sz="2400" dirty="0" smtClean="0">
                <a:hlinkClick r:id="rId2"/>
              </a:rPr>
              <a:t>LINK!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How could the communication between the employer and employee have gone better?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11429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039906"/>
          </a:xfrm>
        </p:spPr>
        <p:txBody>
          <a:bodyPr/>
          <a:lstStyle/>
          <a:p>
            <a:pPr algn="ctr"/>
            <a:r>
              <a:rPr lang="en-US" dirty="0"/>
              <a:t>Bell Ringer Activity </a:t>
            </a:r>
            <a:r>
              <a:rPr lang="en-US" dirty="0" smtClean="0"/>
              <a:t>15</a:t>
            </a:r>
            <a:r>
              <a:rPr lang="en-US" dirty="0"/>
              <a:t/>
            </a:r>
            <a:br>
              <a:rPr lang="en-US" dirty="0"/>
            </a:br>
            <a:r>
              <a:rPr lang="en-US" sz="2800" dirty="0" smtClean="0"/>
              <a:t>Answer the Following Questions</a:t>
            </a:r>
            <a:endParaRPr lang="en-US" sz="2800" dirty="0"/>
          </a:p>
        </p:txBody>
      </p:sp>
      <p:pic>
        <p:nvPicPr>
          <p:cNvPr id="5" name="Content Placeholder 4" descr="Screen Shot 2014-07-24 at 2.17.09 PM.pn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76" b="6276"/>
          <a:stretch>
            <a:fillRect/>
          </a:stretch>
        </p:blipFill>
        <p:spPr>
          <a:xfrm>
            <a:off x="498518" y="1600200"/>
            <a:ext cx="3901360" cy="4749800"/>
          </a:xfrm>
        </p:spPr>
      </p:pic>
      <p:pic>
        <p:nvPicPr>
          <p:cNvPr id="6" name="Content Placeholder 5" descr="Screen Shot 2014-07-24 at 2.17.21 PM.png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15" b="5915"/>
          <a:stretch>
            <a:fillRect/>
          </a:stretch>
        </p:blipFill>
        <p:spPr>
          <a:xfrm>
            <a:off x="4399877" y="1600200"/>
            <a:ext cx="3802205" cy="4675717"/>
          </a:xfrm>
        </p:spPr>
      </p:pic>
    </p:spTree>
    <p:extLst>
      <p:ext uri="{BB962C8B-B14F-4D97-AF65-F5344CB8AC3E}">
        <p14:creationId xmlns:p14="http://schemas.microsoft.com/office/powerpoint/2010/main" val="2568555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986989"/>
          </a:xfrm>
        </p:spPr>
        <p:txBody>
          <a:bodyPr/>
          <a:lstStyle/>
          <a:p>
            <a:r>
              <a:rPr lang="en-US" dirty="0" smtClean="0"/>
              <a:t>ME! Scales- Answer the Questions</a:t>
            </a:r>
            <a:br>
              <a:rPr lang="en-US" dirty="0" smtClean="0"/>
            </a:br>
            <a:r>
              <a:rPr lang="en-US" sz="2400" dirty="0"/>
              <a:t>Bell Ringer Activity </a:t>
            </a:r>
            <a:r>
              <a:rPr lang="en-US" sz="2400" dirty="0" smtClean="0"/>
              <a:t>16</a:t>
            </a:r>
            <a:endParaRPr lang="en-US" sz="2400" dirty="0"/>
          </a:p>
        </p:txBody>
      </p:sp>
      <p:pic>
        <p:nvPicPr>
          <p:cNvPr id="5" name="Content Placeholder 4" descr="Screen Shot 2014-07-24 at 2.19.28 PM.pn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6" r="1616"/>
          <a:stretch>
            <a:fillRect/>
          </a:stretch>
        </p:blipFill>
        <p:spPr>
          <a:xfrm>
            <a:off x="498518" y="1576917"/>
            <a:ext cx="3657600" cy="4549246"/>
          </a:xfrm>
        </p:spPr>
      </p:pic>
      <p:pic>
        <p:nvPicPr>
          <p:cNvPr id="6" name="Content Placeholder 5" descr="Screen Shot 2014-07-24 at 2.20.20 PM.png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" b="226"/>
          <a:stretch>
            <a:fillRect/>
          </a:stretch>
        </p:blipFill>
        <p:spPr>
          <a:xfrm>
            <a:off x="4399878" y="1576917"/>
            <a:ext cx="3657600" cy="4401567"/>
          </a:xfrm>
        </p:spPr>
      </p:pic>
      <p:sp>
        <p:nvSpPr>
          <p:cNvPr id="7" name="TextBox 6"/>
          <p:cNvSpPr txBox="1"/>
          <p:nvPr/>
        </p:nvSpPr>
        <p:spPr>
          <a:xfrm>
            <a:off x="1640418" y="6089445"/>
            <a:ext cx="6868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Also Consider Comparing YOU! Scales (Parent Involvement)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528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 Ringer Activity </a:t>
            </a:r>
            <a:r>
              <a:rPr lang="en-US" dirty="0" smtClean="0"/>
              <a:t>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Look at your ME! Scale answers from yesterday…</a:t>
            </a:r>
          </a:p>
          <a:p>
            <a:endParaRPr lang="en-US" sz="2400" dirty="0"/>
          </a:p>
          <a:p>
            <a:r>
              <a:rPr lang="en-US" sz="2400" dirty="0" smtClean="0"/>
              <a:t>What are 3 things you need to improve on?</a:t>
            </a:r>
          </a:p>
          <a:p>
            <a:endParaRPr lang="en-US" sz="2400" dirty="0"/>
          </a:p>
          <a:p>
            <a:r>
              <a:rPr lang="en-US" sz="2400" dirty="0" smtClean="0"/>
              <a:t>Look at the beginning of your journals when you answered these questions before, are these improvement areas the same?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4264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 Ringer Activity </a:t>
            </a:r>
            <a:r>
              <a:rPr lang="en-US" dirty="0" smtClean="0"/>
              <a:t>18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Draw this Diagram on your paper.</a:t>
            </a:r>
          </a:p>
          <a:p>
            <a:endParaRPr lang="en-US" dirty="0"/>
          </a:p>
          <a:p>
            <a:r>
              <a:rPr lang="en-US" dirty="0" smtClean="0"/>
              <a:t>Fill in each circle</a:t>
            </a:r>
          </a:p>
          <a:p>
            <a:r>
              <a:rPr lang="en-US" dirty="0" smtClean="0"/>
              <a:t>Family/Friends (Close)</a:t>
            </a:r>
          </a:p>
          <a:p>
            <a:r>
              <a:rPr lang="en-US" sz="1600" dirty="0" smtClean="0"/>
              <a:t>Acquaintances (Not as close)</a:t>
            </a:r>
          </a:p>
          <a:p>
            <a:r>
              <a:rPr lang="en-US" sz="1600" dirty="0" smtClean="0"/>
              <a:t>Professionals that help you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644962" y="2121258"/>
            <a:ext cx="5499038" cy="372201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067498" y="3007735"/>
            <a:ext cx="3131739" cy="224387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912082" y="3982263"/>
            <a:ext cx="1602858" cy="86303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Close</a:t>
            </a:r>
          </a:p>
          <a:p>
            <a:pPr algn="ctr"/>
            <a:r>
              <a:rPr lang="en-US" sz="1200" dirty="0" smtClean="0"/>
              <a:t>Relationships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5751796" y="3279242"/>
            <a:ext cx="1763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Acquaintance</a:t>
            </a:r>
          </a:p>
          <a:p>
            <a:pPr algn="ctr"/>
            <a:r>
              <a:rPr lang="en-US" dirty="0" smtClean="0"/>
              <a:t>Relationships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51796" y="2367971"/>
            <a:ext cx="1763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Professional</a:t>
            </a:r>
          </a:p>
          <a:p>
            <a:r>
              <a:rPr lang="en-US" dirty="0" smtClean="0"/>
              <a:t>Relationships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399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Bell Ringer Activity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Define the following terms:</a:t>
            </a:r>
          </a:p>
          <a:p>
            <a:r>
              <a:rPr lang="en-US" dirty="0" smtClean="0"/>
              <a:t>Goal</a:t>
            </a:r>
          </a:p>
          <a:p>
            <a:r>
              <a:rPr lang="en-US" dirty="0" smtClean="0"/>
              <a:t>Self-Determination</a:t>
            </a:r>
          </a:p>
          <a:p>
            <a:r>
              <a:rPr lang="en-US" dirty="0" smtClean="0"/>
              <a:t>Self-Advocacy</a:t>
            </a:r>
          </a:p>
          <a:p>
            <a:r>
              <a:rPr lang="en-US" dirty="0" smtClean="0"/>
              <a:t>Summary *look it up*</a:t>
            </a:r>
          </a:p>
          <a:p>
            <a:r>
              <a:rPr lang="en-US" dirty="0" smtClean="0"/>
              <a:t>Performance *look it up*</a:t>
            </a:r>
          </a:p>
          <a:p>
            <a:endParaRPr lang="en-US" dirty="0"/>
          </a:p>
          <a:p>
            <a:r>
              <a:rPr lang="en-US" dirty="0" smtClean="0"/>
              <a:t>Why are these words important?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94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 Ringer Activity </a:t>
            </a:r>
            <a:r>
              <a:rPr lang="en-US" dirty="0" smtClean="0"/>
              <a:t>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Think back to our </a:t>
            </a:r>
            <a:r>
              <a:rPr lang="en-US" dirty="0"/>
              <a:t>End of The Year Summary </a:t>
            </a:r>
            <a:r>
              <a:rPr lang="en-US" dirty="0" smtClean="0"/>
              <a:t>scenario.  Imagine if this was the workplace and you are having a yearly performance review. </a:t>
            </a:r>
          </a:p>
          <a:p>
            <a:r>
              <a:rPr lang="en-US" dirty="0" smtClean="0"/>
              <a:t>What would be some things that you would tell your principal (boss) that you were doing to be successful in high school</a:t>
            </a:r>
            <a:r>
              <a:rPr lang="en-US" dirty="0"/>
              <a:t> </a:t>
            </a:r>
            <a:r>
              <a:rPr lang="en-US" dirty="0" smtClean="0"/>
              <a:t>(i.e.</a:t>
            </a:r>
            <a:r>
              <a:rPr lang="en-US" dirty="0"/>
              <a:t> </a:t>
            </a:r>
            <a:r>
              <a:rPr lang="en-US" dirty="0" smtClean="0"/>
              <a:t>strengths, overcoming weaknesses, accommodations).</a:t>
            </a:r>
            <a:endParaRPr lang="en-US" dirty="0"/>
          </a:p>
          <a:p>
            <a:r>
              <a:rPr lang="en-US" dirty="0" smtClean="0"/>
              <a:t>What do you bring to the table to be an asset </a:t>
            </a:r>
            <a:r>
              <a:rPr lang="en-US" b="1" i="1" u="sng" dirty="0" smtClean="0"/>
              <a:t>*look it up* </a:t>
            </a:r>
            <a:r>
              <a:rPr lang="en-US" dirty="0" smtClean="0"/>
              <a:t>to the school (job)?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809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 Ringer Activity </a:t>
            </a:r>
            <a:r>
              <a:rPr lang="en-US" dirty="0" smtClean="0"/>
              <a:t>20-23:</a:t>
            </a:r>
            <a:br>
              <a:rPr lang="en-US" dirty="0" smtClean="0"/>
            </a:br>
            <a:r>
              <a:rPr lang="en-US" dirty="0" smtClean="0"/>
              <a:t>(Final Quizzes)</a:t>
            </a:r>
            <a:endParaRPr lang="en-US" dirty="0"/>
          </a:p>
        </p:txBody>
      </p:sp>
      <p:pic>
        <p:nvPicPr>
          <p:cNvPr id="4" name="Content Placeholder 3" descr="Scared-Fac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94" b="2039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81023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 Ringer Activity </a:t>
            </a:r>
            <a:r>
              <a:rPr lang="en-US" dirty="0" smtClean="0"/>
              <a:t>20</a:t>
            </a:r>
            <a:endParaRPr lang="en-US" dirty="0"/>
          </a:p>
        </p:txBody>
      </p:sp>
      <p:pic>
        <p:nvPicPr>
          <p:cNvPr id="7" name="Content Placeholder 6" descr="Screen Shot 2014-07-24 at 3.15.04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713" b="25713"/>
          <a:stretch>
            <a:fillRect/>
          </a:stretch>
        </p:blipFill>
        <p:spPr>
          <a:xfrm>
            <a:off x="498474" y="1778000"/>
            <a:ext cx="7556313" cy="4348163"/>
          </a:xfrm>
        </p:spPr>
      </p:pic>
    </p:spTree>
    <p:extLst>
      <p:ext uri="{BB962C8B-B14F-4D97-AF65-F5344CB8AC3E}">
        <p14:creationId xmlns:p14="http://schemas.microsoft.com/office/powerpoint/2010/main" val="1955380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 Ringer Activity </a:t>
            </a:r>
            <a:r>
              <a:rPr lang="en-US" dirty="0" smtClean="0"/>
              <a:t>21</a:t>
            </a:r>
            <a:endParaRPr lang="en-US" dirty="0"/>
          </a:p>
        </p:txBody>
      </p:sp>
      <p:pic>
        <p:nvPicPr>
          <p:cNvPr id="4" name="Content Placeholder 3" descr="Screen Shot 2014-07-24 at 3.15.35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70" b="25270"/>
          <a:stretch>
            <a:fillRect/>
          </a:stretch>
        </p:blipFill>
        <p:spPr>
          <a:xfrm>
            <a:off x="498474" y="1600200"/>
            <a:ext cx="7556313" cy="4525963"/>
          </a:xfrm>
        </p:spPr>
      </p:pic>
    </p:spTree>
    <p:extLst>
      <p:ext uri="{BB962C8B-B14F-4D97-AF65-F5344CB8AC3E}">
        <p14:creationId xmlns:p14="http://schemas.microsoft.com/office/powerpoint/2010/main" val="2215718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 Ringer Activity </a:t>
            </a:r>
            <a:r>
              <a:rPr lang="en-US" dirty="0" smtClean="0"/>
              <a:t>22</a:t>
            </a:r>
            <a:endParaRPr lang="en-US" dirty="0"/>
          </a:p>
        </p:txBody>
      </p:sp>
      <p:pic>
        <p:nvPicPr>
          <p:cNvPr id="4" name="Content Placeholder 3" descr="Screen Shot 2014-07-24 at 3.16.06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495" b="27495"/>
          <a:stretch>
            <a:fillRect/>
          </a:stretch>
        </p:blipFill>
        <p:spPr>
          <a:xfrm>
            <a:off x="498474" y="1756833"/>
            <a:ext cx="7556313" cy="4369330"/>
          </a:xfrm>
        </p:spPr>
      </p:pic>
    </p:spTree>
    <p:extLst>
      <p:ext uri="{BB962C8B-B14F-4D97-AF65-F5344CB8AC3E}">
        <p14:creationId xmlns:p14="http://schemas.microsoft.com/office/powerpoint/2010/main" val="2651997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 Ringer Activity </a:t>
            </a:r>
            <a:r>
              <a:rPr lang="en-US" dirty="0" smtClean="0"/>
              <a:t>23</a:t>
            </a:r>
            <a:endParaRPr lang="en-US" dirty="0"/>
          </a:p>
        </p:txBody>
      </p:sp>
      <p:pic>
        <p:nvPicPr>
          <p:cNvPr id="4" name="Content Placeholder 3" descr="Screen Shot 2014-07-24 at 3.16.29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755" b="19755"/>
          <a:stretch>
            <a:fillRect/>
          </a:stretch>
        </p:blipFill>
        <p:spPr>
          <a:xfrm>
            <a:off x="498474" y="1788584"/>
            <a:ext cx="7556313" cy="4337580"/>
          </a:xfrm>
        </p:spPr>
      </p:pic>
    </p:spTree>
    <p:extLst>
      <p:ext uri="{BB962C8B-B14F-4D97-AF65-F5344CB8AC3E}">
        <p14:creationId xmlns:p14="http://schemas.microsoft.com/office/powerpoint/2010/main" val="2344357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Shot 2014-07-24 at 2.38.53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5666" r="-55666"/>
          <a:stretch>
            <a:fillRect/>
          </a:stretch>
        </p:blipFill>
        <p:spPr>
          <a:xfrm>
            <a:off x="198086" y="1013627"/>
            <a:ext cx="8238048" cy="5112537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</a:t>
            </a:r>
            <a:r>
              <a:rPr lang="en-US" dirty="0" smtClean="0"/>
              <a:t>9 Quiz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179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Shot 2014-07-24 at 2.39.28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4141" r="-54141"/>
          <a:stretch>
            <a:fillRect/>
          </a:stretch>
        </p:blipFill>
        <p:spPr>
          <a:xfrm>
            <a:off x="498474" y="1430676"/>
            <a:ext cx="7556313" cy="4935027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</a:t>
            </a:r>
            <a:r>
              <a:rPr lang="en-US" dirty="0" smtClean="0"/>
              <a:t>9 Answers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98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 Ringer Activity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you are nearing graduation, in your final IEP meeting, the principal/IEP Teacher will look at a document called a “Summary of Performance”.  This document will provide a summary of your high school experience. </a:t>
            </a:r>
          </a:p>
          <a:p>
            <a:r>
              <a:rPr lang="en-US" dirty="0" smtClean="0"/>
              <a:t>What are some of the categories or questions you think this document would ask for? Give at least 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973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 Ringer Activity </a:t>
            </a: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What is the reason (disability) that you have an IEP?</a:t>
            </a:r>
          </a:p>
          <a:p>
            <a:endParaRPr lang="en-US" sz="2200" dirty="0"/>
          </a:p>
          <a:p>
            <a:r>
              <a:rPr lang="en-US" sz="2200" dirty="0" smtClean="0"/>
              <a:t>What are some common characteristics of that struggle?</a:t>
            </a:r>
          </a:p>
          <a:p>
            <a:endParaRPr lang="en-US" sz="2200" dirty="0"/>
          </a:p>
          <a:p>
            <a:r>
              <a:rPr lang="en-US" sz="2200" dirty="0" smtClean="0"/>
              <a:t>How do you overcome that struggle in the classroom?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009838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 Ringer Activity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How do you address your struggles with teachers?</a:t>
            </a:r>
          </a:p>
          <a:p>
            <a:endParaRPr lang="en-US" sz="2400" dirty="0"/>
          </a:p>
          <a:p>
            <a:r>
              <a:rPr lang="en-US" sz="2400" dirty="0" smtClean="0"/>
              <a:t>What are some accommodations you ask from teachers in the classroom?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111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 Ringer Activity </a:t>
            </a:r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Think about our End of The Year Summary scenario. What would be some things that you would tell the principal that you did well through this year so far?</a:t>
            </a:r>
          </a:p>
          <a:p>
            <a:endParaRPr lang="en-US" sz="2200" dirty="0"/>
          </a:p>
          <a:p>
            <a:r>
              <a:rPr lang="en-US" sz="2200" dirty="0" smtClean="0"/>
              <a:t>What would be some things you could work on?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46731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 Ringer Activity </a:t>
            </a:r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What are your greatest strengths outside of school?</a:t>
            </a:r>
          </a:p>
          <a:p>
            <a:endParaRPr lang="en-US" sz="2200" dirty="0"/>
          </a:p>
          <a:p>
            <a:r>
              <a:rPr lang="en-US" sz="2200" dirty="0" smtClean="0"/>
              <a:t>What are some of your biggest weaknesses?</a:t>
            </a:r>
          </a:p>
          <a:p>
            <a:endParaRPr lang="en-US" sz="2200" dirty="0"/>
          </a:p>
          <a:p>
            <a:r>
              <a:rPr lang="en-US" sz="2200" dirty="0" smtClean="0"/>
              <a:t>Who helps you overcome the weaknesses and emphasizes your strengths?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35477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 Ringer Activity </a:t>
            </a:r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Finish this sentence:  “One year after high </a:t>
            </a:r>
            <a:r>
              <a:rPr lang="en-US" sz="2200" dirty="0"/>
              <a:t>s</a:t>
            </a:r>
            <a:r>
              <a:rPr lang="en-US" sz="2200" dirty="0" smtClean="0"/>
              <a:t>chool, I plan to live ____________________.”</a:t>
            </a:r>
          </a:p>
          <a:p>
            <a:endParaRPr lang="en-US" sz="2200" dirty="0"/>
          </a:p>
          <a:p>
            <a:r>
              <a:rPr lang="en-US" sz="2200" dirty="0" smtClean="0"/>
              <a:t>Finish this sentence “Ten years after high school, I plan to be living (in/at/with)_____________________.”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834725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 Ringer Activity </a:t>
            </a:r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What are 3 goals/steps/ways you can achieve your independent living goals this year?</a:t>
            </a:r>
          </a:p>
          <a:p>
            <a:r>
              <a:rPr lang="en-US" sz="2400" dirty="0" smtClean="0"/>
              <a:t>1.</a:t>
            </a:r>
          </a:p>
          <a:p>
            <a:endParaRPr lang="en-US" sz="2400" dirty="0"/>
          </a:p>
          <a:p>
            <a:r>
              <a:rPr lang="en-US" sz="2400" dirty="0" smtClean="0"/>
              <a:t>2.</a:t>
            </a:r>
          </a:p>
          <a:p>
            <a:endParaRPr lang="en-US" sz="2400" dirty="0"/>
          </a:p>
          <a:p>
            <a:r>
              <a:rPr lang="en-US" sz="2400" dirty="0" smtClean="0"/>
              <a:t>3.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42478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dvantag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34</TotalTime>
  <Words>721</Words>
  <Application>Microsoft Macintosh PowerPoint</Application>
  <PresentationFormat>On-screen Show (4:3)</PresentationFormat>
  <Paragraphs>107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Advantage</vt:lpstr>
      <vt:lpstr>Units 9 &amp; 10:</vt:lpstr>
      <vt:lpstr>Bell Ringer Activity 1</vt:lpstr>
      <vt:lpstr>Bell Ringer Activity 2</vt:lpstr>
      <vt:lpstr>Bell Ringer Activity 3</vt:lpstr>
      <vt:lpstr>Bell Ringer Activity 4</vt:lpstr>
      <vt:lpstr>Bell Ringer Activity 5</vt:lpstr>
      <vt:lpstr>Bell Ringer Activity 6</vt:lpstr>
      <vt:lpstr>Bell Ringer Activity 7</vt:lpstr>
      <vt:lpstr>Bell Ringer Activity 8</vt:lpstr>
      <vt:lpstr>Bell Ringer Activity 9 </vt:lpstr>
      <vt:lpstr>Bell Ringer Activity 10</vt:lpstr>
      <vt:lpstr>Bell Ringer Activity 11</vt:lpstr>
      <vt:lpstr>Bell Ringer Activity 12</vt:lpstr>
      <vt:lpstr>Bell Ringer Activity 13</vt:lpstr>
      <vt:lpstr>Bell Ringer Activity 14</vt:lpstr>
      <vt:lpstr>Bell Ringer Activity 15 Answer the Following Questions</vt:lpstr>
      <vt:lpstr>ME! Scales- Answer the Questions Bell Ringer Activity 16</vt:lpstr>
      <vt:lpstr>Bell Ringer Activity 17</vt:lpstr>
      <vt:lpstr>Bell Ringer Activity 18</vt:lpstr>
      <vt:lpstr>Bell Ringer Activity 19</vt:lpstr>
      <vt:lpstr>Bell Ringer Activity 20-23: (Final Quizzes)</vt:lpstr>
      <vt:lpstr>Bell Ringer Activity 20</vt:lpstr>
      <vt:lpstr>Bell Ringer Activity 21</vt:lpstr>
      <vt:lpstr>Bell Ringer Activity 22</vt:lpstr>
      <vt:lpstr>Bell Ringer Activity 23</vt:lpstr>
      <vt:lpstr>Unit 9 Quiz</vt:lpstr>
      <vt:lpstr>Unit 9 Answers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Units 9 &amp; 10:</dc:title>
  <dc:creator>Zarrow</dc:creator>
  <cp:lastModifiedBy>Donna Willis</cp:lastModifiedBy>
  <cp:revision>8</cp:revision>
  <dcterms:created xsi:type="dcterms:W3CDTF">2014-07-29T16:26:09Z</dcterms:created>
  <dcterms:modified xsi:type="dcterms:W3CDTF">2014-09-15T19:55:26Z</dcterms:modified>
</cp:coreProperties>
</file>