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8" d="100"/>
          <a:sy n="118" d="100"/>
        </p:scale>
        <p:origin x="-96" y="-4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printerSettings" Target="printerSettings/printerSettings1.bin"/><Relationship Id="rId14" Type="http://schemas.openxmlformats.org/officeDocument/2006/relationships/presProps" Target="presProps.xml"/><Relationship Id="rId15" Type="http://schemas.openxmlformats.org/officeDocument/2006/relationships/viewProps" Target="viewProps.xml"/><Relationship Id="rId16" Type="http://schemas.openxmlformats.org/officeDocument/2006/relationships/theme" Target="theme/theme1.xml"/><Relationship Id="rId1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themeOverride" Target="../theme/themeOverride1.xml"/><Relationship Id="rId2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themeOverride" Target="../theme/themeOverride2.xml"/><Relationship Id="rId2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ltGray">
          <a:xfrm>
            <a:off x="0" y="0"/>
            <a:ext cx="9144000" cy="513556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 bwMode="invGray">
          <a:xfrm>
            <a:off x="0" y="5127625"/>
            <a:ext cx="9144000" cy="46038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tIns="0" bIns="0" anchor="t"/>
          <a:lstStyle>
            <a:lvl1pPr algn="l">
              <a:defRPr sz="4700" b="1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69380A-15BB-4FAB-8A8E-302C9ACB0B51}" type="datetimeFigureOut">
              <a:rPr lang="en-US"/>
              <a:pPr>
                <a:defRPr/>
              </a:pPr>
              <a:t>10/23/13</a:t>
            </a:fld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4D70C4-3BA4-4B41-814D-83759CB2734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0559E3-7C43-460C-8B70-89F3CE2BB579}" type="datetimeFigureOut">
              <a:rPr lang="en-US"/>
              <a:pPr>
                <a:defRPr/>
              </a:pPr>
              <a:t>10/23/13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6A9809-0055-4F01-8317-714804C058D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invGray">
          <a:xfrm>
            <a:off x="6599238" y="0"/>
            <a:ext cx="46037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 bwMode="ltGray">
          <a:xfrm>
            <a:off x="6648450" y="0"/>
            <a:ext cx="2514600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D2A43D-7F86-4CF9-9572-77CDED469707}" type="datetimeFigureOut">
              <a:rPr lang="en-US"/>
              <a:pPr>
                <a:defRPr/>
              </a:pPr>
              <a:t>10/23/13</a:t>
            </a:fld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013" y="6376988"/>
            <a:ext cx="3836987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5886B2-6204-49A3-B87B-3669B2A0AE6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6C74E2-7129-482A-A8AD-C7BF008E9D72}" type="datetimeFigureOut">
              <a:rPr lang="en-US"/>
              <a:pPr>
                <a:defRPr/>
              </a:pPr>
              <a:t>10/23/13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956599-AC4B-48F9-A6E1-F17F3EFC790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ltGray">
          <a:xfrm>
            <a:off x="0" y="0"/>
            <a:ext cx="9144000" cy="260191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 bwMode="invGray">
          <a:xfrm>
            <a:off x="0" y="2601913"/>
            <a:ext cx="9144000" cy="46037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tIns="0" rIns="91440" bIns="0" anchor="b"/>
          <a:lstStyle>
            <a:lvl1pPr algn="l">
              <a:defRPr sz="4700" b="1" cap="none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AE7CE2-3797-4381-BE04-59CA2445DB48}" type="datetimeFigureOut">
              <a:rPr lang="en-US"/>
              <a:pPr>
                <a:defRPr/>
              </a:pPr>
              <a:t>10/23/13</a:t>
            </a:fld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54583D-BC2D-43A0-B167-C166D0F8658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920362-6453-42F6-87C3-9166C1A2DB2E}" type="datetimeFigureOut">
              <a:rPr lang="en-US"/>
              <a:pPr>
                <a:defRPr/>
              </a:pPr>
              <a:t>10/23/13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C0EFBF-9B95-460C-A7F5-3BE279F8431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808816-381D-4518-8047-41DC141E3043}" type="datetimeFigureOut">
              <a:rPr lang="en-US"/>
              <a:pPr>
                <a:defRPr/>
              </a:pPr>
              <a:t>10/23/13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6ADC3E-EFC0-4D56-92C4-C12DA0D6F79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436C0F-19CE-4EED-8233-FF2FD862D372}" type="datetimeFigureOut">
              <a:rPr lang="en-US"/>
              <a:pPr>
                <a:defRPr/>
              </a:pPr>
              <a:t>10/23/13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CA096D-AF8F-42C9-95B8-DFDE273A7F0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00FF99-8C54-45BC-B319-DC0DBC700B26}" type="datetimeFigureOut">
              <a:rPr lang="en-US"/>
              <a:pPr>
                <a:defRPr/>
              </a:pPr>
              <a:t>10/23/13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625695-296D-4A8E-A4F3-9C43DABE533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 bwMode="invGray">
          <a:xfrm>
            <a:off x="2855913" y="0"/>
            <a:ext cx="46037" cy="145415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2855913" y="0"/>
            <a:ext cx="46037" cy="145415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A5D249-954C-4C5B-A003-0BC3EE468F64}" type="datetimeFigureOut">
              <a:rPr lang="en-US"/>
              <a:pPr>
                <a:defRPr/>
              </a:pPr>
              <a:t>10/23/13</a:t>
            </a:fld>
            <a:endParaRPr lang="en-US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9E6678-CD23-4DAE-ABDA-8C36AE3792A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855913" y="0"/>
            <a:ext cx="46037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2855913" y="0"/>
            <a:ext cx="46037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>
          <a:xfrm>
            <a:off x="165100" y="1169988"/>
            <a:ext cx="2522538" cy="2016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33494F-B8AA-4BEE-B638-E2103D42B1BE}" type="datetimeFigureOut">
              <a:rPr lang="en-US"/>
              <a:pPr>
                <a:defRPr/>
              </a:pPr>
              <a:t>10/23/13</a:t>
            </a:fld>
            <a:endParaRPr lang="en-US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300" y="1169988"/>
            <a:ext cx="5194300" cy="201612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138" y="1169988"/>
            <a:ext cx="733425" cy="2016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07D703-952C-4273-A887-80889266493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6688"/>
            <a:ext cx="9144000" cy="4445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4000" cy="143351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0950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2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774825"/>
            <a:ext cx="8229600" cy="4625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54864" tIns="9144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7000"/>
            <a:ext cx="2133600" cy="274638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tx1">
                    <a:tint val="95000"/>
                  </a:schemeClr>
                </a:solidFill>
                <a:latin typeface="+mn-lt"/>
              </a:defRPr>
            </a:lvl1pPr>
            <a:extLst/>
          </a:lstStyle>
          <a:p>
            <a:pPr>
              <a:defRPr/>
            </a:pPr>
            <a:fld id="{52290252-655A-46D7-9094-C7872CCC1725}" type="datetimeFigureOut">
              <a:rPr lang="en-US"/>
              <a:pPr>
                <a:defRPr/>
              </a:pPr>
              <a:t>10/23/13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013" y="6477000"/>
            <a:ext cx="5508625" cy="274638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1">
                    <a:tint val="95000"/>
                  </a:schemeClr>
                </a:solidFill>
                <a:latin typeface="+mn-lt"/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200" y="6477000"/>
            <a:ext cx="733425" cy="274638"/>
          </a:xfrm>
          <a:prstGeom prst="rect">
            <a:avLst/>
          </a:prstGeom>
        </p:spPr>
        <p:txBody>
          <a:bodyPr vert="horz" bIns="0" rtlCol="0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tx1">
                    <a:tint val="95000"/>
                  </a:schemeClr>
                </a:solidFill>
                <a:latin typeface="+mn-lt"/>
              </a:defRPr>
            </a:lvl1pPr>
            <a:extLst/>
          </a:lstStyle>
          <a:p>
            <a:pPr>
              <a:defRPr/>
            </a:pPr>
            <a:fld id="{2662AB42-7CBA-4FAA-8A9B-1D76350CA03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90" r:id="rId2"/>
    <p:sldLayoutId id="2147483696" r:id="rId3"/>
    <p:sldLayoutId id="2147483691" r:id="rId4"/>
    <p:sldLayoutId id="2147483692" r:id="rId5"/>
    <p:sldLayoutId id="2147483693" r:id="rId6"/>
    <p:sldLayoutId id="2147483697" r:id="rId7"/>
    <p:sldLayoutId id="2147483698" r:id="rId8"/>
    <p:sldLayoutId id="2147483699" r:id="rId9"/>
    <p:sldLayoutId id="2147483694" r:id="rId10"/>
    <p:sldLayoutId id="2147483700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500" b="1" kern="1200">
          <a:solidFill>
            <a:srgbClr val="347FD8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500" b="1">
          <a:solidFill>
            <a:srgbClr val="347FD8"/>
          </a:solidFill>
          <a:latin typeface="Corbel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4500" b="1">
          <a:solidFill>
            <a:srgbClr val="347FD8"/>
          </a:solidFill>
          <a:latin typeface="Corbel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4500" b="1">
          <a:solidFill>
            <a:srgbClr val="347FD8"/>
          </a:solidFill>
          <a:latin typeface="Corbel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4500" b="1">
          <a:solidFill>
            <a:srgbClr val="347FD8"/>
          </a:solidFill>
          <a:latin typeface="Corbel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500" b="1">
          <a:solidFill>
            <a:srgbClr val="347FD8"/>
          </a:solidFill>
          <a:latin typeface="Corbel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500" b="1">
          <a:solidFill>
            <a:srgbClr val="347FD8"/>
          </a:solidFill>
          <a:latin typeface="Corbel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500" b="1">
          <a:solidFill>
            <a:srgbClr val="347FD8"/>
          </a:solidFill>
          <a:latin typeface="Corbel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500" b="1">
          <a:solidFill>
            <a:srgbClr val="347FD8"/>
          </a:solidFill>
          <a:latin typeface="Corbel" pitchFamily="34" charset="0"/>
        </a:defRPr>
      </a:lvl9pPr>
      <a:extLst/>
    </p:titleStyle>
    <p:bodyStyle>
      <a:lvl1pPr marL="438150" indent="-319088" algn="l" rtl="0" fontAlgn="base">
        <a:spcBef>
          <a:spcPct val="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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0250" indent="-2730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itchFamily="2" charset="2"/>
        <a:buChar char="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5363" indent="-228600" algn="l" rtl="0" fontAlgn="base">
        <a:spcBef>
          <a:spcPct val="20000"/>
        </a:spcBef>
        <a:spcAft>
          <a:spcPct val="0"/>
        </a:spcAft>
        <a:buClr>
          <a:srgbClr val="9BBB59"/>
        </a:buClr>
        <a:buFont typeface="Arial" charset="0"/>
        <a:buChar char="▪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025" indent="-182563" algn="l" rtl="0" fontAlgn="base">
        <a:spcBef>
          <a:spcPct val="20000"/>
        </a:spcBef>
        <a:spcAft>
          <a:spcPct val="0"/>
        </a:spcAft>
        <a:buClr>
          <a:srgbClr val="8064A2"/>
        </a:buClr>
        <a:buFont typeface="Arial" charset="0"/>
        <a:buChar char="▪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5575" indent="-182563" algn="l" rtl="0" fontAlgn="base">
        <a:spcBef>
          <a:spcPct val="20000"/>
        </a:spcBef>
        <a:spcAft>
          <a:spcPct val="0"/>
        </a:spcAft>
        <a:buClr>
          <a:srgbClr val="4BACC6"/>
        </a:buClr>
        <a:buFont typeface="Wingdings 3" pitchFamily="18" charset="2"/>
        <a:buChar char=""/>
        <a:defRPr lang="en-US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>
                <a:solidFill>
                  <a:schemeClr val="accent1">
                    <a:satMod val="150000"/>
                  </a:schemeClr>
                </a:solidFill>
              </a:rPr>
              <a:t>Rights and Responsibilities </a:t>
            </a:r>
            <a:endParaRPr lang="en-US" dirty="0">
              <a:solidFill>
                <a:schemeClr val="accent1">
                  <a:satMod val="1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>
                <a:solidFill>
                  <a:schemeClr val="accent1">
                    <a:satMod val="150000"/>
                  </a:schemeClr>
                </a:solidFill>
              </a:rPr>
              <a:t>Review </a:t>
            </a:r>
            <a:endParaRPr lang="en-US" dirty="0">
              <a:solidFill>
                <a:schemeClr val="accent1">
                  <a:satMod val="1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 2" pitchFamily="18" charset="2"/>
              <a:buNone/>
            </a:pPr>
            <a:r>
              <a:rPr lang="en-US" smtClean="0"/>
              <a:t>Modifications </a:t>
            </a:r>
          </a:p>
          <a:p>
            <a:pPr>
              <a:buFont typeface="Wingdings 2" pitchFamily="18" charset="2"/>
              <a:buNone/>
            </a:pPr>
            <a:r>
              <a:rPr lang="en-US" smtClean="0"/>
              <a:t>	- Changes to the work students must complete. </a:t>
            </a:r>
          </a:p>
          <a:p>
            <a:pPr>
              <a:buFont typeface="Wingdings 2" pitchFamily="18" charset="2"/>
              <a:buNone/>
            </a:pPr>
            <a:r>
              <a:rPr lang="en-US" smtClean="0"/>
              <a:t>Ex. Answering one essay question instead of all of them on a test </a:t>
            </a:r>
          </a:p>
          <a:p>
            <a:pPr>
              <a:buFont typeface="Wingdings 2" pitchFamily="18" charset="2"/>
              <a:buNone/>
            </a:pPr>
            <a:endParaRPr lang="en-US" smtClean="0"/>
          </a:p>
          <a:p>
            <a:pPr>
              <a:buFont typeface="Wingdings 2" pitchFamily="18" charset="2"/>
              <a:buNone/>
            </a:pPr>
            <a:r>
              <a:rPr lang="en-US" smtClean="0"/>
              <a:t>Modifications list 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>
                <a:solidFill>
                  <a:schemeClr val="accent1">
                    <a:satMod val="150000"/>
                  </a:schemeClr>
                </a:solidFill>
              </a:rPr>
              <a:t>Individual Activity </a:t>
            </a:r>
            <a:endParaRPr lang="en-US" dirty="0">
              <a:solidFill>
                <a:schemeClr val="accent1">
                  <a:satMod val="1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>
                <a:solidFill>
                  <a:schemeClr val="accent1">
                    <a:satMod val="150000"/>
                  </a:schemeClr>
                </a:solidFill>
              </a:rPr>
              <a:t>IDEA </a:t>
            </a:r>
            <a:endParaRPr lang="en-US" dirty="0">
              <a:solidFill>
                <a:schemeClr val="accent1">
                  <a:satMod val="1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Individuals with Disabilities Act </a:t>
            </a:r>
          </a:p>
          <a:p>
            <a:r>
              <a:rPr lang="en-US" smtClean="0"/>
              <a:t>A law created to help protect the education rights of students with disabilities. 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>
                <a:solidFill>
                  <a:schemeClr val="accent1">
                    <a:satMod val="150000"/>
                  </a:schemeClr>
                </a:solidFill>
              </a:rPr>
              <a:t>Rights </a:t>
            </a:r>
            <a:endParaRPr lang="en-US" dirty="0">
              <a:solidFill>
                <a:schemeClr val="accent1">
                  <a:satMod val="1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Something that is due to a person by law. Examples </a:t>
            </a:r>
          </a:p>
          <a:p>
            <a:pPr>
              <a:buFont typeface="Wingdings 2" pitchFamily="18" charset="2"/>
              <a:buNone/>
            </a:pPr>
            <a:r>
              <a:rPr lang="en-US" smtClean="0"/>
              <a:t>		- voting </a:t>
            </a:r>
          </a:p>
          <a:p>
            <a:pPr>
              <a:buFont typeface="Wingdings 2" pitchFamily="18" charset="2"/>
              <a:buNone/>
            </a:pPr>
            <a:r>
              <a:rPr lang="en-US" smtClean="0"/>
              <a:t>		- getting an education </a:t>
            </a:r>
          </a:p>
          <a:p>
            <a:pPr>
              <a:buFont typeface="Wingdings 2" pitchFamily="18" charset="2"/>
              <a:buNone/>
            </a:pPr>
            <a:r>
              <a:rPr lang="en-US" smtClean="0"/>
              <a:t>		-owning property 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>
                <a:solidFill>
                  <a:schemeClr val="accent1">
                    <a:satMod val="150000"/>
                  </a:schemeClr>
                </a:solidFill>
              </a:rPr>
              <a:t>Responsibilities </a:t>
            </a:r>
            <a:endParaRPr lang="en-US" dirty="0">
              <a:solidFill>
                <a:schemeClr val="accent1">
                  <a:satMod val="1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Things you are accountable for </a:t>
            </a:r>
          </a:p>
          <a:p>
            <a:pPr>
              <a:buFont typeface="Wingdings 2" pitchFamily="18" charset="2"/>
              <a:buNone/>
            </a:pPr>
            <a:r>
              <a:rPr lang="en-US" smtClean="0"/>
              <a:t>Examples </a:t>
            </a:r>
          </a:p>
          <a:p>
            <a:pPr>
              <a:buFont typeface="Wingdings 2" pitchFamily="18" charset="2"/>
              <a:buNone/>
            </a:pPr>
            <a:r>
              <a:rPr lang="en-US" smtClean="0"/>
              <a:t>	- paying your bills </a:t>
            </a:r>
          </a:p>
          <a:p>
            <a:pPr>
              <a:buFont typeface="Wingdings 2" pitchFamily="18" charset="2"/>
              <a:buNone/>
            </a:pPr>
            <a:r>
              <a:rPr lang="en-US" smtClean="0"/>
              <a:t>	-getting to your job on time </a:t>
            </a:r>
          </a:p>
          <a:p>
            <a:pPr>
              <a:buFont typeface="Wingdings 2" pitchFamily="18" charset="2"/>
              <a:buNone/>
            </a:pPr>
            <a:r>
              <a:rPr lang="en-US" smtClean="0"/>
              <a:t>	-turning in school work 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>
                <a:solidFill>
                  <a:schemeClr val="accent1">
                    <a:satMod val="150000"/>
                  </a:schemeClr>
                </a:solidFill>
              </a:rPr>
              <a:t>Group Work </a:t>
            </a:r>
            <a:endParaRPr lang="en-US" dirty="0">
              <a:solidFill>
                <a:schemeClr val="accent1">
                  <a:satMod val="1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 2" pitchFamily="18" charset="2"/>
              <a:buNone/>
            </a:pPr>
            <a:r>
              <a:rPr lang="en-US" smtClean="0"/>
              <a:t>People who are responsible_____________</a:t>
            </a:r>
          </a:p>
          <a:p>
            <a:pPr>
              <a:buFont typeface="Wingdings 2" pitchFamily="18" charset="2"/>
              <a:buNone/>
            </a:pPr>
            <a:r>
              <a:rPr lang="en-US" smtClean="0"/>
              <a:t>		ex.- do not blame others for their poor choices </a:t>
            </a:r>
          </a:p>
          <a:p>
            <a:pPr>
              <a:buFont typeface="Wingdings 2" pitchFamily="18" charset="2"/>
              <a:buNone/>
            </a:pPr>
            <a:endParaRPr lang="en-US" smtClean="0"/>
          </a:p>
          <a:p>
            <a:pPr>
              <a:buFont typeface="Wingdings 2" pitchFamily="18" charset="2"/>
              <a:buNone/>
            </a:pPr>
            <a:r>
              <a:rPr lang="en-US" smtClean="0"/>
              <a:t>People who are not responsible ___________</a:t>
            </a:r>
          </a:p>
          <a:p>
            <a:pPr>
              <a:buFont typeface="Wingdings 2" pitchFamily="18" charset="2"/>
              <a:buNone/>
            </a:pPr>
            <a:r>
              <a:rPr lang="en-US" smtClean="0"/>
              <a:t>		ex.- blame others for their mistakes 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>
                <a:solidFill>
                  <a:schemeClr val="accent1">
                    <a:satMod val="150000"/>
                  </a:schemeClr>
                </a:solidFill>
              </a:rPr>
              <a:t>Group Work </a:t>
            </a:r>
            <a:endParaRPr lang="en-US" dirty="0">
              <a:solidFill>
                <a:schemeClr val="accent1">
                  <a:satMod val="1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Common excuses for not taking responsibility for ones actions: </a:t>
            </a:r>
          </a:p>
          <a:p>
            <a:endParaRPr lang="en-US" smtClean="0"/>
          </a:p>
          <a:p>
            <a:r>
              <a:rPr lang="en-US" smtClean="0"/>
              <a:t>Reasons for taking responsibility for yourself: 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>
                <a:solidFill>
                  <a:schemeClr val="accent1">
                    <a:satMod val="150000"/>
                  </a:schemeClr>
                </a:solidFill>
              </a:rPr>
              <a:t>What about you?</a:t>
            </a:r>
            <a:endParaRPr lang="en-US" dirty="0">
              <a:solidFill>
                <a:schemeClr val="accent1">
                  <a:satMod val="1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What are some things you are responsible for in your life?</a:t>
            </a:r>
          </a:p>
          <a:p>
            <a:r>
              <a:rPr lang="en-US" smtClean="0"/>
              <a:t>What happens when you don’t take care of that responsibility?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>
                <a:solidFill>
                  <a:schemeClr val="accent1">
                    <a:satMod val="150000"/>
                  </a:schemeClr>
                </a:solidFill>
              </a:rPr>
              <a:t>A Little more about IDEA </a:t>
            </a:r>
            <a:endParaRPr lang="en-US" dirty="0">
              <a:solidFill>
                <a:schemeClr val="accent1">
                  <a:satMod val="1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 2" pitchFamily="18" charset="2"/>
              <a:buNone/>
            </a:pPr>
            <a:r>
              <a:rPr lang="en-US" smtClean="0"/>
              <a:t>Child Find </a:t>
            </a:r>
          </a:p>
          <a:p>
            <a:pPr>
              <a:buFont typeface="Wingdings 2" pitchFamily="18" charset="2"/>
              <a:buNone/>
            </a:pPr>
            <a:r>
              <a:rPr lang="en-US" smtClean="0"/>
              <a:t>		- part of IDEA that states that school districts are responsible for identifying students with disabilities. </a:t>
            </a:r>
          </a:p>
          <a:p>
            <a:pPr>
              <a:buFont typeface="Wingdings 2" pitchFamily="18" charset="2"/>
              <a:buNone/>
            </a:pPr>
            <a:r>
              <a:rPr lang="en-US" smtClean="0"/>
              <a:t>FAPE </a:t>
            </a:r>
          </a:p>
          <a:p>
            <a:pPr>
              <a:buFont typeface="Wingdings 2" pitchFamily="18" charset="2"/>
              <a:buNone/>
            </a:pPr>
            <a:r>
              <a:rPr lang="en-US" smtClean="0"/>
              <a:t>	- Free Appropriate Public Education</a:t>
            </a:r>
          </a:p>
          <a:p>
            <a:pPr>
              <a:buFont typeface="Wingdings 2" pitchFamily="18" charset="2"/>
              <a:buNone/>
            </a:pPr>
            <a:r>
              <a:rPr lang="en-US" smtClean="0"/>
              <a:t>	- Schools must provide students with disabilities an education. 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>
                <a:solidFill>
                  <a:schemeClr val="accent1">
                    <a:satMod val="150000"/>
                  </a:schemeClr>
                </a:solidFill>
              </a:rPr>
              <a:t>Review </a:t>
            </a:r>
            <a:endParaRPr lang="en-US" dirty="0">
              <a:solidFill>
                <a:schemeClr val="accent1">
                  <a:satMod val="1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Accommodations </a:t>
            </a:r>
          </a:p>
          <a:p>
            <a:pPr>
              <a:buFont typeface="Wingdings 2" pitchFamily="18" charset="2"/>
              <a:buNone/>
            </a:pPr>
            <a:r>
              <a:rPr lang="en-US" smtClean="0"/>
              <a:t>		-Changes to  how a student does his or her work. </a:t>
            </a:r>
          </a:p>
          <a:p>
            <a:pPr>
              <a:buFont typeface="Wingdings 2" pitchFamily="18" charset="2"/>
              <a:buNone/>
            </a:pPr>
            <a:r>
              <a:rPr lang="en-US" smtClean="0"/>
              <a:t>Ex. Have extended time to take the test </a:t>
            </a:r>
          </a:p>
          <a:p>
            <a:pPr>
              <a:buFont typeface="Wingdings 2" pitchFamily="18" charset="2"/>
              <a:buNone/>
            </a:pPr>
            <a:endParaRPr lang="en-US" smtClean="0"/>
          </a:p>
          <a:p>
            <a:pPr>
              <a:buFont typeface="Wingdings 2" pitchFamily="18" charset="2"/>
              <a:buNone/>
            </a:pPr>
            <a:r>
              <a:rPr lang="en-US" smtClean="0"/>
              <a:t>Accommodations List 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23</TotalTime>
  <Words>106</Words>
  <Application>Microsoft Macintosh PowerPoint</Application>
  <PresentationFormat>On-screen Show (4:3)</PresentationFormat>
  <Paragraphs>47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Module</vt:lpstr>
      <vt:lpstr>Rights and Responsibilities </vt:lpstr>
      <vt:lpstr>IDEA </vt:lpstr>
      <vt:lpstr>Rights </vt:lpstr>
      <vt:lpstr>Responsibilities </vt:lpstr>
      <vt:lpstr>Group Work </vt:lpstr>
      <vt:lpstr>Group Work </vt:lpstr>
      <vt:lpstr>What about you?</vt:lpstr>
      <vt:lpstr>A Little more about IDEA </vt:lpstr>
      <vt:lpstr>Review </vt:lpstr>
      <vt:lpstr>Review </vt:lpstr>
      <vt:lpstr>Individual Activity </vt:lpstr>
    </vt:vector>
  </TitlesOfParts>
  <Company>HCPS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Rights and Responsibilities </dc:title>
  <dc:creator>HCPS</dc:creator>
  <cp:lastModifiedBy>Donna Willis</cp:lastModifiedBy>
  <cp:revision>6</cp:revision>
  <dcterms:created xsi:type="dcterms:W3CDTF">2012-02-23T19:58:50Z</dcterms:created>
  <dcterms:modified xsi:type="dcterms:W3CDTF">2013-10-23T21:48:24Z</dcterms:modified>
</cp:coreProperties>
</file>