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60" r:id="rId2"/>
    <p:sldId id="261" r:id="rId3"/>
    <p:sldId id="262" r:id="rId4"/>
    <p:sldId id="264" r:id="rId5"/>
    <p:sldId id="265" r:id="rId6"/>
  </p:sldIdLst>
  <p:sldSz cx="32918400" cy="21945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700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93"/>
    <p:restoredTop sz="94658"/>
  </p:normalViewPr>
  <p:slideViewPr>
    <p:cSldViewPr snapToGrid="0">
      <p:cViewPr>
        <p:scale>
          <a:sx n="33" d="100"/>
          <a:sy n="33" d="100"/>
        </p:scale>
        <p:origin x="192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7350AF-D586-8C48-8B3D-AA4F73FEF830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4425" y="1143000"/>
            <a:ext cx="4629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636A7A-D321-6640-9EA0-1894E9CA8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8152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52986" rtl="0" eaLnBrk="1" latinLnBrk="0" hangingPunct="1">
      <a:defRPr sz="857" kern="1200">
        <a:solidFill>
          <a:schemeClr val="tx1"/>
        </a:solidFill>
        <a:latin typeface="+mn-lt"/>
        <a:ea typeface="+mn-ea"/>
        <a:cs typeface="+mn-cs"/>
      </a:defRPr>
    </a:lvl1pPr>
    <a:lvl2pPr marL="326493" algn="l" defTabSz="652986" rtl="0" eaLnBrk="1" latinLnBrk="0" hangingPunct="1">
      <a:defRPr sz="857" kern="1200">
        <a:solidFill>
          <a:schemeClr val="tx1"/>
        </a:solidFill>
        <a:latin typeface="+mn-lt"/>
        <a:ea typeface="+mn-ea"/>
        <a:cs typeface="+mn-cs"/>
      </a:defRPr>
    </a:lvl2pPr>
    <a:lvl3pPr marL="652986" algn="l" defTabSz="652986" rtl="0" eaLnBrk="1" latinLnBrk="0" hangingPunct="1">
      <a:defRPr sz="857" kern="1200">
        <a:solidFill>
          <a:schemeClr val="tx1"/>
        </a:solidFill>
        <a:latin typeface="+mn-lt"/>
        <a:ea typeface="+mn-ea"/>
        <a:cs typeface="+mn-cs"/>
      </a:defRPr>
    </a:lvl3pPr>
    <a:lvl4pPr marL="979480" algn="l" defTabSz="652986" rtl="0" eaLnBrk="1" latinLnBrk="0" hangingPunct="1">
      <a:defRPr sz="857" kern="1200">
        <a:solidFill>
          <a:schemeClr val="tx1"/>
        </a:solidFill>
        <a:latin typeface="+mn-lt"/>
        <a:ea typeface="+mn-ea"/>
        <a:cs typeface="+mn-cs"/>
      </a:defRPr>
    </a:lvl4pPr>
    <a:lvl5pPr marL="1305973" algn="l" defTabSz="652986" rtl="0" eaLnBrk="1" latinLnBrk="0" hangingPunct="1">
      <a:defRPr sz="857" kern="1200">
        <a:solidFill>
          <a:schemeClr val="tx1"/>
        </a:solidFill>
        <a:latin typeface="+mn-lt"/>
        <a:ea typeface="+mn-ea"/>
        <a:cs typeface="+mn-cs"/>
      </a:defRPr>
    </a:lvl5pPr>
    <a:lvl6pPr marL="1632465" algn="l" defTabSz="652986" rtl="0" eaLnBrk="1" latinLnBrk="0" hangingPunct="1">
      <a:defRPr sz="857" kern="1200">
        <a:solidFill>
          <a:schemeClr val="tx1"/>
        </a:solidFill>
        <a:latin typeface="+mn-lt"/>
        <a:ea typeface="+mn-ea"/>
        <a:cs typeface="+mn-cs"/>
      </a:defRPr>
    </a:lvl6pPr>
    <a:lvl7pPr marL="1958958" algn="l" defTabSz="652986" rtl="0" eaLnBrk="1" latinLnBrk="0" hangingPunct="1">
      <a:defRPr sz="857" kern="1200">
        <a:solidFill>
          <a:schemeClr val="tx1"/>
        </a:solidFill>
        <a:latin typeface="+mn-lt"/>
        <a:ea typeface="+mn-ea"/>
        <a:cs typeface="+mn-cs"/>
      </a:defRPr>
    </a:lvl7pPr>
    <a:lvl8pPr marL="2285451" algn="l" defTabSz="652986" rtl="0" eaLnBrk="1" latinLnBrk="0" hangingPunct="1">
      <a:defRPr sz="857" kern="1200">
        <a:solidFill>
          <a:schemeClr val="tx1"/>
        </a:solidFill>
        <a:latin typeface="+mn-lt"/>
        <a:ea typeface="+mn-ea"/>
        <a:cs typeface="+mn-cs"/>
      </a:defRPr>
    </a:lvl8pPr>
    <a:lvl9pPr marL="2611944" algn="l" defTabSz="652986" rtl="0" eaLnBrk="1" latinLnBrk="0" hangingPunct="1">
      <a:defRPr sz="85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DE0A8F-7EB9-F953-7C3B-A1AF3BE151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6827038-A456-092E-8997-CD9DF1CC63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14425" y="1143000"/>
            <a:ext cx="462915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69D2EE2-C46B-D5A4-8136-1566F1C3B3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D03C9C-716E-859F-1E4F-ED3718E424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636A7A-D321-6640-9EA0-1894E9CA84E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30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FCAF51-54CB-B6D7-E6EF-97DC1F0A93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AC31394-98EF-17B6-7165-0203569F96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14425" y="1143000"/>
            <a:ext cx="462915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30214F3-A121-0231-3EA8-13FE6416AD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49E641-F5F5-3648-13B1-F33A5263E9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636A7A-D321-6640-9EA0-1894E9CA84E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0402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3E02DA-924A-FE02-690C-BD1F79FA63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E7EA685-1C15-F69A-10B6-369ACBFE13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14425" y="1143000"/>
            <a:ext cx="462915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1386891-B3C3-E3F5-0798-B6B1DC5C41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548A55-EF71-938F-FDB3-30DE8677E57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636A7A-D321-6640-9EA0-1894E9CA84E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3274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BB56D6-9569-5C48-8219-0FA3B27656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13CF058-28C5-3380-80DC-4C307F5C74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14425" y="1143000"/>
            <a:ext cx="462915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3CCC00D-F941-E9E4-6FF3-7DF30F5A19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61AB13-D1C4-FB3D-C69C-76E36C792F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636A7A-D321-6640-9EA0-1894E9CA84E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5533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637ABD-0780-6DEB-A57A-50FB51DCFB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7C584D-EDD1-F48B-B33F-5F08FA424E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14425" y="1143000"/>
            <a:ext cx="462915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B5BB10B-D621-4FEB-C594-7A8F1E0E5C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F058AA-FA73-D58C-0196-651CC553E3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636A7A-D321-6640-9EA0-1894E9CA84E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29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3591562"/>
            <a:ext cx="27980640" cy="7640320"/>
          </a:xfrm>
        </p:spPr>
        <p:txBody>
          <a:bodyPr anchor="b"/>
          <a:lstStyle>
            <a:lvl1pPr algn="ctr">
              <a:defRPr sz="19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11526522"/>
            <a:ext cx="24688800" cy="5298438"/>
          </a:xfrm>
        </p:spPr>
        <p:txBody>
          <a:bodyPr/>
          <a:lstStyle>
            <a:lvl1pPr marL="0" indent="0" algn="ctr">
              <a:buNone/>
              <a:defRPr sz="7680"/>
            </a:lvl1pPr>
            <a:lvl2pPr marL="1463040" indent="0" algn="ctr">
              <a:buNone/>
              <a:defRPr sz="6400"/>
            </a:lvl2pPr>
            <a:lvl3pPr marL="2926080" indent="0" algn="ctr">
              <a:buNone/>
              <a:defRPr sz="5760"/>
            </a:lvl3pPr>
            <a:lvl4pPr marL="4389120" indent="0" algn="ctr">
              <a:buNone/>
              <a:defRPr sz="5120"/>
            </a:lvl4pPr>
            <a:lvl5pPr marL="5852160" indent="0" algn="ctr">
              <a:buNone/>
              <a:defRPr sz="5120"/>
            </a:lvl5pPr>
            <a:lvl6pPr marL="7315200" indent="0" algn="ctr">
              <a:buNone/>
              <a:defRPr sz="5120"/>
            </a:lvl6pPr>
            <a:lvl7pPr marL="8778240" indent="0" algn="ctr">
              <a:buNone/>
              <a:defRPr sz="5120"/>
            </a:lvl7pPr>
            <a:lvl8pPr marL="10241280" indent="0" algn="ctr">
              <a:buNone/>
              <a:defRPr sz="5120"/>
            </a:lvl8pPr>
            <a:lvl9pPr marL="11704320" indent="0" algn="ctr">
              <a:buNone/>
              <a:defRPr sz="51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BF52406-52E5-454C-9716-52920D4BD16F}" type="datetime1">
              <a:rPr lang="en-US" smtClean="0"/>
              <a:pPr lvl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A42F3CC-AEBB-944F-9D49-E8019AA9D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06503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3D707B06-774F-EC42-9780-80010CCA5BC3}" type="datetime1">
              <a:rPr lang="en-US" smtClean="0"/>
              <a:pPr lvl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ABB2D84-A3D0-1449-B431-D4B1D10B7D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533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7232" y="1168400"/>
            <a:ext cx="7098030" cy="1859788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2" y="1168400"/>
            <a:ext cx="20882610" cy="1859788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54DCE887-F616-284F-947F-F7A155E2E11F}" type="datetime1">
              <a:rPr lang="en-US" smtClean="0"/>
              <a:pPr lvl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76FB661-9772-7047-AE06-904BFDC13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794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903110B6-4410-A64B-85A1-DAADD1A90EB3}" type="datetime1">
              <a:rPr lang="en-US" smtClean="0"/>
              <a:pPr lvl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883F00-EDD3-374A-A81F-581494726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675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997" y="5471167"/>
            <a:ext cx="28392120" cy="9128758"/>
          </a:xfrm>
        </p:spPr>
        <p:txBody>
          <a:bodyPr anchor="b"/>
          <a:lstStyle>
            <a:lvl1pPr>
              <a:defRPr sz="19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997" y="14686287"/>
            <a:ext cx="28392120" cy="4800598"/>
          </a:xfrm>
        </p:spPr>
        <p:txBody>
          <a:bodyPr/>
          <a:lstStyle>
            <a:lvl1pPr marL="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1pPr>
            <a:lvl2pPr marL="1463040" indent="0">
              <a:buNone/>
              <a:defRPr sz="6400">
                <a:solidFill>
                  <a:schemeClr val="tx1">
                    <a:tint val="82000"/>
                  </a:schemeClr>
                </a:solidFill>
              </a:defRPr>
            </a:lvl2pPr>
            <a:lvl3pPr marL="2926080" indent="0">
              <a:buNone/>
              <a:defRPr sz="5760">
                <a:solidFill>
                  <a:schemeClr val="tx1">
                    <a:tint val="82000"/>
                  </a:schemeClr>
                </a:solidFill>
              </a:defRPr>
            </a:lvl3pPr>
            <a:lvl4pPr marL="4389120" indent="0">
              <a:buNone/>
              <a:defRPr sz="5120">
                <a:solidFill>
                  <a:schemeClr val="tx1">
                    <a:tint val="82000"/>
                  </a:schemeClr>
                </a:solidFill>
              </a:defRPr>
            </a:lvl4pPr>
            <a:lvl5pPr marL="5852160" indent="0">
              <a:buNone/>
              <a:defRPr sz="5120">
                <a:solidFill>
                  <a:schemeClr val="tx1">
                    <a:tint val="82000"/>
                  </a:schemeClr>
                </a:solidFill>
              </a:defRPr>
            </a:lvl5pPr>
            <a:lvl6pPr marL="7315200" indent="0">
              <a:buNone/>
              <a:defRPr sz="5120">
                <a:solidFill>
                  <a:schemeClr val="tx1">
                    <a:tint val="82000"/>
                  </a:schemeClr>
                </a:solidFill>
              </a:defRPr>
            </a:lvl6pPr>
            <a:lvl7pPr marL="8778240" indent="0">
              <a:buNone/>
              <a:defRPr sz="5120">
                <a:solidFill>
                  <a:schemeClr val="tx1">
                    <a:tint val="82000"/>
                  </a:schemeClr>
                </a:solidFill>
              </a:defRPr>
            </a:lvl7pPr>
            <a:lvl8pPr marL="10241280" indent="0">
              <a:buNone/>
              <a:defRPr sz="5120">
                <a:solidFill>
                  <a:schemeClr val="tx1">
                    <a:tint val="82000"/>
                  </a:schemeClr>
                </a:solidFill>
              </a:defRPr>
            </a:lvl8pPr>
            <a:lvl9pPr marL="11704320" indent="0">
              <a:buNone/>
              <a:defRPr sz="512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38F2F153-3A0B-4340-BEAE-C0BD7802A699}" type="datetime1">
              <a:rPr lang="en-US" smtClean="0"/>
              <a:pPr lvl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1E7FAFE-0A4E-7D4A-98C9-846A0CADBF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682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140" y="5842000"/>
            <a:ext cx="13990320" cy="139242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4940" y="5842000"/>
            <a:ext cx="13990320" cy="139242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6FEACC0A-02C8-7B42-9E09-37CF32431F1D}" type="datetime1">
              <a:rPr lang="en-US" smtClean="0"/>
              <a:pPr lvl="0"/>
              <a:t>2/3/2026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DC5A204-18E3-484C-9BBB-F99C0E388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567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168405"/>
            <a:ext cx="28392120" cy="42418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431" y="5379722"/>
            <a:ext cx="13926024" cy="2636518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431" y="8016240"/>
            <a:ext cx="13926024" cy="117906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4942" y="5379722"/>
            <a:ext cx="13994608" cy="2636518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4942" y="8016240"/>
            <a:ext cx="13994608" cy="117906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C9E284F7-E633-674C-A371-8FFD7917B2E9}" type="datetime1">
              <a:rPr lang="en-US" smtClean="0"/>
              <a:pPr lvl="0"/>
              <a:t>2/3/2026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CBDB613-214B-E54A-BE14-BF02B586EC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214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E39F43D-F49E-8D46-8EAF-284030998475}" type="datetime1">
              <a:rPr lang="en-US" smtClean="0"/>
              <a:pPr lvl="0"/>
              <a:t>2/3/2026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989C09C-BFC4-9145-A3DD-88B4F3FC1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846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6F16B761-BE78-6945-9B01-679129FA01FE}" type="datetime1">
              <a:rPr lang="en-US" smtClean="0"/>
              <a:pPr lvl="0"/>
              <a:t>2/3/2026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423FC65-CFA8-884F-B20E-55612D34AC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18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463040"/>
            <a:ext cx="10617041" cy="512064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4608" y="3159765"/>
            <a:ext cx="16664940" cy="15595600"/>
          </a:xfrm>
        </p:spPr>
        <p:txBody>
          <a:bodyPr/>
          <a:lstStyle>
            <a:lvl1pPr>
              <a:defRPr sz="10240"/>
            </a:lvl1pPr>
            <a:lvl2pPr>
              <a:defRPr sz="8960"/>
            </a:lvl2pPr>
            <a:lvl3pPr>
              <a:defRPr sz="768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6583680"/>
            <a:ext cx="10617041" cy="12197082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840A55A8-A6DF-BB4D-BA0E-8415A4C1C5D8}" type="datetime1">
              <a:rPr lang="en-US" smtClean="0"/>
              <a:pPr lvl="0"/>
              <a:t>2/3/2026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DB507DC-5D7D-9648-9681-43844D8FE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682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463040"/>
            <a:ext cx="10617041" cy="512064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4608" y="3159765"/>
            <a:ext cx="16664940" cy="15595600"/>
          </a:xfrm>
        </p:spPr>
        <p:txBody>
          <a:bodyPr anchor="t"/>
          <a:lstStyle>
            <a:lvl1pPr marL="0" indent="0">
              <a:buNone/>
              <a:defRPr sz="10240"/>
            </a:lvl1pPr>
            <a:lvl2pPr marL="1463040" indent="0">
              <a:buNone/>
              <a:defRPr sz="8960"/>
            </a:lvl2pPr>
            <a:lvl3pPr marL="2926080" indent="0">
              <a:buNone/>
              <a:defRPr sz="7680"/>
            </a:lvl3pPr>
            <a:lvl4pPr marL="4389120" indent="0">
              <a:buNone/>
              <a:defRPr sz="6400"/>
            </a:lvl4pPr>
            <a:lvl5pPr marL="5852160" indent="0">
              <a:buNone/>
              <a:defRPr sz="6400"/>
            </a:lvl5pPr>
            <a:lvl6pPr marL="7315200" indent="0">
              <a:buNone/>
              <a:defRPr sz="6400"/>
            </a:lvl6pPr>
            <a:lvl7pPr marL="8778240" indent="0">
              <a:buNone/>
              <a:defRPr sz="6400"/>
            </a:lvl7pPr>
            <a:lvl8pPr marL="10241280" indent="0">
              <a:buNone/>
              <a:defRPr sz="6400"/>
            </a:lvl8pPr>
            <a:lvl9pPr marL="11704320" indent="0">
              <a:buNone/>
              <a:defRPr sz="6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6583680"/>
            <a:ext cx="10617041" cy="12197082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5F8C68A7-97CF-C346-80A8-EAFC76805E38}" type="datetime1">
              <a:rPr lang="en-US" smtClean="0"/>
              <a:pPr lvl="0"/>
              <a:t>2/3/2026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BB0A42F-D3B8-B94E-B495-7878203CB3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904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3140" y="1168405"/>
            <a:ext cx="28392120" cy="42418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140" y="5842000"/>
            <a:ext cx="28392120" cy="13924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3140" y="20340325"/>
            <a:ext cx="740664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8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lvl="0"/>
            <a:fld id="{FFE8C666-BE86-664D-80F7-53B268192899}" type="datetime1">
              <a:rPr lang="en-US" smtClean="0"/>
              <a:pPr lvl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04220" y="20340325"/>
            <a:ext cx="1110996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8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48620" y="20340325"/>
            <a:ext cx="740664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8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lvl="0"/>
            <a:fld id="{CB3A5EC8-CE6E-B94F-981A-886CD037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025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926080" rtl="0" eaLnBrk="1" latinLnBrk="0" hangingPunct="1">
        <a:lnSpc>
          <a:spcPct val="90000"/>
        </a:lnSpc>
        <a:spcBef>
          <a:spcPct val="0"/>
        </a:spcBef>
        <a:buNone/>
        <a:defRPr sz="140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31520" indent="-731520" algn="l" defTabSz="2926080" rtl="0" eaLnBrk="1" latinLnBrk="0" hangingPunct="1">
        <a:lnSpc>
          <a:spcPct val="90000"/>
        </a:lnSpc>
        <a:spcBef>
          <a:spcPts val="3200"/>
        </a:spcBef>
        <a:buFont typeface="Arial" panose="020B0604020202020204" pitchFamily="34" charset="0"/>
        <a:buChar char="•"/>
        <a:defRPr sz="896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7680" kern="1200">
          <a:solidFill>
            <a:schemeClr val="tx1"/>
          </a:solidFill>
          <a:latin typeface="+mn-lt"/>
          <a:ea typeface="+mn-ea"/>
          <a:cs typeface="+mn-cs"/>
        </a:defRPr>
      </a:lvl2pPr>
      <a:lvl3pPr marL="36576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3pPr>
      <a:lvl4pPr marL="51206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804672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95097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8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24358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1pPr>
      <a:lvl2pPr marL="14630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9260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3pPr>
      <a:lvl4pPr marL="43891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585216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731520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87782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2412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17043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45FF56-789B-CC47-5F1D-B86D9EA008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1">
            <a:extLst>
              <a:ext uri="{FF2B5EF4-FFF2-40B4-BE49-F238E27FC236}">
                <a16:creationId xmlns:a16="http://schemas.microsoft.com/office/drawing/2014/main" id="{F32D642C-A390-2368-E165-C7D4DDDF459D}"/>
              </a:ext>
            </a:extLst>
          </p:cNvPr>
          <p:cNvSpPr txBox="1"/>
          <p:nvPr/>
        </p:nvSpPr>
        <p:spPr>
          <a:xfrm>
            <a:off x="2294559" y="21204581"/>
            <a:ext cx="28795041" cy="67710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60960" tIns="30480" rIns="60960" bIns="30480" anchor="t" anchorCtr="0" compatLnSpc="1">
            <a:spAutoFit/>
          </a:bodyPr>
          <a:lstStyle/>
          <a:p>
            <a:pPr algn="ctr" defTabSz="304815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b="1" dirty="0">
                <a:solidFill>
                  <a:srgbClr val="870002"/>
                </a:solidFill>
              </a:rPr>
              <a:t>Acknowledgement</a:t>
            </a:r>
            <a:r>
              <a:rPr lang="en-US" sz="2000" dirty="0">
                <a:solidFill>
                  <a:srgbClr val="000000"/>
                </a:solidFill>
              </a:rPr>
              <a:t>. </a:t>
            </a:r>
          </a:p>
          <a:p>
            <a:pPr algn="ctr" defTabSz="304815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b="1" dirty="0">
                <a:solidFill>
                  <a:srgbClr val="870002"/>
                </a:solidFill>
              </a:rPr>
              <a:t>Contact Information</a:t>
            </a:r>
            <a:endParaRPr lang="en-US" sz="2000" dirty="0">
              <a:solidFill>
                <a:srgbClr val="000000"/>
              </a:solidFill>
            </a:endParaRPr>
          </a:p>
        </p:txBody>
      </p: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538A03DB-7AAF-89CA-FAF8-2A4767C8202F}"/>
              </a:ext>
            </a:extLst>
          </p:cNvPr>
          <p:cNvCxnSpPr>
            <a:cxnSpLocks/>
          </p:cNvCxnSpPr>
          <p:nvPr/>
        </p:nvCxnSpPr>
        <p:spPr>
          <a:xfrm>
            <a:off x="640080" y="21117496"/>
            <a:ext cx="31851600" cy="0"/>
          </a:xfrm>
          <a:prstGeom prst="line">
            <a:avLst/>
          </a:prstGeom>
          <a:ln w="57150">
            <a:solidFill>
              <a:srgbClr val="87000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5BB6CA56-036B-A3DC-6A37-5AE99FE035D7}"/>
              </a:ext>
            </a:extLst>
          </p:cNvPr>
          <p:cNvSpPr/>
          <p:nvPr/>
        </p:nvSpPr>
        <p:spPr>
          <a:xfrm>
            <a:off x="0" y="0"/>
            <a:ext cx="32918400" cy="2607480"/>
          </a:xfrm>
          <a:prstGeom prst="rect">
            <a:avLst/>
          </a:prstGeom>
          <a:solidFill>
            <a:srgbClr val="87000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57" dirty="0"/>
          </a:p>
        </p:txBody>
      </p:sp>
      <p:sp>
        <p:nvSpPr>
          <p:cNvPr id="15" name="Rectangle 57">
            <a:extLst>
              <a:ext uri="{FF2B5EF4-FFF2-40B4-BE49-F238E27FC236}">
                <a16:creationId xmlns:a16="http://schemas.microsoft.com/office/drawing/2014/main" id="{70CA8039-EBE0-6490-E7AD-5E7F9251BAF2}"/>
              </a:ext>
            </a:extLst>
          </p:cNvPr>
          <p:cNvSpPr/>
          <p:nvPr/>
        </p:nvSpPr>
        <p:spPr>
          <a:xfrm>
            <a:off x="9348174" y="380411"/>
            <a:ext cx="14222052" cy="1846659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60960" tIns="30480" rIns="60960" bIns="30480" anchor="t" anchorCtr="1" compatLnSpc="1">
            <a:spAutoFit/>
          </a:bodyPr>
          <a:lstStyle/>
          <a:p>
            <a:pPr algn="ctr" defTabSz="304815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800" b="1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Project Title</a:t>
            </a:r>
          </a:p>
          <a:p>
            <a:pPr algn="ctr" defTabSz="304815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3600" b="1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First Author 1</a:t>
            </a:r>
            <a:r>
              <a:rPr lang="en-US" sz="3600" b="1" baseline="30000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1</a:t>
            </a:r>
            <a:r>
              <a:rPr lang="en-US" sz="3600" b="1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, Author 2</a:t>
            </a:r>
            <a:r>
              <a:rPr lang="en-US" sz="3600" b="1" baseline="30000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2</a:t>
            </a:r>
            <a:r>
              <a:rPr lang="en-US" sz="3600" b="1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, Author 3</a:t>
            </a:r>
            <a:r>
              <a:rPr lang="en-US" sz="3600" b="1" baseline="30000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1</a:t>
            </a:r>
            <a:r>
              <a:rPr lang="en-US" sz="3600" b="1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, Author 4</a:t>
            </a:r>
            <a:r>
              <a:rPr lang="en-US" sz="3600" b="1" baseline="30000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1</a:t>
            </a:r>
          </a:p>
          <a:p>
            <a:pPr algn="ctr" defTabSz="304815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3200" b="1" baseline="30000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1 </a:t>
            </a:r>
            <a:r>
              <a:rPr lang="en-US" sz="3200" b="1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Affiliation Details,</a:t>
            </a:r>
            <a:r>
              <a:rPr lang="en-US" sz="3200" b="1" baseline="30000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 2 </a:t>
            </a:r>
            <a:r>
              <a:rPr lang="en-US" sz="3200" b="1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Affiliation Details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8D03AA88-3837-3B42-2069-DCE4ED95F8AA}"/>
              </a:ext>
            </a:extLst>
          </p:cNvPr>
          <p:cNvGrpSpPr/>
          <p:nvPr/>
        </p:nvGrpSpPr>
        <p:grpSpPr>
          <a:xfrm>
            <a:off x="29161366" y="573478"/>
            <a:ext cx="3064963" cy="2018173"/>
            <a:chOff x="38586497" y="846117"/>
            <a:chExt cx="4597445" cy="3027260"/>
          </a:xfrm>
        </p:grpSpPr>
        <p:sp>
          <p:nvSpPr>
            <p:cNvPr id="24" name="Rectangle 57">
              <a:extLst>
                <a:ext uri="{FF2B5EF4-FFF2-40B4-BE49-F238E27FC236}">
                  <a16:creationId xmlns:a16="http://schemas.microsoft.com/office/drawing/2014/main" id="{A8F59426-4294-15EB-47BF-A3C04365DDDC}"/>
                </a:ext>
              </a:extLst>
            </p:cNvPr>
            <p:cNvSpPr/>
            <p:nvPr/>
          </p:nvSpPr>
          <p:spPr>
            <a:xfrm>
              <a:off x="38586497" y="2950047"/>
              <a:ext cx="4597445" cy="923330"/>
            </a:xfrm>
            <a:prstGeom prst="rect">
              <a:avLst/>
            </a:prstGeom>
            <a:noFill/>
            <a:ln cap="flat">
              <a:noFill/>
              <a:prstDash val="solid"/>
            </a:ln>
          </p:spPr>
          <p:txBody>
            <a:bodyPr vert="horz" wrap="square" lIns="60960" tIns="30480" rIns="60960" bIns="30480" anchor="t" anchorCtr="1" compatLnSpc="1">
              <a:spAutoFit/>
            </a:bodyPr>
            <a:lstStyle/>
            <a:p>
              <a:pPr algn="ctr" defTabSz="304815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3600" b="1" dirty="0">
                  <a:solidFill>
                    <a:schemeClr val="bg1"/>
                  </a:solidFill>
                  <a:latin typeface="Calibri"/>
                  <a:ea typeface="等线"/>
                  <a:cs typeface="Calibri"/>
                </a:rPr>
                <a:t>Poster ID: ###</a:t>
              </a:r>
            </a:p>
          </p:txBody>
        </p:sp>
        <p:sp>
          <p:nvSpPr>
            <p:cNvPr id="26" name="Rectangle 57">
              <a:extLst>
                <a:ext uri="{FF2B5EF4-FFF2-40B4-BE49-F238E27FC236}">
                  <a16:creationId xmlns:a16="http://schemas.microsoft.com/office/drawing/2014/main" id="{D92A65E1-B9D5-E9F4-1BF0-F4B31DD9EFC6}"/>
                </a:ext>
              </a:extLst>
            </p:cNvPr>
            <p:cNvSpPr/>
            <p:nvPr/>
          </p:nvSpPr>
          <p:spPr>
            <a:xfrm>
              <a:off x="39486250" y="846117"/>
              <a:ext cx="2797941" cy="1908215"/>
            </a:xfrm>
            <a:prstGeom prst="rect">
              <a:avLst/>
            </a:prstGeom>
            <a:noFill/>
            <a:ln cap="flat">
              <a:solidFill>
                <a:schemeClr val="bg1"/>
              </a:solidFill>
              <a:prstDash val="solid"/>
            </a:ln>
          </p:spPr>
          <p:txBody>
            <a:bodyPr vert="horz" wrap="square" lIns="60960" tIns="30480" rIns="60960" bIns="30480" anchor="t" anchorCtr="1" compatLnSpc="1">
              <a:spAutoFit/>
            </a:bodyPr>
            <a:lstStyle/>
            <a:p>
              <a:pPr algn="ctr" defTabSz="304815">
                <a:spcAft>
                  <a:spcPts val="800"/>
                </a:spcAft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2400" b="1" dirty="0">
                  <a:solidFill>
                    <a:schemeClr val="bg1"/>
                  </a:solidFill>
                  <a:latin typeface="Calibri"/>
                  <a:ea typeface="等线"/>
                  <a:cs typeface="Calibri"/>
                </a:rPr>
                <a:t>QR CODE</a:t>
              </a:r>
            </a:p>
            <a:p>
              <a:pPr algn="ctr" defTabSz="304815">
                <a:spcAft>
                  <a:spcPts val="800"/>
                </a:spcAft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2400" b="1" dirty="0">
                  <a:solidFill>
                    <a:schemeClr val="bg1"/>
                  </a:solidFill>
                  <a:latin typeface="Calibri"/>
                  <a:ea typeface="等线"/>
                  <a:cs typeface="Calibri"/>
                </a:rPr>
                <a:t>To Online submission</a:t>
              </a:r>
            </a:p>
          </p:txBody>
        </p:sp>
      </p:grpSp>
      <p:sp>
        <p:nvSpPr>
          <p:cNvPr id="34" name="Rectangle 57">
            <a:extLst>
              <a:ext uri="{FF2B5EF4-FFF2-40B4-BE49-F238E27FC236}">
                <a16:creationId xmlns:a16="http://schemas.microsoft.com/office/drawing/2014/main" id="{4A6A9380-95CA-B725-2D3F-16AED7FFF421}"/>
              </a:ext>
            </a:extLst>
          </p:cNvPr>
          <p:cNvSpPr/>
          <p:nvPr/>
        </p:nvSpPr>
        <p:spPr>
          <a:xfrm>
            <a:off x="402319" y="380411"/>
            <a:ext cx="2201241" cy="1831912"/>
          </a:xfrm>
          <a:prstGeom prst="rect">
            <a:avLst/>
          </a:prstGeom>
          <a:noFill/>
          <a:ln cap="flat">
            <a:solidFill>
              <a:schemeClr val="bg1"/>
            </a:solidFill>
            <a:prstDash val="solid"/>
          </a:ln>
        </p:spPr>
        <p:txBody>
          <a:bodyPr vert="horz" wrap="square" lIns="60960" tIns="30480" rIns="60960" bIns="30480" anchor="t" anchorCtr="1" compatLnSpc="1">
            <a:spAutoFit/>
          </a:bodyPr>
          <a:lstStyle/>
          <a:p>
            <a:pPr algn="ctr" defTabSz="304815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800" b="1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Logo </a:t>
            </a:r>
          </a:p>
          <a:p>
            <a:pPr algn="ctr" defTabSz="304815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3200" b="1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if any</a:t>
            </a:r>
            <a:endParaRPr lang="en-US" sz="4800" b="1" dirty="0">
              <a:solidFill>
                <a:schemeClr val="bg1"/>
              </a:solidFill>
              <a:latin typeface="Calibri"/>
              <a:ea typeface="等线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04890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423BFE-3E58-A0A2-1FDB-CAD5CDDA38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1">
            <a:extLst>
              <a:ext uri="{FF2B5EF4-FFF2-40B4-BE49-F238E27FC236}">
                <a16:creationId xmlns:a16="http://schemas.microsoft.com/office/drawing/2014/main" id="{1C0FB77D-3DC0-472C-7F81-8B66F7930968}"/>
              </a:ext>
            </a:extLst>
          </p:cNvPr>
          <p:cNvSpPr txBox="1"/>
          <p:nvPr/>
        </p:nvSpPr>
        <p:spPr>
          <a:xfrm>
            <a:off x="2294559" y="21204581"/>
            <a:ext cx="28795041" cy="67710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60960" tIns="30480" rIns="60960" bIns="30480" anchor="t" anchorCtr="0" compatLnSpc="1">
            <a:spAutoFit/>
          </a:bodyPr>
          <a:lstStyle/>
          <a:p>
            <a:pPr algn="ctr" defTabSz="304815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b="1" dirty="0">
                <a:solidFill>
                  <a:srgbClr val="870002"/>
                </a:solidFill>
              </a:rPr>
              <a:t>Acknowledgement</a:t>
            </a:r>
            <a:r>
              <a:rPr lang="en-US" sz="2000" dirty="0">
                <a:solidFill>
                  <a:srgbClr val="000000"/>
                </a:solidFill>
              </a:rPr>
              <a:t>. </a:t>
            </a:r>
          </a:p>
          <a:p>
            <a:pPr algn="ctr" defTabSz="304815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b="1" dirty="0">
                <a:solidFill>
                  <a:srgbClr val="870002"/>
                </a:solidFill>
              </a:rPr>
              <a:t>Contact Information</a:t>
            </a:r>
            <a:endParaRPr lang="en-US" sz="2000" dirty="0">
              <a:solidFill>
                <a:srgbClr val="000000"/>
              </a:solidFill>
            </a:endParaRPr>
          </a:p>
        </p:txBody>
      </p: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713C441A-75F8-ACB0-0C18-78399EDB4424}"/>
              </a:ext>
            </a:extLst>
          </p:cNvPr>
          <p:cNvCxnSpPr>
            <a:cxnSpLocks/>
          </p:cNvCxnSpPr>
          <p:nvPr/>
        </p:nvCxnSpPr>
        <p:spPr>
          <a:xfrm>
            <a:off x="640080" y="21117496"/>
            <a:ext cx="31851600" cy="0"/>
          </a:xfrm>
          <a:prstGeom prst="line">
            <a:avLst/>
          </a:prstGeom>
          <a:ln w="57150">
            <a:solidFill>
              <a:srgbClr val="87000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4F6F5D69-D330-966E-91E2-F467AD61D249}"/>
              </a:ext>
            </a:extLst>
          </p:cNvPr>
          <p:cNvSpPr/>
          <p:nvPr/>
        </p:nvSpPr>
        <p:spPr>
          <a:xfrm>
            <a:off x="0" y="0"/>
            <a:ext cx="32918400" cy="2607480"/>
          </a:xfrm>
          <a:prstGeom prst="rect">
            <a:avLst/>
          </a:prstGeom>
          <a:solidFill>
            <a:srgbClr val="87000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57" dirty="0"/>
          </a:p>
        </p:txBody>
      </p:sp>
      <p:sp>
        <p:nvSpPr>
          <p:cNvPr id="15" name="Rectangle 57">
            <a:extLst>
              <a:ext uri="{FF2B5EF4-FFF2-40B4-BE49-F238E27FC236}">
                <a16:creationId xmlns:a16="http://schemas.microsoft.com/office/drawing/2014/main" id="{920FD85A-CA58-4506-FDC8-D60AC2D82E3B}"/>
              </a:ext>
            </a:extLst>
          </p:cNvPr>
          <p:cNvSpPr/>
          <p:nvPr/>
        </p:nvSpPr>
        <p:spPr>
          <a:xfrm>
            <a:off x="9348174" y="380411"/>
            <a:ext cx="14222052" cy="1846659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60960" tIns="30480" rIns="60960" bIns="30480" anchor="t" anchorCtr="1" compatLnSpc="1">
            <a:spAutoFit/>
          </a:bodyPr>
          <a:lstStyle/>
          <a:p>
            <a:pPr algn="ctr" defTabSz="304815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800" b="1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Project Title</a:t>
            </a:r>
          </a:p>
          <a:p>
            <a:pPr algn="ctr" defTabSz="304815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3600" b="1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First Author 1</a:t>
            </a:r>
            <a:r>
              <a:rPr lang="en-US" sz="3600" b="1" baseline="30000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1</a:t>
            </a:r>
            <a:r>
              <a:rPr lang="en-US" sz="3600" b="1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, Author 2</a:t>
            </a:r>
            <a:r>
              <a:rPr lang="en-US" sz="3600" b="1" baseline="30000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2</a:t>
            </a:r>
            <a:r>
              <a:rPr lang="en-US" sz="3600" b="1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, Author 3</a:t>
            </a:r>
            <a:r>
              <a:rPr lang="en-US" sz="3600" b="1" baseline="30000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1</a:t>
            </a:r>
            <a:r>
              <a:rPr lang="en-US" sz="3600" b="1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, Author 4</a:t>
            </a:r>
            <a:r>
              <a:rPr lang="en-US" sz="3600" b="1" baseline="30000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1</a:t>
            </a:r>
          </a:p>
          <a:p>
            <a:pPr algn="ctr" defTabSz="304815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3200" b="1" baseline="30000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1 </a:t>
            </a:r>
            <a:r>
              <a:rPr lang="en-US" sz="3200" b="1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Affiliation Details,</a:t>
            </a:r>
            <a:r>
              <a:rPr lang="en-US" sz="3200" b="1" baseline="30000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 2 </a:t>
            </a:r>
            <a:r>
              <a:rPr lang="en-US" sz="3200" b="1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Affiliation Details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8EE9BCC0-53C7-D28C-0219-0CAD7D4CF336}"/>
              </a:ext>
            </a:extLst>
          </p:cNvPr>
          <p:cNvGrpSpPr/>
          <p:nvPr/>
        </p:nvGrpSpPr>
        <p:grpSpPr>
          <a:xfrm>
            <a:off x="29161366" y="573478"/>
            <a:ext cx="3064963" cy="2018173"/>
            <a:chOff x="38586497" y="846117"/>
            <a:chExt cx="4597445" cy="3027260"/>
          </a:xfrm>
        </p:grpSpPr>
        <p:sp>
          <p:nvSpPr>
            <p:cNvPr id="24" name="Rectangle 57">
              <a:extLst>
                <a:ext uri="{FF2B5EF4-FFF2-40B4-BE49-F238E27FC236}">
                  <a16:creationId xmlns:a16="http://schemas.microsoft.com/office/drawing/2014/main" id="{14146680-21F5-CD08-D6A4-7F7AA7EC700B}"/>
                </a:ext>
              </a:extLst>
            </p:cNvPr>
            <p:cNvSpPr/>
            <p:nvPr/>
          </p:nvSpPr>
          <p:spPr>
            <a:xfrm>
              <a:off x="38586497" y="2950047"/>
              <a:ext cx="4597445" cy="923330"/>
            </a:xfrm>
            <a:prstGeom prst="rect">
              <a:avLst/>
            </a:prstGeom>
            <a:noFill/>
            <a:ln cap="flat">
              <a:noFill/>
              <a:prstDash val="solid"/>
            </a:ln>
          </p:spPr>
          <p:txBody>
            <a:bodyPr vert="horz" wrap="square" lIns="60960" tIns="30480" rIns="60960" bIns="30480" anchor="t" anchorCtr="1" compatLnSpc="1">
              <a:spAutoFit/>
            </a:bodyPr>
            <a:lstStyle/>
            <a:p>
              <a:pPr algn="ctr" defTabSz="304815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3600" b="1" dirty="0">
                  <a:solidFill>
                    <a:schemeClr val="bg1"/>
                  </a:solidFill>
                  <a:latin typeface="Calibri"/>
                  <a:ea typeface="等线"/>
                  <a:cs typeface="Calibri"/>
                </a:rPr>
                <a:t>Poster ID: ###</a:t>
              </a:r>
            </a:p>
          </p:txBody>
        </p:sp>
        <p:sp>
          <p:nvSpPr>
            <p:cNvPr id="26" name="Rectangle 57">
              <a:extLst>
                <a:ext uri="{FF2B5EF4-FFF2-40B4-BE49-F238E27FC236}">
                  <a16:creationId xmlns:a16="http://schemas.microsoft.com/office/drawing/2014/main" id="{1C1E965C-8644-619D-DF29-94B01B5836B9}"/>
                </a:ext>
              </a:extLst>
            </p:cNvPr>
            <p:cNvSpPr/>
            <p:nvPr/>
          </p:nvSpPr>
          <p:spPr>
            <a:xfrm>
              <a:off x="39486250" y="846117"/>
              <a:ext cx="2797941" cy="1908215"/>
            </a:xfrm>
            <a:prstGeom prst="rect">
              <a:avLst/>
            </a:prstGeom>
            <a:noFill/>
            <a:ln cap="flat">
              <a:solidFill>
                <a:schemeClr val="bg1"/>
              </a:solidFill>
              <a:prstDash val="solid"/>
            </a:ln>
          </p:spPr>
          <p:txBody>
            <a:bodyPr vert="horz" wrap="square" lIns="60960" tIns="30480" rIns="60960" bIns="30480" anchor="t" anchorCtr="1" compatLnSpc="1">
              <a:spAutoFit/>
            </a:bodyPr>
            <a:lstStyle/>
            <a:p>
              <a:pPr algn="ctr" defTabSz="304815">
                <a:spcAft>
                  <a:spcPts val="800"/>
                </a:spcAft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2400" b="1" dirty="0">
                  <a:solidFill>
                    <a:schemeClr val="bg1"/>
                  </a:solidFill>
                  <a:latin typeface="Calibri"/>
                  <a:ea typeface="等线"/>
                  <a:cs typeface="Calibri"/>
                </a:rPr>
                <a:t>QR CODE</a:t>
              </a:r>
            </a:p>
            <a:p>
              <a:pPr algn="ctr" defTabSz="304815">
                <a:spcAft>
                  <a:spcPts val="800"/>
                </a:spcAft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2400" b="1" dirty="0">
                  <a:solidFill>
                    <a:schemeClr val="bg1"/>
                  </a:solidFill>
                  <a:latin typeface="Calibri"/>
                  <a:ea typeface="等线"/>
                  <a:cs typeface="Calibri"/>
                </a:rPr>
                <a:t>To Online submission</a:t>
              </a:r>
            </a:p>
          </p:txBody>
        </p:sp>
      </p:grpSp>
      <p:sp>
        <p:nvSpPr>
          <p:cNvPr id="34" name="Rectangle 57">
            <a:extLst>
              <a:ext uri="{FF2B5EF4-FFF2-40B4-BE49-F238E27FC236}">
                <a16:creationId xmlns:a16="http://schemas.microsoft.com/office/drawing/2014/main" id="{99F8942F-F19E-8A78-8F87-5A68A7F8D240}"/>
              </a:ext>
            </a:extLst>
          </p:cNvPr>
          <p:cNvSpPr/>
          <p:nvPr/>
        </p:nvSpPr>
        <p:spPr>
          <a:xfrm>
            <a:off x="402319" y="380411"/>
            <a:ext cx="2201241" cy="1831912"/>
          </a:xfrm>
          <a:prstGeom prst="rect">
            <a:avLst/>
          </a:prstGeom>
          <a:noFill/>
          <a:ln cap="flat">
            <a:solidFill>
              <a:schemeClr val="bg1"/>
            </a:solidFill>
            <a:prstDash val="solid"/>
          </a:ln>
        </p:spPr>
        <p:txBody>
          <a:bodyPr vert="horz" wrap="square" lIns="60960" tIns="30480" rIns="60960" bIns="30480" anchor="t" anchorCtr="1" compatLnSpc="1">
            <a:spAutoFit/>
          </a:bodyPr>
          <a:lstStyle/>
          <a:p>
            <a:pPr algn="ctr" defTabSz="304815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800" b="1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Logo </a:t>
            </a:r>
          </a:p>
          <a:p>
            <a:pPr algn="ctr" defTabSz="304815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3200" b="1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if any</a:t>
            </a:r>
            <a:endParaRPr lang="en-US" sz="4800" b="1" dirty="0">
              <a:solidFill>
                <a:schemeClr val="bg1"/>
              </a:solidFill>
              <a:latin typeface="Calibri"/>
              <a:ea typeface="等线"/>
              <a:cs typeface="Calibri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4C7BA87B-2731-C984-9069-8E97C9BD2B34}"/>
              </a:ext>
            </a:extLst>
          </p:cNvPr>
          <p:cNvGrpSpPr/>
          <p:nvPr/>
        </p:nvGrpSpPr>
        <p:grpSpPr>
          <a:xfrm>
            <a:off x="650909" y="2987891"/>
            <a:ext cx="15691121" cy="8734624"/>
            <a:chOff x="402319" y="2987891"/>
            <a:chExt cx="15691121" cy="8734624"/>
          </a:xfrm>
        </p:grpSpPr>
        <p:sp>
          <p:nvSpPr>
            <p:cNvPr id="2" name="TextBox 14">
              <a:extLst>
                <a:ext uri="{FF2B5EF4-FFF2-40B4-BE49-F238E27FC236}">
                  <a16:creationId xmlns:a16="http://schemas.microsoft.com/office/drawing/2014/main" id="{2FF2F34F-C684-AB1B-6561-505C3316BFE4}"/>
                </a:ext>
              </a:extLst>
            </p:cNvPr>
            <p:cNvSpPr txBox="1"/>
            <p:nvPr/>
          </p:nvSpPr>
          <p:spPr>
            <a:xfrm>
              <a:off x="422117" y="3891536"/>
              <a:ext cx="15671323" cy="7830979"/>
            </a:xfrm>
            <a:prstGeom prst="roundRect">
              <a:avLst>
                <a:gd name="adj" fmla="val 2326"/>
              </a:avLst>
            </a:prstGeom>
            <a:ln w="28575">
              <a:solidFill>
                <a:srgbClr val="870002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60960" tIns="30480" rIns="60960" bIns="30480" anchor="t" anchorCtr="0" compatLnSpc="1">
              <a:spAutoFit/>
            </a:bodyPr>
            <a:lstStyle/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</p:txBody>
        </p:sp>
        <p:sp>
          <p:nvSpPr>
            <p:cNvPr id="3" name="Rounded Rectangle 15">
              <a:extLst>
                <a:ext uri="{FF2B5EF4-FFF2-40B4-BE49-F238E27FC236}">
                  <a16:creationId xmlns:a16="http://schemas.microsoft.com/office/drawing/2014/main" id="{322EF8BE-7743-7D6C-B9BB-E503D3FF31E7}"/>
                </a:ext>
              </a:extLst>
            </p:cNvPr>
            <p:cNvSpPr/>
            <p:nvPr/>
          </p:nvSpPr>
          <p:spPr>
            <a:xfrm>
              <a:off x="402319" y="2987891"/>
              <a:ext cx="15671323" cy="785351"/>
            </a:xfrm>
            <a:custGeom>
              <a:avLst/>
              <a:gdLst>
                <a:gd name="f0" fmla="val 10800000"/>
                <a:gd name="f1" fmla="val 5400000"/>
                <a:gd name="f2" fmla="val 1620000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val 45"/>
                <a:gd name="f9" fmla="val 3600"/>
                <a:gd name="f10" fmla="abs f3"/>
                <a:gd name="f11" fmla="abs f4"/>
                <a:gd name="f12" fmla="abs f5"/>
                <a:gd name="f13" fmla="*/ f7 1 180"/>
                <a:gd name="f14" fmla="+- 0 0 f1"/>
                <a:gd name="f15" fmla="+- f6 f9 0"/>
                <a:gd name="f16" fmla="?: f10 f3 1"/>
                <a:gd name="f17" fmla="?: f11 f4 1"/>
                <a:gd name="f18" fmla="?: f12 f5 1"/>
                <a:gd name="f19" fmla="*/ f8 f13 1"/>
                <a:gd name="f20" fmla="+- f6 0 f15"/>
                <a:gd name="f21" fmla="+- f15 0 f6"/>
                <a:gd name="f22" fmla="*/ f16 1 21600"/>
                <a:gd name="f23" fmla="*/ f17 1 21600"/>
                <a:gd name="f24" fmla="*/ 21600 f16 1"/>
                <a:gd name="f25" fmla="*/ 21600 f17 1"/>
                <a:gd name="f26" fmla="+- 0 0 f19"/>
                <a:gd name="f27" fmla="abs f20"/>
                <a:gd name="f28" fmla="abs f21"/>
                <a:gd name="f29" fmla="?: f20 f14 f1"/>
                <a:gd name="f30" fmla="?: f20 f1 f14"/>
                <a:gd name="f31" fmla="?: f20 f2 f1"/>
                <a:gd name="f32" fmla="?: f20 f1 f2"/>
                <a:gd name="f33" fmla="?: f21 f14 f1"/>
                <a:gd name="f34" fmla="?: f21 f1 f14"/>
                <a:gd name="f35" fmla="?: f20 0 f0"/>
                <a:gd name="f36" fmla="?: f20 f0 0"/>
                <a:gd name="f37" fmla="min f23 f22"/>
                <a:gd name="f38" fmla="*/ f24 1 f18"/>
                <a:gd name="f39" fmla="*/ f25 1 f18"/>
                <a:gd name="f40" fmla="*/ f26 f0 1"/>
                <a:gd name="f41" fmla="?: f20 f32 f31"/>
                <a:gd name="f42" fmla="?: f20 f31 f32"/>
                <a:gd name="f43" fmla="?: f21 f30 f29"/>
                <a:gd name="f44" fmla="val f38"/>
                <a:gd name="f45" fmla="val f39"/>
                <a:gd name="f46" fmla="*/ f40 1 f7"/>
                <a:gd name="f47" fmla="?: f21 f42 f41"/>
                <a:gd name="f48" fmla="*/ f15 f37 1"/>
                <a:gd name="f49" fmla="*/ f6 f37 1"/>
                <a:gd name="f50" fmla="*/ f27 f37 1"/>
                <a:gd name="f51" fmla="*/ f28 f37 1"/>
                <a:gd name="f52" fmla="+- f45 0 f9"/>
                <a:gd name="f53" fmla="+- f44 0 f9"/>
                <a:gd name="f54" fmla="+- f46 0 f1"/>
                <a:gd name="f55" fmla="*/ f45 f37 1"/>
                <a:gd name="f56" fmla="*/ f44 f37 1"/>
                <a:gd name="f57" fmla="+- f45 0 f52"/>
                <a:gd name="f58" fmla="+- f44 0 f53"/>
                <a:gd name="f59" fmla="+- f52 0 f45"/>
                <a:gd name="f60" fmla="+- f53 0 f44"/>
                <a:gd name="f61" fmla="+- f54 f1 0"/>
                <a:gd name="f62" fmla="*/ f52 f37 1"/>
                <a:gd name="f63" fmla="*/ f53 f37 1"/>
                <a:gd name="f64" fmla="abs f57"/>
                <a:gd name="f65" fmla="?: f57 0 f0"/>
                <a:gd name="f66" fmla="?: f57 f0 0"/>
                <a:gd name="f67" fmla="?: f57 f33 f34"/>
                <a:gd name="f68" fmla="abs f58"/>
                <a:gd name="f69" fmla="abs f59"/>
                <a:gd name="f70" fmla="?: f58 f14 f1"/>
                <a:gd name="f71" fmla="?: f58 f1 f14"/>
                <a:gd name="f72" fmla="?: f58 f2 f1"/>
                <a:gd name="f73" fmla="?: f58 f1 f2"/>
                <a:gd name="f74" fmla="abs f60"/>
                <a:gd name="f75" fmla="?: f60 f14 f1"/>
                <a:gd name="f76" fmla="?: f60 f1 f14"/>
                <a:gd name="f77" fmla="?: f60 f36 f35"/>
                <a:gd name="f78" fmla="?: f60 f35 f36"/>
                <a:gd name="f79" fmla="*/ f61 f7 1"/>
                <a:gd name="f80" fmla="?: f21 f66 f65"/>
                <a:gd name="f81" fmla="?: f21 f65 f66"/>
                <a:gd name="f82" fmla="?: f58 f73 f72"/>
                <a:gd name="f83" fmla="?: f58 f72 f73"/>
                <a:gd name="f84" fmla="?: f59 f71 f70"/>
                <a:gd name="f85" fmla="?: f20 f77 f78"/>
                <a:gd name="f86" fmla="?: f20 f75 f76"/>
                <a:gd name="f87" fmla="*/ f79 1 f0"/>
                <a:gd name="f88" fmla="*/ f64 f37 1"/>
                <a:gd name="f89" fmla="*/ f68 f37 1"/>
                <a:gd name="f90" fmla="*/ f69 f37 1"/>
                <a:gd name="f91" fmla="*/ f74 f37 1"/>
                <a:gd name="f92" fmla="?: f57 f80 f81"/>
                <a:gd name="f93" fmla="?: f59 f83 f82"/>
                <a:gd name="f94" fmla="+- 0 0 f87"/>
                <a:gd name="f95" fmla="+- 0 0 f94"/>
                <a:gd name="f96" fmla="*/ f95 f0 1"/>
                <a:gd name="f97" fmla="*/ f96 1 f7"/>
                <a:gd name="f98" fmla="+- f97 0 f1"/>
                <a:gd name="f99" fmla="cos 1 f98"/>
                <a:gd name="f100" fmla="+- 0 0 f99"/>
                <a:gd name="f101" fmla="+- 0 0 f100"/>
                <a:gd name="f102" fmla="val f101"/>
                <a:gd name="f103" fmla="+- 0 0 f102"/>
                <a:gd name="f104" fmla="*/ f9 f103 1"/>
                <a:gd name="f105" fmla="*/ f104 3163 1"/>
                <a:gd name="f106" fmla="*/ f105 1 7636"/>
                <a:gd name="f107" fmla="+- f6 f106 0"/>
                <a:gd name="f108" fmla="+- f44 0 f106"/>
                <a:gd name="f109" fmla="+- f45 0 f106"/>
                <a:gd name="f110" fmla="*/ f107 f37 1"/>
                <a:gd name="f111" fmla="*/ f108 f37 1"/>
                <a:gd name="f112" fmla="*/ f109 f3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10" t="f110" r="f111" b="f112"/>
              <a:pathLst>
                <a:path>
                  <a:moveTo>
                    <a:pt x="f48" y="f49"/>
                  </a:moveTo>
                  <a:arcTo wR="f50" hR="f51" stAng="f47" swAng="f43"/>
                  <a:lnTo>
                    <a:pt x="f49" y="f62"/>
                  </a:lnTo>
                  <a:arcTo wR="f51" hR="f88" stAng="f92" swAng="f67"/>
                  <a:lnTo>
                    <a:pt x="f63" y="f55"/>
                  </a:lnTo>
                  <a:arcTo wR="f89" hR="f90" stAng="f93" swAng="f84"/>
                  <a:lnTo>
                    <a:pt x="f56" y="f48"/>
                  </a:lnTo>
                  <a:arcTo wR="f91" hR="f50" stAng="f85" swAng="f86"/>
                  <a:close/>
                </a:path>
              </a:pathLst>
            </a:custGeom>
            <a:solidFill>
              <a:srgbClr val="870002"/>
            </a:solidFill>
            <a:ln w="12701" cap="flat">
              <a:solidFill>
                <a:srgbClr val="172C51"/>
              </a:solidFill>
              <a:prstDash val="solid"/>
              <a:miter/>
            </a:ln>
          </p:spPr>
          <p:txBody>
            <a:bodyPr vert="horz" wrap="square" lIns="60960" tIns="30480" rIns="60960" bIns="30480" anchor="ctr" anchorCtr="1" compatLnSpc="1">
              <a:noAutofit/>
            </a:bodyPr>
            <a:lstStyle/>
            <a:p>
              <a:pPr algn="ctr" defTabSz="304815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2933" b="1" dirty="0">
                  <a:solidFill>
                    <a:srgbClr val="FFFFFF"/>
                  </a:solidFill>
                  <a:latin typeface="Calibri"/>
                </a:rPr>
                <a:t>SECTION NAME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68E093F2-CFA7-B0F7-9F87-F3320949A451}"/>
              </a:ext>
            </a:extLst>
          </p:cNvPr>
          <p:cNvGrpSpPr/>
          <p:nvPr/>
        </p:nvGrpSpPr>
        <p:grpSpPr>
          <a:xfrm>
            <a:off x="650909" y="12102926"/>
            <a:ext cx="15691121" cy="8734624"/>
            <a:chOff x="402319" y="12102926"/>
            <a:chExt cx="15691121" cy="8734624"/>
          </a:xfrm>
        </p:grpSpPr>
        <p:sp>
          <p:nvSpPr>
            <p:cNvPr id="12" name="TextBox 14">
              <a:extLst>
                <a:ext uri="{FF2B5EF4-FFF2-40B4-BE49-F238E27FC236}">
                  <a16:creationId xmlns:a16="http://schemas.microsoft.com/office/drawing/2014/main" id="{E51ED52B-C42B-DF80-6489-882AE56B7DB6}"/>
                </a:ext>
              </a:extLst>
            </p:cNvPr>
            <p:cNvSpPr txBox="1"/>
            <p:nvPr/>
          </p:nvSpPr>
          <p:spPr>
            <a:xfrm>
              <a:off x="422117" y="13006571"/>
              <a:ext cx="15671323" cy="7830979"/>
            </a:xfrm>
            <a:prstGeom prst="roundRect">
              <a:avLst>
                <a:gd name="adj" fmla="val 2326"/>
              </a:avLst>
            </a:prstGeom>
            <a:ln w="28575">
              <a:solidFill>
                <a:srgbClr val="870002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60960" tIns="30480" rIns="60960" bIns="30480" anchor="t" anchorCtr="0" compatLnSpc="1">
              <a:spAutoFit/>
            </a:bodyPr>
            <a:lstStyle/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</p:txBody>
        </p:sp>
        <p:sp>
          <p:nvSpPr>
            <p:cNvPr id="13" name="Rounded Rectangle 15">
              <a:extLst>
                <a:ext uri="{FF2B5EF4-FFF2-40B4-BE49-F238E27FC236}">
                  <a16:creationId xmlns:a16="http://schemas.microsoft.com/office/drawing/2014/main" id="{5309FB58-2529-1037-D35B-67CCA3EA014F}"/>
                </a:ext>
              </a:extLst>
            </p:cNvPr>
            <p:cNvSpPr/>
            <p:nvPr/>
          </p:nvSpPr>
          <p:spPr>
            <a:xfrm>
              <a:off x="402319" y="12102926"/>
              <a:ext cx="15671323" cy="785351"/>
            </a:xfrm>
            <a:custGeom>
              <a:avLst/>
              <a:gdLst>
                <a:gd name="f0" fmla="val 10800000"/>
                <a:gd name="f1" fmla="val 5400000"/>
                <a:gd name="f2" fmla="val 1620000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val 45"/>
                <a:gd name="f9" fmla="val 3600"/>
                <a:gd name="f10" fmla="abs f3"/>
                <a:gd name="f11" fmla="abs f4"/>
                <a:gd name="f12" fmla="abs f5"/>
                <a:gd name="f13" fmla="*/ f7 1 180"/>
                <a:gd name="f14" fmla="+- 0 0 f1"/>
                <a:gd name="f15" fmla="+- f6 f9 0"/>
                <a:gd name="f16" fmla="?: f10 f3 1"/>
                <a:gd name="f17" fmla="?: f11 f4 1"/>
                <a:gd name="f18" fmla="?: f12 f5 1"/>
                <a:gd name="f19" fmla="*/ f8 f13 1"/>
                <a:gd name="f20" fmla="+- f6 0 f15"/>
                <a:gd name="f21" fmla="+- f15 0 f6"/>
                <a:gd name="f22" fmla="*/ f16 1 21600"/>
                <a:gd name="f23" fmla="*/ f17 1 21600"/>
                <a:gd name="f24" fmla="*/ 21600 f16 1"/>
                <a:gd name="f25" fmla="*/ 21600 f17 1"/>
                <a:gd name="f26" fmla="+- 0 0 f19"/>
                <a:gd name="f27" fmla="abs f20"/>
                <a:gd name="f28" fmla="abs f21"/>
                <a:gd name="f29" fmla="?: f20 f14 f1"/>
                <a:gd name="f30" fmla="?: f20 f1 f14"/>
                <a:gd name="f31" fmla="?: f20 f2 f1"/>
                <a:gd name="f32" fmla="?: f20 f1 f2"/>
                <a:gd name="f33" fmla="?: f21 f14 f1"/>
                <a:gd name="f34" fmla="?: f21 f1 f14"/>
                <a:gd name="f35" fmla="?: f20 0 f0"/>
                <a:gd name="f36" fmla="?: f20 f0 0"/>
                <a:gd name="f37" fmla="min f23 f22"/>
                <a:gd name="f38" fmla="*/ f24 1 f18"/>
                <a:gd name="f39" fmla="*/ f25 1 f18"/>
                <a:gd name="f40" fmla="*/ f26 f0 1"/>
                <a:gd name="f41" fmla="?: f20 f32 f31"/>
                <a:gd name="f42" fmla="?: f20 f31 f32"/>
                <a:gd name="f43" fmla="?: f21 f30 f29"/>
                <a:gd name="f44" fmla="val f38"/>
                <a:gd name="f45" fmla="val f39"/>
                <a:gd name="f46" fmla="*/ f40 1 f7"/>
                <a:gd name="f47" fmla="?: f21 f42 f41"/>
                <a:gd name="f48" fmla="*/ f15 f37 1"/>
                <a:gd name="f49" fmla="*/ f6 f37 1"/>
                <a:gd name="f50" fmla="*/ f27 f37 1"/>
                <a:gd name="f51" fmla="*/ f28 f37 1"/>
                <a:gd name="f52" fmla="+- f45 0 f9"/>
                <a:gd name="f53" fmla="+- f44 0 f9"/>
                <a:gd name="f54" fmla="+- f46 0 f1"/>
                <a:gd name="f55" fmla="*/ f45 f37 1"/>
                <a:gd name="f56" fmla="*/ f44 f37 1"/>
                <a:gd name="f57" fmla="+- f45 0 f52"/>
                <a:gd name="f58" fmla="+- f44 0 f53"/>
                <a:gd name="f59" fmla="+- f52 0 f45"/>
                <a:gd name="f60" fmla="+- f53 0 f44"/>
                <a:gd name="f61" fmla="+- f54 f1 0"/>
                <a:gd name="f62" fmla="*/ f52 f37 1"/>
                <a:gd name="f63" fmla="*/ f53 f37 1"/>
                <a:gd name="f64" fmla="abs f57"/>
                <a:gd name="f65" fmla="?: f57 0 f0"/>
                <a:gd name="f66" fmla="?: f57 f0 0"/>
                <a:gd name="f67" fmla="?: f57 f33 f34"/>
                <a:gd name="f68" fmla="abs f58"/>
                <a:gd name="f69" fmla="abs f59"/>
                <a:gd name="f70" fmla="?: f58 f14 f1"/>
                <a:gd name="f71" fmla="?: f58 f1 f14"/>
                <a:gd name="f72" fmla="?: f58 f2 f1"/>
                <a:gd name="f73" fmla="?: f58 f1 f2"/>
                <a:gd name="f74" fmla="abs f60"/>
                <a:gd name="f75" fmla="?: f60 f14 f1"/>
                <a:gd name="f76" fmla="?: f60 f1 f14"/>
                <a:gd name="f77" fmla="?: f60 f36 f35"/>
                <a:gd name="f78" fmla="?: f60 f35 f36"/>
                <a:gd name="f79" fmla="*/ f61 f7 1"/>
                <a:gd name="f80" fmla="?: f21 f66 f65"/>
                <a:gd name="f81" fmla="?: f21 f65 f66"/>
                <a:gd name="f82" fmla="?: f58 f73 f72"/>
                <a:gd name="f83" fmla="?: f58 f72 f73"/>
                <a:gd name="f84" fmla="?: f59 f71 f70"/>
                <a:gd name="f85" fmla="?: f20 f77 f78"/>
                <a:gd name="f86" fmla="?: f20 f75 f76"/>
                <a:gd name="f87" fmla="*/ f79 1 f0"/>
                <a:gd name="f88" fmla="*/ f64 f37 1"/>
                <a:gd name="f89" fmla="*/ f68 f37 1"/>
                <a:gd name="f90" fmla="*/ f69 f37 1"/>
                <a:gd name="f91" fmla="*/ f74 f37 1"/>
                <a:gd name="f92" fmla="?: f57 f80 f81"/>
                <a:gd name="f93" fmla="?: f59 f83 f82"/>
                <a:gd name="f94" fmla="+- 0 0 f87"/>
                <a:gd name="f95" fmla="+- 0 0 f94"/>
                <a:gd name="f96" fmla="*/ f95 f0 1"/>
                <a:gd name="f97" fmla="*/ f96 1 f7"/>
                <a:gd name="f98" fmla="+- f97 0 f1"/>
                <a:gd name="f99" fmla="cos 1 f98"/>
                <a:gd name="f100" fmla="+- 0 0 f99"/>
                <a:gd name="f101" fmla="+- 0 0 f100"/>
                <a:gd name="f102" fmla="val f101"/>
                <a:gd name="f103" fmla="+- 0 0 f102"/>
                <a:gd name="f104" fmla="*/ f9 f103 1"/>
                <a:gd name="f105" fmla="*/ f104 3163 1"/>
                <a:gd name="f106" fmla="*/ f105 1 7636"/>
                <a:gd name="f107" fmla="+- f6 f106 0"/>
                <a:gd name="f108" fmla="+- f44 0 f106"/>
                <a:gd name="f109" fmla="+- f45 0 f106"/>
                <a:gd name="f110" fmla="*/ f107 f37 1"/>
                <a:gd name="f111" fmla="*/ f108 f37 1"/>
                <a:gd name="f112" fmla="*/ f109 f3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10" t="f110" r="f111" b="f112"/>
              <a:pathLst>
                <a:path>
                  <a:moveTo>
                    <a:pt x="f48" y="f49"/>
                  </a:moveTo>
                  <a:arcTo wR="f50" hR="f51" stAng="f47" swAng="f43"/>
                  <a:lnTo>
                    <a:pt x="f49" y="f62"/>
                  </a:lnTo>
                  <a:arcTo wR="f51" hR="f88" stAng="f92" swAng="f67"/>
                  <a:lnTo>
                    <a:pt x="f63" y="f55"/>
                  </a:lnTo>
                  <a:arcTo wR="f89" hR="f90" stAng="f93" swAng="f84"/>
                  <a:lnTo>
                    <a:pt x="f56" y="f48"/>
                  </a:lnTo>
                  <a:arcTo wR="f91" hR="f50" stAng="f85" swAng="f86"/>
                  <a:close/>
                </a:path>
              </a:pathLst>
            </a:custGeom>
            <a:solidFill>
              <a:srgbClr val="870002"/>
            </a:solidFill>
            <a:ln w="12701" cap="flat">
              <a:solidFill>
                <a:srgbClr val="172C51"/>
              </a:solidFill>
              <a:prstDash val="solid"/>
              <a:miter/>
            </a:ln>
          </p:spPr>
          <p:txBody>
            <a:bodyPr vert="horz" wrap="square" lIns="60960" tIns="30480" rIns="60960" bIns="30480" anchor="ctr" anchorCtr="1" compatLnSpc="1">
              <a:noAutofit/>
            </a:bodyPr>
            <a:lstStyle/>
            <a:p>
              <a:pPr algn="ctr" defTabSz="304815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2933" b="1" dirty="0">
                  <a:solidFill>
                    <a:srgbClr val="FFFFFF"/>
                  </a:solidFill>
                  <a:latin typeface="Calibri"/>
                </a:rPr>
                <a:t>SECTION NAME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D4A956FE-AC79-1672-26B8-72009E0CA407}"/>
              </a:ext>
            </a:extLst>
          </p:cNvPr>
          <p:cNvGrpSpPr/>
          <p:nvPr/>
        </p:nvGrpSpPr>
        <p:grpSpPr>
          <a:xfrm>
            <a:off x="16596168" y="2987891"/>
            <a:ext cx="15691121" cy="8734624"/>
            <a:chOff x="16535208" y="2987891"/>
            <a:chExt cx="15691121" cy="8734624"/>
          </a:xfrm>
        </p:grpSpPr>
        <p:sp>
          <p:nvSpPr>
            <p:cNvPr id="14" name="TextBox 14">
              <a:extLst>
                <a:ext uri="{FF2B5EF4-FFF2-40B4-BE49-F238E27FC236}">
                  <a16:creationId xmlns:a16="http://schemas.microsoft.com/office/drawing/2014/main" id="{A90EDE14-EBF6-42C1-1824-A85BC675730B}"/>
                </a:ext>
              </a:extLst>
            </p:cNvPr>
            <p:cNvSpPr txBox="1"/>
            <p:nvPr/>
          </p:nvSpPr>
          <p:spPr>
            <a:xfrm>
              <a:off x="16555006" y="3891536"/>
              <a:ext cx="15671323" cy="7830979"/>
            </a:xfrm>
            <a:prstGeom prst="roundRect">
              <a:avLst>
                <a:gd name="adj" fmla="val 2326"/>
              </a:avLst>
            </a:prstGeom>
            <a:ln w="28575">
              <a:solidFill>
                <a:srgbClr val="870002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60960" tIns="30480" rIns="60960" bIns="30480" anchor="t" anchorCtr="0" compatLnSpc="1">
              <a:spAutoFit/>
            </a:bodyPr>
            <a:lstStyle/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</p:txBody>
        </p:sp>
        <p:sp>
          <p:nvSpPr>
            <p:cNvPr id="16" name="Rounded Rectangle 15">
              <a:extLst>
                <a:ext uri="{FF2B5EF4-FFF2-40B4-BE49-F238E27FC236}">
                  <a16:creationId xmlns:a16="http://schemas.microsoft.com/office/drawing/2014/main" id="{E8F799D0-49C9-EECE-1C77-7345C57272BE}"/>
                </a:ext>
              </a:extLst>
            </p:cNvPr>
            <p:cNvSpPr/>
            <p:nvPr/>
          </p:nvSpPr>
          <p:spPr>
            <a:xfrm>
              <a:off x="16535208" y="2987891"/>
              <a:ext cx="15671323" cy="785351"/>
            </a:xfrm>
            <a:custGeom>
              <a:avLst/>
              <a:gdLst>
                <a:gd name="f0" fmla="val 10800000"/>
                <a:gd name="f1" fmla="val 5400000"/>
                <a:gd name="f2" fmla="val 1620000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val 45"/>
                <a:gd name="f9" fmla="val 3600"/>
                <a:gd name="f10" fmla="abs f3"/>
                <a:gd name="f11" fmla="abs f4"/>
                <a:gd name="f12" fmla="abs f5"/>
                <a:gd name="f13" fmla="*/ f7 1 180"/>
                <a:gd name="f14" fmla="+- 0 0 f1"/>
                <a:gd name="f15" fmla="+- f6 f9 0"/>
                <a:gd name="f16" fmla="?: f10 f3 1"/>
                <a:gd name="f17" fmla="?: f11 f4 1"/>
                <a:gd name="f18" fmla="?: f12 f5 1"/>
                <a:gd name="f19" fmla="*/ f8 f13 1"/>
                <a:gd name="f20" fmla="+- f6 0 f15"/>
                <a:gd name="f21" fmla="+- f15 0 f6"/>
                <a:gd name="f22" fmla="*/ f16 1 21600"/>
                <a:gd name="f23" fmla="*/ f17 1 21600"/>
                <a:gd name="f24" fmla="*/ 21600 f16 1"/>
                <a:gd name="f25" fmla="*/ 21600 f17 1"/>
                <a:gd name="f26" fmla="+- 0 0 f19"/>
                <a:gd name="f27" fmla="abs f20"/>
                <a:gd name="f28" fmla="abs f21"/>
                <a:gd name="f29" fmla="?: f20 f14 f1"/>
                <a:gd name="f30" fmla="?: f20 f1 f14"/>
                <a:gd name="f31" fmla="?: f20 f2 f1"/>
                <a:gd name="f32" fmla="?: f20 f1 f2"/>
                <a:gd name="f33" fmla="?: f21 f14 f1"/>
                <a:gd name="f34" fmla="?: f21 f1 f14"/>
                <a:gd name="f35" fmla="?: f20 0 f0"/>
                <a:gd name="f36" fmla="?: f20 f0 0"/>
                <a:gd name="f37" fmla="min f23 f22"/>
                <a:gd name="f38" fmla="*/ f24 1 f18"/>
                <a:gd name="f39" fmla="*/ f25 1 f18"/>
                <a:gd name="f40" fmla="*/ f26 f0 1"/>
                <a:gd name="f41" fmla="?: f20 f32 f31"/>
                <a:gd name="f42" fmla="?: f20 f31 f32"/>
                <a:gd name="f43" fmla="?: f21 f30 f29"/>
                <a:gd name="f44" fmla="val f38"/>
                <a:gd name="f45" fmla="val f39"/>
                <a:gd name="f46" fmla="*/ f40 1 f7"/>
                <a:gd name="f47" fmla="?: f21 f42 f41"/>
                <a:gd name="f48" fmla="*/ f15 f37 1"/>
                <a:gd name="f49" fmla="*/ f6 f37 1"/>
                <a:gd name="f50" fmla="*/ f27 f37 1"/>
                <a:gd name="f51" fmla="*/ f28 f37 1"/>
                <a:gd name="f52" fmla="+- f45 0 f9"/>
                <a:gd name="f53" fmla="+- f44 0 f9"/>
                <a:gd name="f54" fmla="+- f46 0 f1"/>
                <a:gd name="f55" fmla="*/ f45 f37 1"/>
                <a:gd name="f56" fmla="*/ f44 f37 1"/>
                <a:gd name="f57" fmla="+- f45 0 f52"/>
                <a:gd name="f58" fmla="+- f44 0 f53"/>
                <a:gd name="f59" fmla="+- f52 0 f45"/>
                <a:gd name="f60" fmla="+- f53 0 f44"/>
                <a:gd name="f61" fmla="+- f54 f1 0"/>
                <a:gd name="f62" fmla="*/ f52 f37 1"/>
                <a:gd name="f63" fmla="*/ f53 f37 1"/>
                <a:gd name="f64" fmla="abs f57"/>
                <a:gd name="f65" fmla="?: f57 0 f0"/>
                <a:gd name="f66" fmla="?: f57 f0 0"/>
                <a:gd name="f67" fmla="?: f57 f33 f34"/>
                <a:gd name="f68" fmla="abs f58"/>
                <a:gd name="f69" fmla="abs f59"/>
                <a:gd name="f70" fmla="?: f58 f14 f1"/>
                <a:gd name="f71" fmla="?: f58 f1 f14"/>
                <a:gd name="f72" fmla="?: f58 f2 f1"/>
                <a:gd name="f73" fmla="?: f58 f1 f2"/>
                <a:gd name="f74" fmla="abs f60"/>
                <a:gd name="f75" fmla="?: f60 f14 f1"/>
                <a:gd name="f76" fmla="?: f60 f1 f14"/>
                <a:gd name="f77" fmla="?: f60 f36 f35"/>
                <a:gd name="f78" fmla="?: f60 f35 f36"/>
                <a:gd name="f79" fmla="*/ f61 f7 1"/>
                <a:gd name="f80" fmla="?: f21 f66 f65"/>
                <a:gd name="f81" fmla="?: f21 f65 f66"/>
                <a:gd name="f82" fmla="?: f58 f73 f72"/>
                <a:gd name="f83" fmla="?: f58 f72 f73"/>
                <a:gd name="f84" fmla="?: f59 f71 f70"/>
                <a:gd name="f85" fmla="?: f20 f77 f78"/>
                <a:gd name="f86" fmla="?: f20 f75 f76"/>
                <a:gd name="f87" fmla="*/ f79 1 f0"/>
                <a:gd name="f88" fmla="*/ f64 f37 1"/>
                <a:gd name="f89" fmla="*/ f68 f37 1"/>
                <a:gd name="f90" fmla="*/ f69 f37 1"/>
                <a:gd name="f91" fmla="*/ f74 f37 1"/>
                <a:gd name="f92" fmla="?: f57 f80 f81"/>
                <a:gd name="f93" fmla="?: f59 f83 f82"/>
                <a:gd name="f94" fmla="+- 0 0 f87"/>
                <a:gd name="f95" fmla="+- 0 0 f94"/>
                <a:gd name="f96" fmla="*/ f95 f0 1"/>
                <a:gd name="f97" fmla="*/ f96 1 f7"/>
                <a:gd name="f98" fmla="+- f97 0 f1"/>
                <a:gd name="f99" fmla="cos 1 f98"/>
                <a:gd name="f100" fmla="+- 0 0 f99"/>
                <a:gd name="f101" fmla="+- 0 0 f100"/>
                <a:gd name="f102" fmla="val f101"/>
                <a:gd name="f103" fmla="+- 0 0 f102"/>
                <a:gd name="f104" fmla="*/ f9 f103 1"/>
                <a:gd name="f105" fmla="*/ f104 3163 1"/>
                <a:gd name="f106" fmla="*/ f105 1 7636"/>
                <a:gd name="f107" fmla="+- f6 f106 0"/>
                <a:gd name="f108" fmla="+- f44 0 f106"/>
                <a:gd name="f109" fmla="+- f45 0 f106"/>
                <a:gd name="f110" fmla="*/ f107 f37 1"/>
                <a:gd name="f111" fmla="*/ f108 f37 1"/>
                <a:gd name="f112" fmla="*/ f109 f3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10" t="f110" r="f111" b="f112"/>
              <a:pathLst>
                <a:path>
                  <a:moveTo>
                    <a:pt x="f48" y="f49"/>
                  </a:moveTo>
                  <a:arcTo wR="f50" hR="f51" stAng="f47" swAng="f43"/>
                  <a:lnTo>
                    <a:pt x="f49" y="f62"/>
                  </a:lnTo>
                  <a:arcTo wR="f51" hR="f88" stAng="f92" swAng="f67"/>
                  <a:lnTo>
                    <a:pt x="f63" y="f55"/>
                  </a:lnTo>
                  <a:arcTo wR="f89" hR="f90" stAng="f93" swAng="f84"/>
                  <a:lnTo>
                    <a:pt x="f56" y="f48"/>
                  </a:lnTo>
                  <a:arcTo wR="f91" hR="f50" stAng="f85" swAng="f86"/>
                  <a:close/>
                </a:path>
              </a:pathLst>
            </a:custGeom>
            <a:solidFill>
              <a:srgbClr val="870002"/>
            </a:solidFill>
            <a:ln w="12701" cap="flat">
              <a:solidFill>
                <a:srgbClr val="172C51"/>
              </a:solidFill>
              <a:prstDash val="solid"/>
              <a:miter/>
            </a:ln>
          </p:spPr>
          <p:txBody>
            <a:bodyPr vert="horz" wrap="square" lIns="60960" tIns="30480" rIns="60960" bIns="30480" anchor="ctr" anchorCtr="1" compatLnSpc="1">
              <a:noAutofit/>
            </a:bodyPr>
            <a:lstStyle/>
            <a:p>
              <a:pPr algn="ctr" defTabSz="304815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2933" b="1" dirty="0">
                  <a:solidFill>
                    <a:srgbClr val="FFFFFF"/>
                  </a:solidFill>
                  <a:latin typeface="Calibri"/>
                </a:rPr>
                <a:t>SECTION NAME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8EBE07F2-2F09-6507-B9B4-641ECCF6C2DF}"/>
              </a:ext>
            </a:extLst>
          </p:cNvPr>
          <p:cNvGrpSpPr/>
          <p:nvPr/>
        </p:nvGrpSpPr>
        <p:grpSpPr>
          <a:xfrm>
            <a:off x="16596168" y="12102926"/>
            <a:ext cx="15691121" cy="8734624"/>
            <a:chOff x="16535208" y="12102926"/>
            <a:chExt cx="15691121" cy="8734624"/>
          </a:xfrm>
        </p:grpSpPr>
        <p:sp>
          <p:nvSpPr>
            <p:cNvPr id="17" name="TextBox 14">
              <a:extLst>
                <a:ext uri="{FF2B5EF4-FFF2-40B4-BE49-F238E27FC236}">
                  <a16:creationId xmlns:a16="http://schemas.microsoft.com/office/drawing/2014/main" id="{E9F9ED17-12C4-4616-BBE9-9ACE6064BA49}"/>
                </a:ext>
              </a:extLst>
            </p:cNvPr>
            <p:cNvSpPr txBox="1"/>
            <p:nvPr/>
          </p:nvSpPr>
          <p:spPr>
            <a:xfrm>
              <a:off x="16555006" y="13006571"/>
              <a:ext cx="15671323" cy="7830979"/>
            </a:xfrm>
            <a:prstGeom prst="roundRect">
              <a:avLst>
                <a:gd name="adj" fmla="val 2326"/>
              </a:avLst>
            </a:prstGeom>
            <a:ln w="28575">
              <a:solidFill>
                <a:srgbClr val="870002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60960" tIns="30480" rIns="60960" bIns="30480" anchor="t" anchorCtr="0" compatLnSpc="1">
              <a:spAutoFit/>
            </a:bodyPr>
            <a:lstStyle/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</p:txBody>
        </p:sp>
        <p:sp>
          <p:nvSpPr>
            <p:cNvPr id="18" name="Rounded Rectangle 15">
              <a:extLst>
                <a:ext uri="{FF2B5EF4-FFF2-40B4-BE49-F238E27FC236}">
                  <a16:creationId xmlns:a16="http://schemas.microsoft.com/office/drawing/2014/main" id="{CEE2250B-E91E-862E-6E90-DBF32B538B2E}"/>
                </a:ext>
              </a:extLst>
            </p:cNvPr>
            <p:cNvSpPr/>
            <p:nvPr/>
          </p:nvSpPr>
          <p:spPr>
            <a:xfrm>
              <a:off x="16535208" y="12102926"/>
              <a:ext cx="15671323" cy="785351"/>
            </a:xfrm>
            <a:custGeom>
              <a:avLst/>
              <a:gdLst>
                <a:gd name="f0" fmla="val 10800000"/>
                <a:gd name="f1" fmla="val 5400000"/>
                <a:gd name="f2" fmla="val 1620000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val 45"/>
                <a:gd name="f9" fmla="val 3600"/>
                <a:gd name="f10" fmla="abs f3"/>
                <a:gd name="f11" fmla="abs f4"/>
                <a:gd name="f12" fmla="abs f5"/>
                <a:gd name="f13" fmla="*/ f7 1 180"/>
                <a:gd name="f14" fmla="+- 0 0 f1"/>
                <a:gd name="f15" fmla="+- f6 f9 0"/>
                <a:gd name="f16" fmla="?: f10 f3 1"/>
                <a:gd name="f17" fmla="?: f11 f4 1"/>
                <a:gd name="f18" fmla="?: f12 f5 1"/>
                <a:gd name="f19" fmla="*/ f8 f13 1"/>
                <a:gd name="f20" fmla="+- f6 0 f15"/>
                <a:gd name="f21" fmla="+- f15 0 f6"/>
                <a:gd name="f22" fmla="*/ f16 1 21600"/>
                <a:gd name="f23" fmla="*/ f17 1 21600"/>
                <a:gd name="f24" fmla="*/ 21600 f16 1"/>
                <a:gd name="f25" fmla="*/ 21600 f17 1"/>
                <a:gd name="f26" fmla="+- 0 0 f19"/>
                <a:gd name="f27" fmla="abs f20"/>
                <a:gd name="f28" fmla="abs f21"/>
                <a:gd name="f29" fmla="?: f20 f14 f1"/>
                <a:gd name="f30" fmla="?: f20 f1 f14"/>
                <a:gd name="f31" fmla="?: f20 f2 f1"/>
                <a:gd name="f32" fmla="?: f20 f1 f2"/>
                <a:gd name="f33" fmla="?: f21 f14 f1"/>
                <a:gd name="f34" fmla="?: f21 f1 f14"/>
                <a:gd name="f35" fmla="?: f20 0 f0"/>
                <a:gd name="f36" fmla="?: f20 f0 0"/>
                <a:gd name="f37" fmla="min f23 f22"/>
                <a:gd name="f38" fmla="*/ f24 1 f18"/>
                <a:gd name="f39" fmla="*/ f25 1 f18"/>
                <a:gd name="f40" fmla="*/ f26 f0 1"/>
                <a:gd name="f41" fmla="?: f20 f32 f31"/>
                <a:gd name="f42" fmla="?: f20 f31 f32"/>
                <a:gd name="f43" fmla="?: f21 f30 f29"/>
                <a:gd name="f44" fmla="val f38"/>
                <a:gd name="f45" fmla="val f39"/>
                <a:gd name="f46" fmla="*/ f40 1 f7"/>
                <a:gd name="f47" fmla="?: f21 f42 f41"/>
                <a:gd name="f48" fmla="*/ f15 f37 1"/>
                <a:gd name="f49" fmla="*/ f6 f37 1"/>
                <a:gd name="f50" fmla="*/ f27 f37 1"/>
                <a:gd name="f51" fmla="*/ f28 f37 1"/>
                <a:gd name="f52" fmla="+- f45 0 f9"/>
                <a:gd name="f53" fmla="+- f44 0 f9"/>
                <a:gd name="f54" fmla="+- f46 0 f1"/>
                <a:gd name="f55" fmla="*/ f45 f37 1"/>
                <a:gd name="f56" fmla="*/ f44 f37 1"/>
                <a:gd name="f57" fmla="+- f45 0 f52"/>
                <a:gd name="f58" fmla="+- f44 0 f53"/>
                <a:gd name="f59" fmla="+- f52 0 f45"/>
                <a:gd name="f60" fmla="+- f53 0 f44"/>
                <a:gd name="f61" fmla="+- f54 f1 0"/>
                <a:gd name="f62" fmla="*/ f52 f37 1"/>
                <a:gd name="f63" fmla="*/ f53 f37 1"/>
                <a:gd name="f64" fmla="abs f57"/>
                <a:gd name="f65" fmla="?: f57 0 f0"/>
                <a:gd name="f66" fmla="?: f57 f0 0"/>
                <a:gd name="f67" fmla="?: f57 f33 f34"/>
                <a:gd name="f68" fmla="abs f58"/>
                <a:gd name="f69" fmla="abs f59"/>
                <a:gd name="f70" fmla="?: f58 f14 f1"/>
                <a:gd name="f71" fmla="?: f58 f1 f14"/>
                <a:gd name="f72" fmla="?: f58 f2 f1"/>
                <a:gd name="f73" fmla="?: f58 f1 f2"/>
                <a:gd name="f74" fmla="abs f60"/>
                <a:gd name="f75" fmla="?: f60 f14 f1"/>
                <a:gd name="f76" fmla="?: f60 f1 f14"/>
                <a:gd name="f77" fmla="?: f60 f36 f35"/>
                <a:gd name="f78" fmla="?: f60 f35 f36"/>
                <a:gd name="f79" fmla="*/ f61 f7 1"/>
                <a:gd name="f80" fmla="?: f21 f66 f65"/>
                <a:gd name="f81" fmla="?: f21 f65 f66"/>
                <a:gd name="f82" fmla="?: f58 f73 f72"/>
                <a:gd name="f83" fmla="?: f58 f72 f73"/>
                <a:gd name="f84" fmla="?: f59 f71 f70"/>
                <a:gd name="f85" fmla="?: f20 f77 f78"/>
                <a:gd name="f86" fmla="?: f20 f75 f76"/>
                <a:gd name="f87" fmla="*/ f79 1 f0"/>
                <a:gd name="f88" fmla="*/ f64 f37 1"/>
                <a:gd name="f89" fmla="*/ f68 f37 1"/>
                <a:gd name="f90" fmla="*/ f69 f37 1"/>
                <a:gd name="f91" fmla="*/ f74 f37 1"/>
                <a:gd name="f92" fmla="?: f57 f80 f81"/>
                <a:gd name="f93" fmla="?: f59 f83 f82"/>
                <a:gd name="f94" fmla="+- 0 0 f87"/>
                <a:gd name="f95" fmla="+- 0 0 f94"/>
                <a:gd name="f96" fmla="*/ f95 f0 1"/>
                <a:gd name="f97" fmla="*/ f96 1 f7"/>
                <a:gd name="f98" fmla="+- f97 0 f1"/>
                <a:gd name="f99" fmla="cos 1 f98"/>
                <a:gd name="f100" fmla="+- 0 0 f99"/>
                <a:gd name="f101" fmla="+- 0 0 f100"/>
                <a:gd name="f102" fmla="val f101"/>
                <a:gd name="f103" fmla="+- 0 0 f102"/>
                <a:gd name="f104" fmla="*/ f9 f103 1"/>
                <a:gd name="f105" fmla="*/ f104 3163 1"/>
                <a:gd name="f106" fmla="*/ f105 1 7636"/>
                <a:gd name="f107" fmla="+- f6 f106 0"/>
                <a:gd name="f108" fmla="+- f44 0 f106"/>
                <a:gd name="f109" fmla="+- f45 0 f106"/>
                <a:gd name="f110" fmla="*/ f107 f37 1"/>
                <a:gd name="f111" fmla="*/ f108 f37 1"/>
                <a:gd name="f112" fmla="*/ f109 f3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10" t="f110" r="f111" b="f112"/>
              <a:pathLst>
                <a:path>
                  <a:moveTo>
                    <a:pt x="f48" y="f49"/>
                  </a:moveTo>
                  <a:arcTo wR="f50" hR="f51" stAng="f47" swAng="f43"/>
                  <a:lnTo>
                    <a:pt x="f49" y="f62"/>
                  </a:lnTo>
                  <a:arcTo wR="f51" hR="f88" stAng="f92" swAng="f67"/>
                  <a:lnTo>
                    <a:pt x="f63" y="f55"/>
                  </a:lnTo>
                  <a:arcTo wR="f89" hR="f90" stAng="f93" swAng="f84"/>
                  <a:lnTo>
                    <a:pt x="f56" y="f48"/>
                  </a:lnTo>
                  <a:arcTo wR="f91" hR="f50" stAng="f85" swAng="f86"/>
                  <a:close/>
                </a:path>
              </a:pathLst>
            </a:custGeom>
            <a:solidFill>
              <a:srgbClr val="870002"/>
            </a:solidFill>
            <a:ln w="12701" cap="flat">
              <a:solidFill>
                <a:srgbClr val="172C51"/>
              </a:solidFill>
              <a:prstDash val="solid"/>
              <a:miter/>
            </a:ln>
          </p:spPr>
          <p:txBody>
            <a:bodyPr vert="horz" wrap="square" lIns="60960" tIns="30480" rIns="60960" bIns="30480" anchor="ctr" anchorCtr="1" compatLnSpc="1">
              <a:noAutofit/>
            </a:bodyPr>
            <a:lstStyle/>
            <a:p>
              <a:pPr algn="ctr" defTabSz="304815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2933" b="1" dirty="0">
                  <a:solidFill>
                    <a:srgbClr val="FFFFFF"/>
                  </a:solidFill>
                  <a:latin typeface="Calibri"/>
                </a:rPr>
                <a:t>SECTION NAME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11924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FA7C7A-DF4F-6B85-37DE-7200E4F290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1">
            <a:extLst>
              <a:ext uri="{FF2B5EF4-FFF2-40B4-BE49-F238E27FC236}">
                <a16:creationId xmlns:a16="http://schemas.microsoft.com/office/drawing/2014/main" id="{65DD759A-A0FB-9809-6EB2-8788871CFBFB}"/>
              </a:ext>
            </a:extLst>
          </p:cNvPr>
          <p:cNvSpPr txBox="1"/>
          <p:nvPr/>
        </p:nvSpPr>
        <p:spPr>
          <a:xfrm>
            <a:off x="2294559" y="21204581"/>
            <a:ext cx="28795041" cy="67710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60960" tIns="30480" rIns="60960" bIns="30480" anchor="t" anchorCtr="0" compatLnSpc="1">
            <a:spAutoFit/>
          </a:bodyPr>
          <a:lstStyle/>
          <a:p>
            <a:pPr algn="ctr" defTabSz="304815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b="1" dirty="0">
                <a:solidFill>
                  <a:srgbClr val="870002"/>
                </a:solidFill>
              </a:rPr>
              <a:t>Acknowledgement</a:t>
            </a:r>
            <a:r>
              <a:rPr lang="en-US" sz="2000" dirty="0">
                <a:solidFill>
                  <a:srgbClr val="000000"/>
                </a:solidFill>
              </a:rPr>
              <a:t>. </a:t>
            </a:r>
          </a:p>
          <a:p>
            <a:pPr algn="ctr" defTabSz="304815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b="1" dirty="0">
                <a:solidFill>
                  <a:srgbClr val="870002"/>
                </a:solidFill>
              </a:rPr>
              <a:t>Contact Information</a:t>
            </a:r>
            <a:endParaRPr lang="en-US" sz="2000" dirty="0">
              <a:solidFill>
                <a:srgbClr val="000000"/>
              </a:solidFill>
            </a:endParaRPr>
          </a:p>
        </p:txBody>
      </p: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65E6E4C9-46AE-319D-AF09-A30250BCAF33}"/>
              </a:ext>
            </a:extLst>
          </p:cNvPr>
          <p:cNvCxnSpPr>
            <a:cxnSpLocks/>
          </p:cNvCxnSpPr>
          <p:nvPr/>
        </p:nvCxnSpPr>
        <p:spPr>
          <a:xfrm>
            <a:off x="640080" y="21117496"/>
            <a:ext cx="31851600" cy="0"/>
          </a:xfrm>
          <a:prstGeom prst="line">
            <a:avLst/>
          </a:prstGeom>
          <a:ln w="57150">
            <a:solidFill>
              <a:srgbClr val="87000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7C2E0530-0E36-4F20-808B-FFA0DA2EA602}"/>
              </a:ext>
            </a:extLst>
          </p:cNvPr>
          <p:cNvSpPr/>
          <p:nvPr/>
        </p:nvSpPr>
        <p:spPr>
          <a:xfrm>
            <a:off x="0" y="0"/>
            <a:ext cx="32918400" cy="2607480"/>
          </a:xfrm>
          <a:prstGeom prst="rect">
            <a:avLst/>
          </a:prstGeom>
          <a:solidFill>
            <a:srgbClr val="87000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57" dirty="0"/>
          </a:p>
        </p:txBody>
      </p:sp>
      <p:sp>
        <p:nvSpPr>
          <p:cNvPr id="15" name="Rectangle 57">
            <a:extLst>
              <a:ext uri="{FF2B5EF4-FFF2-40B4-BE49-F238E27FC236}">
                <a16:creationId xmlns:a16="http://schemas.microsoft.com/office/drawing/2014/main" id="{515CE86F-1572-430C-BE05-34974E2339B9}"/>
              </a:ext>
            </a:extLst>
          </p:cNvPr>
          <p:cNvSpPr/>
          <p:nvPr/>
        </p:nvSpPr>
        <p:spPr>
          <a:xfrm>
            <a:off x="9348174" y="380411"/>
            <a:ext cx="14222052" cy="1846659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60960" tIns="30480" rIns="60960" bIns="30480" anchor="t" anchorCtr="1" compatLnSpc="1">
            <a:spAutoFit/>
          </a:bodyPr>
          <a:lstStyle/>
          <a:p>
            <a:pPr algn="ctr" defTabSz="304815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800" b="1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Project Title</a:t>
            </a:r>
          </a:p>
          <a:p>
            <a:pPr algn="ctr" defTabSz="304815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3600" b="1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First Author 1</a:t>
            </a:r>
            <a:r>
              <a:rPr lang="en-US" sz="3600" b="1" baseline="30000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1</a:t>
            </a:r>
            <a:r>
              <a:rPr lang="en-US" sz="3600" b="1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, Author 2</a:t>
            </a:r>
            <a:r>
              <a:rPr lang="en-US" sz="3600" b="1" baseline="30000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2</a:t>
            </a:r>
            <a:r>
              <a:rPr lang="en-US" sz="3600" b="1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, Author 3</a:t>
            </a:r>
            <a:r>
              <a:rPr lang="en-US" sz="3600" b="1" baseline="30000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1</a:t>
            </a:r>
            <a:r>
              <a:rPr lang="en-US" sz="3600" b="1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, Author 4</a:t>
            </a:r>
            <a:r>
              <a:rPr lang="en-US" sz="3600" b="1" baseline="30000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1</a:t>
            </a:r>
          </a:p>
          <a:p>
            <a:pPr algn="ctr" defTabSz="304815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3200" b="1" baseline="30000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1 </a:t>
            </a:r>
            <a:r>
              <a:rPr lang="en-US" sz="3200" b="1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Affiliation Details,</a:t>
            </a:r>
            <a:r>
              <a:rPr lang="en-US" sz="3200" b="1" baseline="30000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 2 </a:t>
            </a:r>
            <a:r>
              <a:rPr lang="en-US" sz="3200" b="1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Affiliation Details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8181E203-F173-D708-7B98-235D47DD2C1A}"/>
              </a:ext>
            </a:extLst>
          </p:cNvPr>
          <p:cNvGrpSpPr/>
          <p:nvPr/>
        </p:nvGrpSpPr>
        <p:grpSpPr>
          <a:xfrm>
            <a:off x="29161366" y="573478"/>
            <a:ext cx="3064963" cy="2018173"/>
            <a:chOff x="38586497" y="846117"/>
            <a:chExt cx="4597445" cy="3027260"/>
          </a:xfrm>
        </p:grpSpPr>
        <p:sp>
          <p:nvSpPr>
            <p:cNvPr id="24" name="Rectangle 57">
              <a:extLst>
                <a:ext uri="{FF2B5EF4-FFF2-40B4-BE49-F238E27FC236}">
                  <a16:creationId xmlns:a16="http://schemas.microsoft.com/office/drawing/2014/main" id="{AD2F0E2A-65BD-2875-5307-853EBB59AFB2}"/>
                </a:ext>
              </a:extLst>
            </p:cNvPr>
            <p:cNvSpPr/>
            <p:nvPr/>
          </p:nvSpPr>
          <p:spPr>
            <a:xfrm>
              <a:off x="38586497" y="2950047"/>
              <a:ext cx="4597445" cy="923330"/>
            </a:xfrm>
            <a:prstGeom prst="rect">
              <a:avLst/>
            </a:prstGeom>
            <a:noFill/>
            <a:ln cap="flat">
              <a:noFill/>
              <a:prstDash val="solid"/>
            </a:ln>
          </p:spPr>
          <p:txBody>
            <a:bodyPr vert="horz" wrap="square" lIns="60960" tIns="30480" rIns="60960" bIns="30480" anchor="t" anchorCtr="1" compatLnSpc="1">
              <a:spAutoFit/>
            </a:bodyPr>
            <a:lstStyle/>
            <a:p>
              <a:pPr algn="ctr" defTabSz="304815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3600" b="1" dirty="0">
                  <a:solidFill>
                    <a:schemeClr val="bg1"/>
                  </a:solidFill>
                  <a:latin typeface="Calibri"/>
                  <a:ea typeface="等线"/>
                  <a:cs typeface="Calibri"/>
                </a:rPr>
                <a:t>Poster ID: ###</a:t>
              </a:r>
            </a:p>
          </p:txBody>
        </p:sp>
        <p:sp>
          <p:nvSpPr>
            <p:cNvPr id="26" name="Rectangle 57">
              <a:extLst>
                <a:ext uri="{FF2B5EF4-FFF2-40B4-BE49-F238E27FC236}">
                  <a16:creationId xmlns:a16="http://schemas.microsoft.com/office/drawing/2014/main" id="{889FF254-E255-166E-B09A-5E8DA061D1FF}"/>
                </a:ext>
              </a:extLst>
            </p:cNvPr>
            <p:cNvSpPr/>
            <p:nvPr/>
          </p:nvSpPr>
          <p:spPr>
            <a:xfrm>
              <a:off x="39486250" y="846117"/>
              <a:ext cx="2797941" cy="1908215"/>
            </a:xfrm>
            <a:prstGeom prst="rect">
              <a:avLst/>
            </a:prstGeom>
            <a:noFill/>
            <a:ln cap="flat">
              <a:solidFill>
                <a:schemeClr val="bg1"/>
              </a:solidFill>
              <a:prstDash val="solid"/>
            </a:ln>
          </p:spPr>
          <p:txBody>
            <a:bodyPr vert="horz" wrap="square" lIns="60960" tIns="30480" rIns="60960" bIns="30480" anchor="t" anchorCtr="1" compatLnSpc="1">
              <a:spAutoFit/>
            </a:bodyPr>
            <a:lstStyle/>
            <a:p>
              <a:pPr algn="ctr" defTabSz="304815">
                <a:spcAft>
                  <a:spcPts val="800"/>
                </a:spcAft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2400" b="1" dirty="0">
                  <a:solidFill>
                    <a:schemeClr val="bg1"/>
                  </a:solidFill>
                  <a:latin typeface="Calibri"/>
                  <a:ea typeface="等线"/>
                  <a:cs typeface="Calibri"/>
                </a:rPr>
                <a:t>QR CODE</a:t>
              </a:r>
            </a:p>
            <a:p>
              <a:pPr algn="ctr" defTabSz="304815">
                <a:spcAft>
                  <a:spcPts val="800"/>
                </a:spcAft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2400" b="1" dirty="0">
                  <a:solidFill>
                    <a:schemeClr val="bg1"/>
                  </a:solidFill>
                  <a:latin typeface="Calibri"/>
                  <a:ea typeface="等线"/>
                  <a:cs typeface="Calibri"/>
                </a:rPr>
                <a:t>To Online submission</a:t>
              </a:r>
            </a:p>
          </p:txBody>
        </p:sp>
      </p:grpSp>
      <p:sp>
        <p:nvSpPr>
          <p:cNvPr id="34" name="Rectangle 57">
            <a:extLst>
              <a:ext uri="{FF2B5EF4-FFF2-40B4-BE49-F238E27FC236}">
                <a16:creationId xmlns:a16="http://schemas.microsoft.com/office/drawing/2014/main" id="{C646588E-5313-B11F-5270-67B0AFF99AF2}"/>
              </a:ext>
            </a:extLst>
          </p:cNvPr>
          <p:cNvSpPr/>
          <p:nvPr/>
        </p:nvSpPr>
        <p:spPr>
          <a:xfrm>
            <a:off x="402319" y="380411"/>
            <a:ext cx="2201241" cy="1831912"/>
          </a:xfrm>
          <a:prstGeom prst="rect">
            <a:avLst/>
          </a:prstGeom>
          <a:noFill/>
          <a:ln cap="flat">
            <a:solidFill>
              <a:schemeClr val="bg1"/>
            </a:solidFill>
            <a:prstDash val="solid"/>
          </a:ln>
        </p:spPr>
        <p:txBody>
          <a:bodyPr vert="horz" wrap="square" lIns="60960" tIns="30480" rIns="60960" bIns="30480" anchor="t" anchorCtr="1" compatLnSpc="1">
            <a:spAutoFit/>
          </a:bodyPr>
          <a:lstStyle/>
          <a:p>
            <a:pPr algn="ctr" defTabSz="304815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800" b="1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Logo </a:t>
            </a:r>
          </a:p>
          <a:p>
            <a:pPr algn="ctr" defTabSz="304815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3200" b="1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if any</a:t>
            </a:r>
            <a:endParaRPr lang="en-US" sz="4800" b="1" dirty="0">
              <a:solidFill>
                <a:schemeClr val="bg1"/>
              </a:solidFill>
              <a:latin typeface="Calibri"/>
              <a:ea typeface="等线"/>
              <a:cs typeface="Calibri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A449E330-D6CF-941F-A257-34011129AA7F}"/>
              </a:ext>
            </a:extLst>
          </p:cNvPr>
          <p:cNvGrpSpPr/>
          <p:nvPr/>
        </p:nvGrpSpPr>
        <p:grpSpPr>
          <a:xfrm>
            <a:off x="650909" y="2987891"/>
            <a:ext cx="10413331" cy="8734624"/>
            <a:chOff x="650909" y="2987891"/>
            <a:chExt cx="10413331" cy="8734624"/>
          </a:xfrm>
        </p:grpSpPr>
        <p:sp>
          <p:nvSpPr>
            <p:cNvPr id="2" name="TextBox 14">
              <a:extLst>
                <a:ext uri="{FF2B5EF4-FFF2-40B4-BE49-F238E27FC236}">
                  <a16:creationId xmlns:a16="http://schemas.microsoft.com/office/drawing/2014/main" id="{3ED33E8A-5E45-7585-13FE-51E44A15280B}"/>
                </a:ext>
              </a:extLst>
            </p:cNvPr>
            <p:cNvSpPr txBox="1"/>
            <p:nvPr/>
          </p:nvSpPr>
          <p:spPr>
            <a:xfrm>
              <a:off x="670707" y="3891536"/>
              <a:ext cx="10393533" cy="7830979"/>
            </a:xfrm>
            <a:prstGeom prst="roundRect">
              <a:avLst>
                <a:gd name="adj" fmla="val 2326"/>
              </a:avLst>
            </a:prstGeom>
            <a:ln w="28575">
              <a:solidFill>
                <a:srgbClr val="870002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60960" tIns="30480" rIns="60960" bIns="30480" anchor="t" anchorCtr="0" compatLnSpc="1">
              <a:spAutoFit/>
            </a:bodyPr>
            <a:lstStyle/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</p:txBody>
        </p:sp>
        <p:sp>
          <p:nvSpPr>
            <p:cNvPr id="3" name="Rounded Rectangle 15">
              <a:extLst>
                <a:ext uri="{FF2B5EF4-FFF2-40B4-BE49-F238E27FC236}">
                  <a16:creationId xmlns:a16="http://schemas.microsoft.com/office/drawing/2014/main" id="{1AA7F7C9-9313-6D09-A90A-9398AE338A4B}"/>
                </a:ext>
              </a:extLst>
            </p:cNvPr>
            <p:cNvSpPr/>
            <p:nvPr/>
          </p:nvSpPr>
          <p:spPr>
            <a:xfrm>
              <a:off x="650909" y="2987891"/>
              <a:ext cx="10393533" cy="785351"/>
            </a:xfrm>
            <a:custGeom>
              <a:avLst/>
              <a:gdLst>
                <a:gd name="f0" fmla="val 10800000"/>
                <a:gd name="f1" fmla="val 5400000"/>
                <a:gd name="f2" fmla="val 1620000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val 45"/>
                <a:gd name="f9" fmla="val 3600"/>
                <a:gd name="f10" fmla="abs f3"/>
                <a:gd name="f11" fmla="abs f4"/>
                <a:gd name="f12" fmla="abs f5"/>
                <a:gd name="f13" fmla="*/ f7 1 180"/>
                <a:gd name="f14" fmla="+- 0 0 f1"/>
                <a:gd name="f15" fmla="+- f6 f9 0"/>
                <a:gd name="f16" fmla="?: f10 f3 1"/>
                <a:gd name="f17" fmla="?: f11 f4 1"/>
                <a:gd name="f18" fmla="?: f12 f5 1"/>
                <a:gd name="f19" fmla="*/ f8 f13 1"/>
                <a:gd name="f20" fmla="+- f6 0 f15"/>
                <a:gd name="f21" fmla="+- f15 0 f6"/>
                <a:gd name="f22" fmla="*/ f16 1 21600"/>
                <a:gd name="f23" fmla="*/ f17 1 21600"/>
                <a:gd name="f24" fmla="*/ 21600 f16 1"/>
                <a:gd name="f25" fmla="*/ 21600 f17 1"/>
                <a:gd name="f26" fmla="+- 0 0 f19"/>
                <a:gd name="f27" fmla="abs f20"/>
                <a:gd name="f28" fmla="abs f21"/>
                <a:gd name="f29" fmla="?: f20 f14 f1"/>
                <a:gd name="f30" fmla="?: f20 f1 f14"/>
                <a:gd name="f31" fmla="?: f20 f2 f1"/>
                <a:gd name="f32" fmla="?: f20 f1 f2"/>
                <a:gd name="f33" fmla="?: f21 f14 f1"/>
                <a:gd name="f34" fmla="?: f21 f1 f14"/>
                <a:gd name="f35" fmla="?: f20 0 f0"/>
                <a:gd name="f36" fmla="?: f20 f0 0"/>
                <a:gd name="f37" fmla="min f23 f22"/>
                <a:gd name="f38" fmla="*/ f24 1 f18"/>
                <a:gd name="f39" fmla="*/ f25 1 f18"/>
                <a:gd name="f40" fmla="*/ f26 f0 1"/>
                <a:gd name="f41" fmla="?: f20 f32 f31"/>
                <a:gd name="f42" fmla="?: f20 f31 f32"/>
                <a:gd name="f43" fmla="?: f21 f30 f29"/>
                <a:gd name="f44" fmla="val f38"/>
                <a:gd name="f45" fmla="val f39"/>
                <a:gd name="f46" fmla="*/ f40 1 f7"/>
                <a:gd name="f47" fmla="?: f21 f42 f41"/>
                <a:gd name="f48" fmla="*/ f15 f37 1"/>
                <a:gd name="f49" fmla="*/ f6 f37 1"/>
                <a:gd name="f50" fmla="*/ f27 f37 1"/>
                <a:gd name="f51" fmla="*/ f28 f37 1"/>
                <a:gd name="f52" fmla="+- f45 0 f9"/>
                <a:gd name="f53" fmla="+- f44 0 f9"/>
                <a:gd name="f54" fmla="+- f46 0 f1"/>
                <a:gd name="f55" fmla="*/ f45 f37 1"/>
                <a:gd name="f56" fmla="*/ f44 f37 1"/>
                <a:gd name="f57" fmla="+- f45 0 f52"/>
                <a:gd name="f58" fmla="+- f44 0 f53"/>
                <a:gd name="f59" fmla="+- f52 0 f45"/>
                <a:gd name="f60" fmla="+- f53 0 f44"/>
                <a:gd name="f61" fmla="+- f54 f1 0"/>
                <a:gd name="f62" fmla="*/ f52 f37 1"/>
                <a:gd name="f63" fmla="*/ f53 f37 1"/>
                <a:gd name="f64" fmla="abs f57"/>
                <a:gd name="f65" fmla="?: f57 0 f0"/>
                <a:gd name="f66" fmla="?: f57 f0 0"/>
                <a:gd name="f67" fmla="?: f57 f33 f34"/>
                <a:gd name="f68" fmla="abs f58"/>
                <a:gd name="f69" fmla="abs f59"/>
                <a:gd name="f70" fmla="?: f58 f14 f1"/>
                <a:gd name="f71" fmla="?: f58 f1 f14"/>
                <a:gd name="f72" fmla="?: f58 f2 f1"/>
                <a:gd name="f73" fmla="?: f58 f1 f2"/>
                <a:gd name="f74" fmla="abs f60"/>
                <a:gd name="f75" fmla="?: f60 f14 f1"/>
                <a:gd name="f76" fmla="?: f60 f1 f14"/>
                <a:gd name="f77" fmla="?: f60 f36 f35"/>
                <a:gd name="f78" fmla="?: f60 f35 f36"/>
                <a:gd name="f79" fmla="*/ f61 f7 1"/>
                <a:gd name="f80" fmla="?: f21 f66 f65"/>
                <a:gd name="f81" fmla="?: f21 f65 f66"/>
                <a:gd name="f82" fmla="?: f58 f73 f72"/>
                <a:gd name="f83" fmla="?: f58 f72 f73"/>
                <a:gd name="f84" fmla="?: f59 f71 f70"/>
                <a:gd name="f85" fmla="?: f20 f77 f78"/>
                <a:gd name="f86" fmla="?: f20 f75 f76"/>
                <a:gd name="f87" fmla="*/ f79 1 f0"/>
                <a:gd name="f88" fmla="*/ f64 f37 1"/>
                <a:gd name="f89" fmla="*/ f68 f37 1"/>
                <a:gd name="f90" fmla="*/ f69 f37 1"/>
                <a:gd name="f91" fmla="*/ f74 f37 1"/>
                <a:gd name="f92" fmla="?: f57 f80 f81"/>
                <a:gd name="f93" fmla="?: f59 f83 f82"/>
                <a:gd name="f94" fmla="+- 0 0 f87"/>
                <a:gd name="f95" fmla="+- 0 0 f94"/>
                <a:gd name="f96" fmla="*/ f95 f0 1"/>
                <a:gd name="f97" fmla="*/ f96 1 f7"/>
                <a:gd name="f98" fmla="+- f97 0 f1"/>
                <a:gd name="f99" fmla="cos 1 f98"/>
                <a:gd name="f100" fmla="+- 0 0 f99"/>
                <a:gd name="f101" fmla="+- 0 0 f100"/>
                <a:gd name="f102" fmla="val f101"/>
                <a:gd name="f103" fmla="+- 0 0 f102"/>
                <a:gd name="f104" fmla="*/ f9 f103 1"/>
                <a:gd name="f105" fmla="*/ f104 3163 1"/>
                <a:gd name="f106" fmla="*/ f105 1 7636"/>
                <a:gd name="f107" fmla="+- f6 f106 0"/>
                <a:gd name="f108" fmla="+- f44 0 f106"/>
                <a:gd name="f109" fmla="+- f45 0 f106"/>
                <a:gd name="f110" fmla="*/ f107 f37 1"/>
                <a:gd name="f111" fmla="*/ f108 f37 1"/>
                <a:gd name="f112" fmla="*/ f109 f3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10" t="f110" r="f111" b="f112"/>
              <a:pathLst>
                <a:path>
                  <a:moveTo>
                    <a:pt x="f48" y="f49"/>
                  </a:moveTo>
                  <a:arcTo wR="f50" hR="f51" stAng="f47" swAng="f43"/>
                  <a:lnTo>
                    <a:pt x="f49" y="f62"/>
                  </a:lnTo>
                  <a:arcTo wR="f51" hR="f88" stAng="f92" swAng="f67"/>
                  <a:lnTo>
                    <a:pt x="f63" y="f55"/>
                  </a:lnTo>
                  <a:arcTo wR="f89" hR="f90" stAng="f93" swAng="f84"/>
                  <a:lnTo>
                    <a:pt x="f56" y="f48"/>
                  </a:lnTo>
                  <a:arcTo wR="f91" hR="f50" stAng="f85" swAng="f86"/>
                  <a:close/>
                </a:path>
              </a:pathLst>
            </a:custGeom>
            <a:solidFill>
              <a:srgbClr val="870002"/>
            </a:solidFill>
            <a:ln w="12701" cap="flat">
              <a:solidFill>
                <a:srgbClr val="172C51"/>
              </a:solidFill>
              <a:prstDash val="solid"/>
              <a:miter/>
            </a:ln>
          </p:spPr>
          <p:txBody>
            <a:bodyPr vert="horz" wrap="square" lIns="60960" tIns="30480" rIns="60960" bIns="30480" anchor="ctr" anchorCtr="1" compatLnSpc="1">
              <a:noAutofit/>
            </a:bodyPr>
            <a:lstStyle/>
            <a:p>
              <a:pPr algn="ctr" defTabSz="304815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2933" b="1" dirty="0">
                  <a:solidFill>
                    <a:srgbClr val="FFFFFF"/>
                  </a:solidFill>
                  <a:latin typeface="Calibri"/>
                </a:rPr>
                <a:t>SECTION NAME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7CEFBB98-3098-EF48-3725-260CE988EAD5}"/>
              </a:ext>
            </a:extLst>
          </p:cNvPr>
          <p:cNvGrpSpPr/>
          <p:nvPr/>
        </p:nvGrpSpPr>
        <p:grpSpPr>
          <a:xfrm>
            <a:off x="11262434" y="2987891"/>
            <a:ext cx="10413331" cy="8734624"/>
            <a:chOff x="650909" y="2987891"/>
            <a:chExt cx="10413331" cy="8734624"/>
          </a:xfrm>
        </p:grpSpPr>
        <p:sp>
          <p:nvSpPr>
            <p:cNvPr id="27" name="TextBox 14">
              <a:extLst>
                <a:ext uri="{FF2B5EF4-FFF2-40B4-BE49-F238E27FC236}">
                  <a16:creationId xmlns:a16="http://schemas.microsoft.com/office/drawing/2014/main" id="{535B0309-405F-3041-6DBD-B4CC87E84CF4}"/>
                </a:ext>
              </a:extLst>
            </p:cNvPr>
            <p:cNvSpPr txBox="1"/>
            <p:nvPr/>
          </p:nvSpPr>
          <p:spPr>
            <a:xfrm>
              <a:off x="670707" y="3891536"/>
              <a:ext cx="10393533" cy="7830979"/>
            </a:xfrm>
            <a:prstGeom prst="roundRect">
              <a:avLst>
                <a:gd name="adj" fmla="val 2326"/>
              </a:avLst>
            </a:prstGeom>
            <a:ln w="28575">
              <a:solidFill>
                <a:srgbClr val="870002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60960" tIns="30480" rIns="60960" bIns="30480" anchor="t" anchorCtr="0" compatLnSpc="1">
              <a:spAutoFit/>
            </a:bodyPr>
            <a:lstStyle/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</p:txBody>
        </p:sp>
        <p:sp>
          <p:nvSpPr>
            <p:cNvPr id="28" name="Rounded Rectangle 15">
              <a:extLst>
                <a:ext uri="{FF2B5EF4-FFF2-40B4-BE49-F238E27FC236}">
                  <a16:creationId xmlns:a16="http://schemas.microsoft.com/office/drawing/2014/main" id="{A2A88043-78D9-CC90-BA66-E9136403FF2F}"/>
                </a:ext>
              </a:extLst>
            </p:cNvPr>
            <p:cNvSpPr/>
            <p:nvPr/>
          </p:nvSpPr>
          <p:spPr>
            <a:xfrm>
              <a:off x="650909" y="2987891"/>
              <a:ext cx="10393533" cy="785351"/>
            </a:xfrm>
            <a:custGeom>
              <a:avLst/>
              <a:gdLst>
                <a:gd name="f0" fmla="val 10800000"/>
                <a:gd name="f1" fmla="val 5400000"/>
                <a:gd name="f2" fmla="val 1620000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val 45"/>
                <a:gd name="f9" fmla="val 3600"/>
                <a:gd name="f10" fmla="abs f3"/>
                <a:gd name="f11" fmla="abs f4"/>
                <a:gd name="f12" fmla="abs f5"/>
                <a:gd name="f13" fmla="*/ f7 1 180"/>
                <a:gd name="f14" fmla="+- 0 0 f1"/>
                <a:gd name="f15" fmla="+- f6 f9 0"/>
                <a:gd name="f16" fmla="?: f10 f3 1"/>
                <a:gd name="f17" fmla="?: f11 f4 1"/>
                <a:gd name="f18" fmla="?: f12 f5 1"/>
                <a:gd name="f19" fmla="*/ f8 f13 1"/>
                <a:gd name="f20" fmla="+- f6 0 f15"/>
                <a:gd name="f21" fmla="+- f15 0 f6"/>
                <a:gd name="f22" fmla="*/ f16 1 21600"/>
                <a:gd name="f23" fmla="*/ f17 1 21600"/>
                <a:gd name="f24" fmla="*/ 21600 f16 1"/>
                <a:gd name="f25" fmla="*/ 21600 f17 1"/>
                <a:gd name="f26" fmla="+- 0 0 f19"/>
                <a:gd name="f27" fmla="abs f20"/>
                <a:gd name="f28" fmla="abs f21"/>
                <a:gd name="f29" fmla="?: f20 f14 f1"/>
                <a:gd name="f30" fmla="?: f20 f1 f14"/>
                <a:gd name="f31" fmla="?: f20 f2 f1"/>
                <a:gd name="f32" fmla="?: f20 f1 f2"/>
                <a:gd name="f33" fmla="?: f21 f14 f1"/>
                <a:gd name="f34" fmla="?: f21 f1 f14"/>
                <a:gd name="f35" fmla="?: f20 0 f0"/>
                <a:gd name="f36" fmla="?: f20 f0 0"/>
                <a:gd name="f37" fmla="min f23 f22"/>
                <a:gd name="f38" fmla="*/ f24 1 f18"/>
                <a:gd name="f39" fmla="*/ f25 1 f18"/>
                <a:gd name="f40" fmla="*/ f26 f0 1"/>
                <a:gd name="f41" fmla="?: f20 f32 f31"/>
                <a:gd name="f42" fmla="?: f20 f31 f32"/>
                <a:gd name="f43" fmla="?: f21 f30 f29"/>
                <a:gd name="f44" fmla="val f38"/>
                <a:gd name="f45" fmla="val f39"/>
                <a:gd name="f46" fmla="*/ f40 1 f7"/>
                <a:gd name="f47" fmla="?: f21 f42 f41"/>
                <a:gd name="f48" fmla="*/ f15 f37 1"/>
                <a:gd name="f49" fmla="*/ f6 f37 1"/>
                <a:gd name="f50" fmla="*/ f27 f37 1"/>
                <a:gd name="f51" fmla="*/ f28 f37 1"/>
                <a:gd name="f52" fmla="+- f45 0 f9"/>
                <a:gd name="f53" fmla="+- f44 0 f9"/>
                <a:gd name="f54" fmla="+- f46 0 f1"/>
                <a:gd name="f55" fmla="*/ f45 f37 1"/>
                <a:gd name="f56" fmla="*/ f44 f37 1"/>
                <a:gd name="f57" fmla="+- f45 0 f52"/>
                <a:gd name="f58" fmla="+- f44 0 f53"/>
                <a:gd name="f59" fmla="+- f52 0 f45"/>
                <a:gd name="f60" fmla="+- f53 0 f44"/>
                <a:gd name="f61" fmla="+- f54 f1 0"/>
                <a:gd name="f62" fmla="*/ f52 f37 1"/>
                <a:gd name="f63" fmla="*/ f53 f37 1"/>
                <a:gd name="f64" fmla="abs f57"/>
                <a:gd name="f65" fmla="?: f57 0 f0"/>
                <a:gd name="f66" fmla="?: f57 f0 0"/>
                <a:gd name="f67" fmla="?: f57 f33 f34"/>
                <a:gd name="f68" fmla="abs f58"/>
                <a:gd name="f69" fmla="abs f59"/>
                <a:gd name="f70" fmla="?: f58 f14 f1"/>
                <a:gd name="f71" fmla="?: f58 f1 f14"/>
                <a:gd name="f72" fmla="?: f58 f2 f1"/>
                <a:gd name="f73" fmla="?: f58 f1 f2"/>
                <a:gd name="f74" fmla="abs f60"/>
                <a:gd name="f75" fmla="?: f60 f14 f1"/>
                <a:gd name="f76" fmla="?: f60 f1 f14"/>
                <a:gd name="f77" fmla="?: f60 f36 f35"/>
                <a:gd name="f78" fmla="?: f60 f35 f36"/>
                <a:gd name="f79" fmla="*/ f61 f7 1"/>
                <a:gd name="f80" fmla="?: f21 f66 f65"/>
                <a:gd name="f81" fmla="?: f21 f65 f66"/>
                <a:gd name="f82" fmla="?: f58 f73 f72"/>
                <a:gd name="f83" fmla="?: f58 f72 f73"/>
                <a:gd name="f84" fmla="?: f59 f71 f70"/>
                <a:gd name="f85" fmla="?: f20 f77 f78"/>
                <a:gd name="f86" fmla="?: f20 f75 f76"/>
                <a:gd name="f87" fmla="*/ f79 1 f0"/>
                <a:gd name="f88" fmla="*/ f64 f37 1"/>
                <a:gd name="f89" fmla="*/ f68 f37 1"/>
                <a:gd name="f90" fmla="*/ f69 f37 1"/>
                <a:gd name="f91" fmla="*/ f74 f37 1"/>
                <a:gd name="f92" fmla="?: f57 f80 f81"/>
                <a:gd name="f93" fmla="?: f59 f83 f82"/>
                <a:gd name="f94" fmla="+- 0 0 f87"/>
                <a:gd name="f95" fmla="+- 0 0 f94"/>
                <a:gd name="f96" fmla="*/ f95 f0 1"/>
                <a:gd name="f97" fmla="*/ f96 1 f7"/>
                <a:gd name="f98" fmla="+- f97 0 f1"/>
                <a:gd name="f99" fmla="cos 1 f98"/>
                <a:gd name="f100" fmla="+- 0 0 f99"/>
                <a:gd name="f101" fmla="+- 0 0 f100"/>
                <a:gd name="f102" fmla="val f101"/>
                <a:gd name="f103" fmla="+- 0 0 f102"/>
                <a:gd name="f104" fmla="*/ f9 f103 1"/>
                <a:gd name="f105" fmla="*/ f104 3163 1"/>
                <a:gd name="f106" fmla="*/ f105 1 7636"/>
                <a:gd name="f107" fmla="+- f6 f106 0"/>
                <a:gd name="f108" fmla="+- f44 0 f106"/>
                <a:gd name="f109" fmla="+- f45 0 f106"/>
                <a:gd name="f110" fmla="*/ f107 f37 1"/>
                <a:gd name="f111" fmla="*/ f108 f37 1"/>
                <a:gd name="f112" fmla="*/ f109 f3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10" t="f110" r="f111" b="f112"/>
              <a:pathLst>
                <a:path>
                  <a:moveTo>
                    <a:pt x="f48" y="f49"/>
                  </a:moveTo>
                  <a:arcTo wR="f50" hR="f51" stAng="f47" swAng="f43"/>
                  <a:lnTo>
                    <a:pt x="f49" y="f62"/>
                  </a:lnTo>
                  <a:arcTo wR="f51" hR="f88" stAng="f92" swAng="f67"/>
                  <a:lnTo>
                    <a:pt x="f63" y="f55"/>
                  </a:lnTo>
                  <a:arcTo wR="f89" hR="f90" stAng="f93" swAng="f84"/>
                  <a:lnTo>
                    <a:pt x="f56" y="f48"/>
                  </a:lnTo>
                  <a:arcTo wR="f91" hR="f50" stAng="f85" swAng="f86"/>
                  <a:close/>
                </a:path>
              </a:pathLst>
            </a:custGeom>
            <a:solidFill>
              <a:srgbClr val="870002"/>
            </a:solidFill>
            <a:ln w="12701" cap="flat">
              <a:solidFill>
                <a:srgbClr val="172C51"/>
              </a:solidFill>
              <a:prstDash val="solid"/>
              <a:miter/>
            </a:ln>
          </p:spPr>
          <p:txBody>
            <a:bodyPr vert="horz" wrap="square" lIns="60960" tIns="30480" rIns="60960" bIns="30480" anchor="ctr" anchorCtr="1" compatLnSpc="1">
              <a:noAutofit/>
            </a:bodyPr>
            <a:lstStyle/>
            <a:p>
              <a:pPr algn="ctr" defTabSz="304815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2933" b="1" dirty="0">
                  <a:solidFill>
                    <a:srgbClr val="FFFFFF"/>
                  </a:solidFill>
                  <a:latin typeface="Calibri"/>
                </a:rPr>
                <a:t>SECTION NAME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1F93B3FE-6364-4277-360D-60D5CFF2423F}"/>
              </a:ext>
            </a:extLst>
          </p:cNvPr>
          <p:cNvGrpSpPr/>
          <p:nvPr/>
        </p:nvGrpSpPr>
        <p:grpSpPr>
          <a:xfrm>
            <a:off x="21873960" y="2987891"/>
            <a:ext cx="10413331" cy="8734624"/>
            <a:chOff x="650909" y="2987891"/>
            <a:chExt cx="10413331" cy="8734624"/>
          </a:xfrm>
        </p:grpSpPr>
        <p:sp>
          <p:nvSpPr>
            <p:cNvPr id="30" name="TextBox 14">
              <a:extLst>
                <a:ext uri="{FF2B5EF4-FFF2-40B4-BE49-F238E27FC236}">
                  <a16:creationId xmlns:a16="http://schemas.microsoft.com/office/drawing/2014/main" id="{173EC6BC-CCE3-6071-E893-211869254791}"/>
                </a:ext>
              </a:extLst>
            </p:cNvPr>
            <p:cNvSpPr txBox="1"/>
            <p:nvPr/>
          </p:nvSpPr>
          <p:spPr>
            <a:xfrm>
              <a:off x="670707" y="3891536"/>
              <a:ext cx="10393533" cy="7830979"/>
            </a:xfrm>
            <a:prstGeom prst="roundRect">
              <a:avLst>
                <a:gd name="adj" fmla="val 2326"/>
              </a:avLst>
            </a:prstGeom>
            <a:ln w="28575">
              <a:solidFill>
                <a:srgbClr val="870002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60960" tIns="30480" rIns="60960" bIns="30480" anchor="t" anchorCtr="0" compatLnSpc="1">
              <a:spAutoFit/>
            </a:bodyPr>
            <a:lstStyle/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</p:txBody>
        </p:sp>
        <p:sp>
          <p:nvSpPr>
            <p:cNvPr id="31" name="Rounded Rectangle 15">
              <a:extLst>
                <a:ext uri="{FF2B5EF4-FFF2-40B4-BE49-F238E27FC236}">
                  <a16:creationId xmlns:a16="http://schemas.microsoft.com/office/drawing/2014/main" id="{64EE31A0-DE92-CC3E-41F5-790A7463349D}"/>
                </a:ext>
              </a:extLst>
            </p:cNvPr>
            <p:cNvSpPr/>
            <p:nvPr/>
          </p:nvSpPr>
          <p:spPr>
            <a:xfrm>
              <a:off x="650909" y="2987891"/>
              <a:ext cx="10393533" cy="785351"/>
            </a:xfrm>
            <a:custGeom>
              <a:avLst/>
              <a:gdLst>
                <a:gd name="f0" fmla="val 10800000"/>
                <a:gd name="f1" fmla="val 5400000"/>
                <a:gd name="f2" fmla="val 1620000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val 45"/>
                <a:gd name="f9" fmla="val 3600"/>
                <a:gd name="f10" fmla="abs f3"/>
                <a:gd name="f11" fmla="abs f4"/>
                <a:gd name="f12" fmla="abs f5"/>
                <a:gd name="f13" fmla="*/ f7 1 180"/>
                <a:gd name="f14" fmla="+- 0 0 f1"/>
                <a:gd name="f15" fmla="+- f6 f9 0"/>
                <a:gd name="f16" fmla="?: f10 f3 1"/>
                <a:gd name="f17" fmla="?: f11 f4 1"/>
                <a:gd name="f18" fmla="?: f12 f5 1"/>
                <a:gd name="f19" fmla="*/ f8 f13 1"/>
                <a:gd name="f20" fmla="+- f6 0 f15"/>
                <a:gd name="f21" fmla="+- f15 0 f6"/>
                <a:gd name="f22" fmla="*/ f16 1 21600"/>
                <a:gd name="f23" fmla="*/ f17 1 21600"/>
                <a:gd name="f24" fmla="*/ 21600 f16 1"/>
                <a:gd name="f25" fmla="*/ 21600 f17 1"/>
                <a:gd name="f26" fmla="+- 0 0 f19"/>
                <a:gd name="f27" fmla="abs f20"/>
                <a:gd name="f28" fmla="abs f21"/>
                <a:gd name="f29" fmla="?: f20 f14 f1"/>
                <a:gd name="f30" fmla="?: f20 f1 f14"/>
                <a:gd name="f31" fmla="?: f20 f2 f1"/>
                <a:gd name="f32" fmla="?: f20 f1 f2"/>
                <a:gd name="f33" fmla="?: f21 f14 f1"/>
                <a:gd name="f34" fmla="?: f21 f1 f14"/>
                <a:gd name="f35" fmla="?: f20 0 f0"/>
                <a:gd name="f36" fmla="?: f20 f0 0"/>
                <a:gd name="f37" fmla="min f23 f22"/>
                <a:gd name="f38" fmla="*/ f24 1 f18"/>
                <a:gd name="f39" fmla="*/ f25 1 f18"/>
                <a:gd name="f40" fmla="*/ f26 f0 1"/>
                <a:gd name="f41" fmla="?: f20 f32 f31"/>
                <a:gd name="f42" fmla="?: f20 f31 f32"/>
                <a:gd name="f43" fmla="?: f21 f30 f29"/>
                <a:gd name="f44" fmla="val f38"/>
                <a:gd name="f45" fmla="val f39"/>
                <a:gd name="f46" fmla="*/ f40 1 f7"/>
                <a:gd name="f47" fmla="?: f21 f42 f41"/>
                <a:gd name="f48" fmla="*/ f15 f37 1"/>
                <a:gd name="f49" fmla="*/ f6 f37 1"/>
                <a:gd name="f50" fmla="*/ f27 f37 1"/>
                <a:gd name="f51" fmla="*/ f28 f37 1"/>
                <a:gd name="f52" fmla="+- f45 0 f9"/>
                <a:gd name="f53" fmla="+- f44 0 f9"/>
                <a:gd name="f54" fmla="+- f46 0 f1"/>
                <a:gd name="f55" fmla="*/ f45 f37 1"/>
                <a:gd name="f56" fmla="*/ f44 f37 1"/>
                <a:gd name="f57" fmla="+- f45 0 f52"/>
                <a:gd name="f58" fmla="+- f44 0 f53"/>
                <a:gd name="f59" fmla="+- f52 0 f45"/>
                <a:gd name="f60" fmla="+- f53 0 f44"/>
                <a:gd name="f61" fmla="+- f54 f1 0"/>
                <a:gd name="f62" fmla="*/ f52 f37 1"/>
                <a:gd name="f63" fmla="*/ f53 f37 1"/>
                <a:gd name="f64" fmla="abs f57"/>
                <a:gd name="f65" fmla="?: f57 0 f0"/>
                <a:gd name="f66" fmla="?: f57 f0 0"/>
                <a:gd name="f67" fmla="?: f57 f33 f34"/>
                <a:gd name="f68" fmla="abs f58"/>
                <a:gd name="f69" fmla="abs f59"/>
                <a:gd name="f70" fmla="?: f58 f14 f1"/>
                <a:gd name="f71" fmla="?: f58 f1 f14"/>
                <a:gd name="f72" fmla="?: f58 f2 f1"/>
                <a:gd name="f73" fmla="?: f58 f1 f2"/>
                <a:gd name="f74" fmla="abs f60"/>
                <a:gd name="f75" fmla="?: f60 f14 f1"/>
                <a:gd name="f76" fmla="?: f60 f1 f14"/>
                <a:gd name="f77" fmla="?: f60 f36 f35"/>
                <a:gd name="f78" fmla="?: f60 f35 f36"/>
                <a:gd name="f79" fmla="*/ f61 f7 1"/>
                <a:gd name="f80" fmla="?: f21 f66 f65"/>
                <a:gd name="f81" fmla="?: f21 f65 f66"/>
                <a:gd name="f82" fmla="?: f58 f73 f72"/>
                <a:gd name="f83" fmla="?: f58 f72 f73"/>
                <a:gd name="f84" fmla="?: f59 f71 f70"/>
                <a:gd name="f85" fmla="?: f20 f77 f78"/>
                <a:gd name="f86" fmla="?: f20 f75 f76"/>
                <a:gd name="f87" fmla="*/ f79 1 f0"/>
                <a:gd name="f88" fmla="*/ f64 f37 1"/>
                <a:gd name="f89" fmla="*/ f68 f37 1"/>
                <a:gd name="f90" fmla="*/ f69 f37 1"/>
                <a:gd name="f91" fmla="*/ f74 f37 1"/>
                <a:gd name="f92" fmla="?: f57 f80 f81"/>
                <a:gd name="f93" fmla="?: f59 f83 f82"/>
                <a:gd name="f94" fmla="+- 0 0 f87"/>
                <a:gd name="f95" fmla="+- 0 0 f94"/>
                <a:gd name="f96" fmla="*/ f95 f0 1"/>
                <a:gd name="f97" fmla="*/ f96 1 f7"/>
                <a:gd name="f98" fmla="+- f97 0 f1"/>
                <a:gd name="f99" fmla="cos 1 f98"/>
                <a:gd name="f100" fmla="+- 0 0 f99"/>
                <a:gd name="f101" fmla="+- 0 0 f100"/>
                <a:gd name="f102" fmla="val f101"/>
                <a:gd name="f103" fmla="+- 0 0 f102"/>
                <a:gd name="f104" fmla="*/ f9 f103 1"/>
                <a:gd name="f105" fmla="*/ f104 3163 1"/>
                <a:gd name="f106" fmla="*/ f105 1 7636"/>
                <a:gd name="f107" fmla="+- f6 f106 0"/>
                <a:gd name="f108" fmla="+- f44 0 f106"/>
                <a:gd name="f109" fmla="+- f45 0 f106"/>
                <a:gd name="f110" fmla="*/ f107 f37 1"/>
                <a:gd name="f111" fmla="*/ f108 f37 1"/>
                <a:gd name="f112" fmla="*/ f109 f3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10" t="f110" r="f111" b="f112"/>
              <a:pathLst>
                <a:path>
                  <a:moveTo>
                    <a:pt x="f48" y="f49"/>
                  </a:moveTo>
                  <a:arcTo wR="f50" hR="f51" stAng="f47" swAng="f43"/>
                  <a:lnTo>
                    <a:pt x="f49" y="f62"/>
                  </a:lnTo>
                  <a:arcTo wR="f51" hR="f88" stAng="f92" swAng="f67"/>
                  <a:lnTo>
                    <a:pt x="f63" y="f55"/>
                  </a:lnTo>
                  <a:arcTo wR="f89" hR="f90" stAng="f93" swAng="f84"/>
                  <a:lnTo>
                    <a:pt x="f56" y="f48"/>
                  </a:lnTo>
                  <a:arcTo wR="f91" hR="f50" stAng="f85" swAng="f86"/>
                  <a:close/>
                </a:path>
              </a:pathLst>
            </a:custGeom>
            <a:solidFill>
              <a:srgbClr val="870002"/>
            </a:solidFill>
            <a:ln w="12701" cap="flat">
              <a:solidFill>
                <a:srgbClr val="172C51"/>
              </a:solidFill>
              <a:prstDash val="solid"/>
              <a:miter/>
            </a:ln>
          </p:spPr>
          <p:txBody>
            <a:bodyPr vert="horz" wrap="square" lIns="60960" tIns="30480" rIns="60960" bIns="30480" anchor="ctr" anchorCtr="1" compatLnSpc="1">
              <a:noAutofit/>
            </a:bodyPr>
            <a:lstStyle/>
            <a:p>
              <a:pPr algn="ctr" defTabSz="304815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2933" b="1" dirty="0">
                  <a:solidFill>
                    <a:srgbClr val="FFFFFF"/>
                  </a:solidFill>
                  <a:latin typeface="Calibri"/>
                </a:rPr>
                <a:t>SECTION NAME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A7CA9E40-7B45-2CAC-F77A-179818743151}"/>
              </a:ext>
            </a:extLst>
          </p:cNvPr>
          <p:cNvGrpSpPr/>
          <p:nvPr/>
        </p:nvGrpSpPr>
        <p:grpSpPr>
          <a:xfrm>
            <a:off x="670707" y="11986632"/>
            <a:ext cx="10413331" cy="8734624"/>
            <a:chOff x="650909" y="2987891"/>
            <a:chExt cx="10413331" cy="8734624"/>
          </a:xfrm>
        </p:grpSpPr>
        <p:sp>
          <p:nvSpPr>
            <p:cNvPr id="33" name="TextBox 14">
              <a:extLst>
                <a:ext uri="{FF2B5EF4-FFF2-40B4-BE49-F238E27FC236}">
                  <a16:creationId xmlns:a16="http://schemas.microsoft.com/office/drawing/2014/main" id="{E56D550F-6502-1E7D-71CB-D001D7B2CED8}"/>
                </a:ext>
              </a:extLst>
            </p:cNvPr>
            <p:cNvSpPr txBox="1"/>
            <p:nvPr/>
          </p:nvSpPr>
          <p:spPr>
            <a:xfrm>
              <a:off x="670707" y="3891536"/>
              <a:ext cx="10393533" cy="7830979"/>
            </a:xfrm>
            <a:prstGeom prst="roundRect">
              <a:avLst>
                <a:gd name="adj" fmla="val 2326"/>
              </a:avLst>
            </a:prstGeom>
            <a:ln w="28575">
              <a:solidFill>
                <a:srgbClr val="870002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60960" tIns="30480" rIns="60960" bIns="30480" anchor="t" anchorCtr="0" compatLnSpc="1">
              <a:spAutoFit/>
            </a:bodyPr>
            <a:lstStyle/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</p:txBody>
        </p:sp>
        <p:sp>
          <p:nvSpPr>
            <p:cNvPr id="35" name="Rounded Rectangle 15">
              <a:extLst>
                <a:ext uri="{FF2B5EF4-FFF2-40B4-BE49-F238E27FC236}">
                  <a16:creationId xmlns:a16="http://schemas.microsoft.com/office/drawing/2014/main" id="{1B41C79D-7B2B-FE32-7FEA-0C477A276112}"/>
                </a:ext>
              </a:extLst>
            </p:cNvPr>
            <p:cNvSpPr/>
            <p:nvPr/>
          </p:nvSpPr>
          <p:spPr>
            <a:xfrm>
              <a:off x="650909" y="2987891"/>
              <a:ext cx="10393533" cy="785351"/>
            </a:xfrm>
            <a:custGeom>
              <a:avLst/>
              <a:gdLst>
                <a:gd name="f0" fmla="val 10800000"/>
                <a:gd name="f1" fmla="val 5400000"/>
                <a:gd name="f2" fmla="val 1620000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val 45"/>
                <a:gd name="f9" fmla="val 3600"/>
                <a:gd name="f10" fmla="abs f3"/>
                <a:gd name="f11" fmla="abs f4"/>
                <a:gd name="f12" fmla="abs f5"/>
                <a:gd name="f13" fmla="*/ f7 1 180"/>
                <a:gd name="f14" fmla="+- 0 0 f1"/>
                <a:gd name="f15" fmla="+- f6 f9 0"/>
                <a:gd name="f16" fmla="?: f10 f3 1"/>
                <a:gd name="f17" fmla="?: f11 f4 1"/>
                <a:gd name="f18" fmla="?: f12 f5 1"/>
                <a:gd name="f19" fmla="*/ f8 f13 1"/>
                <a:gd name="f20" fmla="+- f6 0 f15"/>
                <a:gd name="f21" fmla="+- f15 0 f6"/>
                <a:gd name="f22" fmla="*/ f16 1 21600"/>
                <a:gd name="f23" fmla="*/ f17 1 21600"/>
                <a:gd name="f24" fmla="*/ 21600 f16 1"/>
                <a:gd name="f25" fmla="*/ 21600 f17 1"/>
                <a:gd name="f26" fmla="+- 0 0 f19"/>
                <a:gd name="f27" fmla="abs f20"/>
                <a:gd name="f28" fmla="abs f21"/>
                <a:gd name="f29" fmla="?: f20 f14 f1"/>
                <a:gd name="f30" fmla="?: f20 f1 f14"/>
                <a:gd name="f31" fmla="?: f20 f2 f1"/>
                <a:gd name="f32" fmla="?: f20 f1 f2"/>
                <a:gd name="f33" fmla="?: f21 f14 f1"/>
                <a:gd name="f34" fmla="?: f21 f1 f14"/>
                <a:gd name="f35" fmla="?: f20 0 f0"/>
                <a:gd name="f36" fmla="?: f20 f0 0"/>
                <a:gd name="f37" fmla="min f23 f22"/>
                <a:gd name="f38" fmla="*/ f24 1 f18"/>
                <a:gd name="f39" fmla="*/ f25 1 f18"/>
                <a:gd name="f40" fmla="*/ f26 f0 1"/>
                <a:gd name="f41" fmla="?: f20 f32 f31"/>
                <a:gd name="f42" fmla="?: f20 f31 f32"/>
                <a:gd name="f43" fmla="?: f21 f30 f29"/>
                <a:gd name="f44" fmla="val f38"/>
                <a:gd name="f45" fmla="val f39"/>
                <a:gd name="f46" fmla="*/ f40 1 f7"/>
                <a:gd name="f47" fmla="?: f21 f42 f41"/>
                <a:gd name="f48" fmla="*/ f15 f37 1"/>
                <a:gd name="f49" fmla="*/ f6 f37 1"/>
                <a:gd name="f50" fmla="*/ f27 f37 1"/>
                <a:gd name="f51" fmla="*/ f28 f37 1"/>
                <a:gd name="f52" fmla="+- f45 0 f9"/>
                <a:gd name="f53" fmla="+- f44 0 f9"/>
                <a:gd name="f54" fmla="+- f46 0 f1"/>
                <a:gd name="f55" fmla="*/ f45 f37 1"/>
                <a:gd name="f56" fmla="*/ f44 f37 1"/>
                <a:gd name="f57" fmla="+- f45 0 f52"/>
                <a:gd name="f58" fmla="+- f44 0 f53"/>
                <a:gd name="f59" fmla="+- f52 0 f45"/>
                <a:gd name="f60" fmla="+- f53 0 f44"/>
                <a:gd name="f61" fmla="+- f54 f1 0"/>
                <a:gd name="f62" fmla="*/ f52 f37 1"/>
                <a:gd name="f63" fmla="*/ f53 f37 1"/>
                <a:gd name="f64" fmla="abs f57"/>
                <a:gd name="f65" fmla="?: f57 0 f0"/>
                <a:gd name="f66" fmla="?: f57 f0 0"/>
                <a:gd name="f67" fmla="?: f57 f33 f34"/>
                <a:gd name="f68" fmla="abs f58"/>
                <a:gd name="f69" fmla="abs f59"/>
                <a:gd name="f70" fmla="?: f58 f14 f1"/>
                <a:gd name="f71" fmla="?: f58 f1 f14"/>
                <a:gd name="f72" fmla="?: f58 f2 f1"/>
                <a:gd name="f73" fmla="?: f58 f1 f2"/>
                <a:gd name="f74" fmla="abs f60"/>
                <a:gd name="f75" fmla="?: f60 f14 f1"/>
                <a:gd name="f76" fmla="?: f60 f1 f14"/>
                <a:gd name="f77" fmla="?: f60 f36 f35"/>
                <a:gd name="f78" fmla="?: f60 f35 f36"/>
                <a:gd name="f79" fmla="*/ f61 f7 1"/>
                <a:gd name="f80" fmla="?: f21 f66 f65"/>
                <a:gd name="f81" fmla="?: f21 f65 f66"/>
                <a:gd name="f82" fmla="?: f58 f73 f72"/>
                <a:gd name="f83" fmla="?: f58 f72 f73"/>
                <a:gd name="f84" fmla="?: f59 f71 f70"/>
                <a:gd name="f85" fmla="?: f20 f77 f78"/>
                <a:gd name="f86" fmla="?: f20 f75 f76"/>
                <a:gd name="f87" fmla="*/ f79 1 f0"/>
                <a:gd name="f88" fmla="*/ f64 f37 1"/>
                <a:gd name="f89" fmla="*/ f68 f37 1"/>
                <a:gd name="f90" fmla="*/ f69 f37 1"/>
                <a:gd name="f91" fmla="*/ f74 f37 1"/>
                <a:gd name="f92" fmla="?: f57 f80 f81"/>
                <a:gd name="f93" fmla="?: f59 f83 f82"/>
                <a:gd name="f94" fmla="+- 0 0 f87"/>
                <a:gd name="f95" fmla="+- 0 0 f94"/>
                <a:gd name="f96" fmla="*/ f95 f0 1"/>
                <a:gd name="f97" fmla="*/ f96 1 f7"/>
                <a:gd name="f98" fmla="+- f97 0 f1"/>
                <a:gd name="f99" fmla="cos 1 f98"/>
                <a:gd name="f100" fmla="+- 0 0 f99"/>
                <a:gd name="f101" fmla="+- 0 0 f100"/>
                <a:gd name="f102" fmla="val f101"/>
                <a:gd name="f103" fmla="+- 0 0 f102"/>
                <a:gd name="f104" fmla="*/ f9 f103 1"/>
                <a:gd name="f105" fmla="*/ f104 3163 1"/>
                <a:gd name="f106" fmla="*/ f105 1 7636"/>
                <a:gd name="f107" fmla="+- f6 f106 0"/>
                <a:gd name="f108" fmla="+- f44 0 f106"/>
                <a:gd name="f109" fmla="+- f45 0 f106"/>
                <a:gd name="f110" fmla="*/ f107 f37 1"/>
                <a:gd name="f111" fmla="*/ f108 f37 1"/>
                <a:gd name="f112" fmla="*/ f109 f3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10" t="f110" r="f111" b="f112"/>
              <a:pathLst>
                <a:path>
                  <a:moveTo>
                    <a:pt x="f48" y="f49"/>
                  </a:moveTo>
                  <a:arcTo wR="f50" hR="f51" stAng="f47" swAng="f43"/>
                  <a:lnTo>
                    <a:pt x="f49" y="f62"/>
                  </a:lnTo>
                  <a:arcTo wR="f51" hR="f88" stAng="f92" swAng="f67"/>
                  <a:lnTo>
                    <a:pt x="f63" y="f55"/>
                  </a:lnTo>
                  <a:arcTo wR="f89" hR="f90" stAng="f93" swAng="f84"/>
                  <a:lnTo>
                    <a:pt x="f56" y="f48"/>
                  </a:lnTo>
                  <a:arcTo wR="f91" hR="f50" stAng="f85" swAng="f86"/>
                  <a:close/>
                </a:path>
              </a:pathLst>
            </a:custGeom>
            <a:solidFill>
              <a:srgbClr val="870002"/>
            </a:solidFill>
            <a:ln w="12701" cap="flat">
              <a:solidFill>
                <a:srgbClr val="172C51"/>
              </a:solidFill>
              <a:prstDash val="solid"/>
              <a:miter/>
            </a:ln>
          </p:spPr>
          <p:txBody>
            <a:bodyPr vert="horz" wrap="square" lIns="60960" tIns="30480" rIns="60960" bIns="30480" anchor="ctr" anchorCtr="1" compatLnSpc="1">
              <a:noAutofit/>
            </a:bodyPr>
            <a:lstStyle/>
            <a:p>
              <a:pPr algn="ctr" defTabSz="304815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2933" b="1" dirty="0">
                  <a:solidFill>
                    <a:srgbClr val="FFFFFF"/>
                  </a:solidFill>
                  <a:latin typeface="Calibri"/>
                </a:rPr>
                <a:t>SECTION NAME</a:t>
              </a: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A8CC6297-3236-7D9D-805D-0BD46507FC14}"/>
              </a:ext>
            </a:extLst>
          </p:cNvPr>
          <p:cNvGrpSpPr/>
          <p:nvPr/>
        </p:nvGrpSpPr>
        <p:grpSpPr>
          <a:xfrm>
            <a:off x="11282232" y="11986632"/>
            <a:ext cx="10413331" cy="8734624"/>
            <a:chOff x="650909" y="2987891"/>
            <a:chExt cx="10413331" cy="8734624"/>
          </a:xfrm>
        </p:grpSpPr>
        <p:sp>
          <p:nvSpPr>
            <p:cNvPr id="38" name="TextBox 14">
              <a:extLst>
                <a:ext uri="{FF2B5EF4-FFF2-40B4-BE49-F238E27FC236}">
                  <a16:creationId xmlns:a16="http://schemas.microsoft.com/office/drawing/2014/main" id="{7D226CE8-1F56-D508-5711-711EB77EBE4D}"/>
                </a:ext>
              </a:extLst>
            </p:cNvPr>
            <p:cNvSpPr txBox="1"/>
            <p:nvPr/>
          </p:nvSpPr>
          <p:spPr>
            <a:xfrm>
              <a:off x="670707" y="3891536"/>
              <a:ext cx="10393533" cy="7830979"/>
            </a:xfrm>
            <a:prstGeom prst="roundRect">
              <a:avLst>
                <a:gd name="adj" fmla="val 2326"/>
              </a:avLst>
            </a:prstGeom>
            <a:ln w="28575">
              <a:solidFill>
                <a:srgbClr val="870002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60960" tIns="30480" rIns="60960" bIns="30480" anchor="t" anchorCtr="0" compatLnSpc="1">
              <a:spAutoFit/>
            </a:bodyPr>
            <a:lstStyle/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</p:txBody>
        </p:sp>
        <p:sp>
          <p:nvSpPr>
            <p:cNvPr id="39" name="Rounded Rectangle 15">
              <a:extLst>
                <a:ext uri="{FF2B5EF4-FFF2-40B4-BE49-F238E27FC236}">
                  <a16:creationId xmlns:a16="http://schemas.microsoft.com/office/drawing/2014/main" id="{0CB83D09-0957-84C5-E716-5199E9DD03E5}"/>
                </a:ext>
              </a:extLst>
            </p:cNvPr>
            <p:cNvSpPr/>
            <p:nvPr/>
          </p:nvSpPr>
          <p:spPr>
            <a:xfrm>
              <a:off x="650909" y="2987891"/>
              <a:ext cx="10393533" cy="785351"/>
            </a:xfrm>
            <a:custGeom>
              <a:avLst/>
              <a:gdLst>
                <a:gd name="f0" fmla="val 10800000"/>
                <a:gd name="f1" fmla="val 5400000"/>
                <a:gd name="f2" fmla="val 1620000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val 45"/>
                <a:gd name="f9" fmla="val 3600"/>
                <a:gd name="f10" fmla="abs f3"/>
                <a:gd name="f11" fmla="abs f4"/>
                <a:gd name="f12" fmla="abs f5"/>
                <a:gd name="f13" fmla="*/ f7 1 180"/>
                <a:gd name="f14" fmla="+- 0 0 f1"/>
                <a:gd name="f15" fmla="+- f6 f9 0"/>
                <a:gd name="f16" fmla="?: f10 f3 1"/>
                <a:gd name="f17" fmla="?: f11 f4 1"/>
                <a:gd name="f18" fmla="?: f12 f5 1"/>
                <a:gd name="f19" fmla="*/ f8 f13 1"/>
                <a:gd name="f20" fmla="+- f6 0 f15"/>
                <a:gd name="f21" fmla="+- f15 0 f6"/>
                <a:gd name="f22" fmla="*/ f16 1 21600"/>
                <a:gd name="f23" fmla="*/ f17 1 21600"/>
                <a:gd name="f24" fmla="*/ 21600 f16 1"/>
                <a:gd name="f25" fmla="*/ 21600 f17 1"/>
                <a:gd name="f26" fmla="+- 0 0 f19"/>
                <a:gd name="f27" fmla="abs f20"/>
                <a:gd name="f28" fmla="abs f21"/>
                <a:gd name="f29" fmla="?: f20 f14 f1"/>
                <a:gd name="f30" fmla="?: f20 f1 f14"/>
                <a:gd name="f31" fmla="?: f20 f2 f1"/>
                <a:gd name="f32" fmla="?: f20 f1 f2"/>
                <a:gd name="f33" fmla="?: f21 f14 f1"/>
                <a:gd name="f34" fmla="?: f21 f1 f14"/>
                <a:gd name="f35" fmla="?: f20 0 f0"/>
                <a:gd name="f36" fmla="?: f20 f0 0"/>
                <a:gd name="f37" fmla="min f23 f22"/>
                <a:gd name="f38" fmla="*/ f24 1 f18"/>
                <a:gd name="f39" fmla="*/ f25 1 f18"/>
                <a:gd name="f40" fmla="*/ f26 f0 1"/>
                <a:gd name="f41" fmla="?: f20 f32 f31"/>
                <a:gd name="f42" fmla="?: f20 f31 f32"/>
                <a:gd name="f43" fmla="?: f21 f30 f29"/>
                <a:gd name="f44" fmla="val f38"/>
                <a:gd name="f45" fmla="val f39"/>
                <a:gd name="f46" fmla="*/ f40 1 f7"/>
                <a:gd name="f47" fmla="?: f21 f42 f41"/>
                <a:gd name="f48" fmla="*/ f15 f37 1"/>
                <a:gd name="f49" fmla="*/ f6 f37 1"/>
                <a:gd name="f50" fmla="*/ f27 f37 1"/>
                <a:gd name="f51" fmla="*/ f28 f37 1"/>
                <a:gd name="f52" fmla="+- f45 0 f9"/>
                <a:gd name="f53" fmla="+- f44 0 f9"/>
                <a:gd name="f54" fmla="+- f46 0 f1"/>
                <a:gd name="f55" fmla="*/ f45 f37 1"/>
                <a:gd name="f56" fmla="*/ f44 f37 1"/>
                <a:gd name="f57" fmla="+- f45 0 f52"/>
                <a:gd name="f58" fmla="+- f44 0 f53"/>
                <a:gd name="f59" fmla="+- f52 0 f45"/>
                <a:gd name="f60" fmla="+- f53 0 f44"/>
                <a:gd name="f61" fmla="+- f54 f1 0"/>
                <a:gd name="f62" fmla="*/ f52 f37 1"/>
                <a:gd name="f63" fmla="*/ f53 f37 1"/>
                <a:gd name="f64" fmla="abs f57"/>
                <a:gd name="f65" fmla="?: f57 0 f0"/>
                <a:gd name="f66" fmla="?: f57 f0 0"/>
                <a:gd name="f67" fmla="?: f57 f33 f34"/>
                <a:gd name="f68" fmla="abs f58"/>
                <a:gd name="f69" fmla="abs f59"/>
                <a:gd name="f70" fmla="?: f58 f14 f1"/>
                <a:gd name="f71" fmla="?: f58 f1 f14"/>
                <a:gd name="f72" fmla="?: f58 f2 f1"/>
                <a:gd name="f73" fmla="?: f58 f1 f2"/>
                <a:gd name="f74" fmla="abs f60"/>
                <a:gd name="f75" fmla="?: f60 f14 f1"/>
                <a:gd name="f76" fmla="?: f60 f1 f14"/>
                <a:gd name="f77" fmla="?: f60 f36 f35"/>
                <a:gd name="f78" fmla="?: f60 f35 f36"/>
                <a:gd name="f79" fmla="*/ f61 f7 1"/>
                <a:gd name="f80" fmla="?: f21 f66 f65"/>
                <a:gd name="f81" fmla="?: f21 f65 f66"/>
                <a:gd name="f82" fmla="?: f58 f73 f72"/>
                <a:gd name="f83" fmla="?: f58 f72 f73"/>
                <a:gd name="f84" fmla="?: f59 f71 f70"/>
                <a:gd name="f85" fmla="?: f20 f77 f78"/>
                <a:gd name="f86" fmla="?: f20 f75 f76"/>
                <a:gd name="f87" fmla="*/ f79 1 f0"/>
                <a:gd name="f88" fmla="*/ f64 f37 1"/>
                <a:gd name="f89" fmla="*/ f68 f37 1"/>
                <a:gd name="f90" fmla="*/ f69 f37 1"/>
                <a:gd name="f91" fmla="*/ f74 f37 1"/>
                <a:gd name="f92" fmla="?: f57 f80 f81"/>
                <a:gd name="f93" fmla="?: f59 f83 f82"/>
                <a:gd name="f94" fmla="+- 0 0 f87"/>
                <a:gd name="f95" fmla="+- 0 0 f94"/>
                <a:gd name="f96" fmla="*/ f95 f0 1"/>
                <a:gd name="f97" fmla="*/ f96 1 f7"/>
                <a:gd name="f98" fmla="+- f97 0 f1"/>
                <a:gd name="f99" fmla="cos 1 f98"/>
                <a:gd name="f100" fmla="+- 0 0 f99"/>
                <a:gd name="f101" fmla="+- 0 0 f100"/>
                <a:gd name="f102" fmla="val f101"/>
                <a:gd name="f103" fmla="+- 0 0 f102"/>
                <a:gd name="f104" fmla="*/ f9 f103 1"/>
                <a:gd name="f105" fmla="*/ f104 3163 1"/>
                <a:gd name="f106" fmla="*/ f105 1 7636"/>
                <a:gd name="f107" fmla="+- f6 f106 0"/>
                <a:gd name="f108" fmla="+- f44 0 f106"/>
                <a:gd name="f109" fmla="+- f45 0 f106"/>
                <a:gd name="f110" fmla="*/ f107 f37 1"/>
                <a:gd name="f111" fmla="*/ f108 f37 1"/>
                <a:gd name="f112" fmla="*/ f109 f3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10" t="f110" r="f111" b="f112"/>
              <a:pathLst>
                <a:path>
                  <a:moveTo>
                    <a:pt x="f48" y="f49"/>
                  </a:moveTo>
                  <a:arcTo wR="f50" hR="f51" stAng="f47" swAng="f43"/>
                  <a:lnTo>
                    <a:pt x="f49" y="f62"/>
                  </a:lnTo>
                  <a:arcTo wR="f51" hR="f88" stAng="f92" swAng="f67"/>
                  <a:lnTo>
                    <a:pt x="f63" y="f55"/>
                  </a:lnTo>
                  <a:arcTo wR="f89" hR="f90" stAng="f93" swAng="f84"/>
                  <a:lnTo>
                    <a:pt x="f56" y="f48"/>
                  </a:lnTo>
                  <a:arcTo wR="f91" hR="f50" stAng="f85" swAng="f86"/>
                  <a:close/>
                </a:path>
              </a:pathLst>
            </a:custGeom>
            <a:solidFill>
              <a:srgbClr val="870002"/>
            </a:solidFill>
            <a:ln w="12701" cap="flat">
              <a:solidFill>
                <a:srgbClr val="172C51"/>
              </a:solidFill>
              <a:prstDash val="solid"/>
              <a:miter/>
            </a:ln>
          </p:spPr>
          <p:txBody>
            <a:bodyPr vert="horz" wrap="square" lIns="60960" tIns="30480" rIns="60960" bIns="30480" anchor="ctr" anchorCtr="1" compatLnSpc="1">
              <a:noAutofit/>
            </a:bodyPr>
            <a:lstStyle/>
            <a:p>
              <a:pPr algn="ctr" defTabSz="304815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2933" b="1" dirty="0">
                  <a:solidFill>
                    <a:srgbClr val="FFFFFF"/>
                  </a:solidFill>
                  <a:latin typeface="Calibri"/>
                </a:rPr>
                <a:t>SECTION NAME</a:t>
              </a: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CD7DB21C-688D-FF46-CD0F-307B2EBA42EA}"/>
              </a:ext>
            </a:extLst>
          </p:cNvPr>
          <p:cNvGrpSpPr/>
          <p:nvPr/>
        </p:nvGrpSpPr>
        <p:grpSpPr>
          <a:xfrm>
            <a:off x="21893758" y="11986632"/>
            <a:ext cx="10413331" cy="8734624"/>
            <a:chOff x="650909" y="2987891"/>
            <a:chExt cx="10413331" cy="8734624"/>
          </a:xfrm>
        </p:grpSpPr>
        <p:sp>
          <p:nvSpPr>
            <p:cNvPr id="41" name="TextBox 14">
              <a:extLst>
                <a:ext uri="{FF2B5EF4-FFF2-40B4-BE49-F238E27FC236}">
                  <a16:creationId xmlns:a16="http://schemas.microsoft.com/office/drawing/2014/main" id="{384C2F3C-3E9C-3C64-3AEF-4B369CE5FEF3}"/>
                </a:ext>
              </a:extLst>
            </p:cNvPr>
            <p:cNvSpPr txBox="1"/>
            <p:nvPr/>
          </p:nvSpPr>
          <p:spPr>
            <a:xfrm>
              <a:off x="670707" y="3891536"/>
              <a:ext cx="10393533" cy="7830979"/>
            </a:xfrm>
            <a:prstGeom prst="roundRect">
              <a:avLst>
                <a:gd name="adj" fmla="val 2326"/>
              </a:avLst>
            </a:prstGeom>
            <a:ln w="28575">
              <a:solidFill>
                <a:srgbClr val="870002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60960" tIns="30480" rIns="60960" bIns="30480" anchor="t" anchorCtr="0" compatLnSpc="1">
              <a:spAutoFit/>
            </a:bodyPr>
            <a:lstStyle/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</p:txBody>
        </p:sp>
        <p:sp>
          <p:nvSpPr>
            <p:cNvPr id="42" name="Rounded Rectangle 15">
              <a:extLst>
                <a:ext uri="{FF2B5EF4-FFF2-40B4-BE49-F238E27FC236}">
                  <a16:creationId xmlns:a16="http://schemas.microsoft.com/office/drawing/2014/main" id="{A87A0AAE-A571-EC9B-C031-A1D88CE061A6}"/>
                </a:ext>
              </a:extLst>
            </p:cNvPr>
            <p:cNvSpPr/>
            <p:nvPr/>
          </p:nvSpPr>
          <p:spPr>
            <a:xfrm>
              <a:off x="650909" y="2987891"/>
              <a:ext cx="10393533" cy="785351"/>
            </a:xfrm>
            <a:custGeom>
              <a:avLst/>
              <a:gdLst>
                <a:gd name="f0" fmla="val 10800000"/>
                <a:gd name="f1" fmla="val 5400000"/>
                <a:gd name="f2" fmla="val 1620000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val 45"/>
                <a:gd name="f9" fmla="val 3600"/>
                <a:gd name="f10" fmla="abs f3"/>
                <a:gd name="f11" fmla="abs f4"/>
                <a:gd name="f12" fmla="abs f5"/>
                <a:gd name="f13" fmla="*/ f7 1 180"/>
                <a:gd name="f14" fmla="+- 0 0 f1"/>
                <a:gd name="f15" fmla="+- f6 f9 0"/>
                <a:gd name="f16" fmla="?: f10 f3 1"/>
                <a:gd name="f17" fmla="?: f11 f4 1"/>
                <a:gd name="f18" fmla="?: f12 f5 1"/>
                <a:gd name="f19" fmla="*/ f8 f13 1"/>
                <a:gd name="f20" fmla="+- f6 0 f15"/>
                <a:gd name="f21" fmla="+- f15 0 f6"/>
                <a:gd name="f22" fmla="*/ f16 1 21600"/>
                <a:gd name="f23" fmla="*/ f17 1 21600"/>
                <a:gd name="f24" fmla="*/ 21600 f16 1"/>
                <a:gd name="f25" fmla="*/ 21600 f17 1"/>
                <a:gd name="f26" fmla="+- 0 0 f19"/>
                <a:gd name="f27" fmla="abs f20"/>
                <a:gd name="f28" fmla="abs f21"/>
                <a:gd name="f29" fmla="?: f20 f14 f1"/>
                <a:gd name="f30" fmla="?: f20 f1 f14"/>
                <a:gd name="f31" fmla="?: f20 f2 f1"/>
                <a:gd name="f32" fmla="?: f20 f1 f2"/>
                <a:gd name="f33" fmla="?: f21 f14 f1"/>
                <a:gd name="f34" fmla="?: f21 f1 f14"/>
                <a:gd name="f35" fmla="?: f20 0 f0"/>
                <a:gd name="f36" fmla="?: f20 f0 0"/>
                <a:gd name="f37" fmla="min f23 f22"/>
                <a:gd name="f38" fmla="*/ f24 1 f18"/>
                <a:gd name="f39" fmla="*/ f25 1 f18"/>
                <a:gd name="f40" fmla="*/ f26 f0 1"/>
                <a:gd name="f41" fmla="?: f20 f32 f31"/>
                <a:gd name="f42" fmla="?: f20 f31 f32"/>
                <a:gd name="f43" fmla="?: f21 f30 f29"/>
                <a:gd name="f44" fmla="val f38"/>
                <a:gd name="f45" fmla="val f39"/>
                <a:gd name="f46" fmla="*/ f40 1 f7"/>
                <a:gd name="f47" fmla="?: f21 f42 f41"/>
                <a:gd name="f48" fmla="*/ f15 f37 1"/>
                <a:gd name="f49" fmla="*/ f6 f37 1"/>
                <a:gd name="f50" fmla="*/ f27 f37 1"/>
                <a:gd name="f51" fmla="*/ f28 f37 1"/>
                <a:gd name="f52" fmla="+- f45 0 f9"/>
                <a:gd name="f53" fmla="+- f44 0 f9"/>
                <a:gd name="f54" fmla="+- f46 0 f1"/>
                <a:gd name="f55" fmla="*/ f45 f37 1"/>
                <a:gd name="f56" fmla="*/ f44 f37 1"/>
                <a:gd name="f57" fmla="+- f45 0 f52"/>
                <a:gd name="f58" fmla="+- f44 0 f53"/>
                <a:gd name="f59" fmla="+- f52 0 f45"/>
                <a:gd name="f60" fmla="+- f53 0 f44"/>
                <a:gd name="f61" fmla="+- f54 f1 0"/>
                <a:gd name="f62" fmla="*/ f52 f37 1"/>
                <a:gd name="f63" fmla="*/ f53 f37 1"/>
                <a:gd name="f64" fmla="abs f57"/>
                <a:gd name="f65" fmla="?: f57 0 f0"/>
                <a:gd name="f66" fmla="?: f57 f0 0"/>
                <a:gd name="f67" fmla="?: f57 f33 f34"/>
                <a:gd name="f68" fmla="abs f58"/>
                <a:gd name="f69" fmla="abs f59"/>
                <a:gd name="f70" fmla="?: f58 f14 f1"/>
                <a:gd name="f71" fmla="?: f58 f1 f14"/>
                <a:gd name="f72" fmla="?: f58 f2 f1"/>
                <a:gd name="f73" fmla="?: f58 f1 f2"/>
                <a:gd name="f74" fmla="abs f60"/>
                <a:gd name="f75" fmla="?: f60 f14 f1"/>
                <a:gd name="f76" fmla="?: f60 f1 f14"/>
                <a:gd name="f77" fmla="?: f60 f36 f35"/>
                <a:gd name="f78" fmla="?: f60 f35 f36"/>
                <a:gd name="f79" fmla="*/ f61 f7 1"/>
                <a:gd name="f80" fmla="?: f21 f66 f65"/>
                <a:gd name="f81" fmla="?: f21 f65 f66"/>
                <a:gd name="f82" fmla="?: f58 f73 f72"/>
                <a:gd name="f83" fmla="?: f58 f72 f73"/>
                <a:gd name="f84" fmla="?: f59 f71 f70"/>
                <a:gd name="f85" fmla="?: f20 f77 f78"/>
                <a:gd name="f86" fmla="?: f20 f75 f76"/>
                <a:gd name="f87" fmla="*/ f79 1 f0"/>
                <a:gd name="f88" fmla="*/ f64 f37 1"/>
                <a:gd name="f89" fmla="*/ f68 f37 1"/>
                <a:gd name="f90" fmla="*/ f69 f37 1"/>
                <a:gd name="f91" fmla="*/ f74 f37 1"/>
                <a:gd name="f92" fmla="?: f57 f80 f81"/>
                <a:gd name="f93" fmla="?: f59 f83 f82"/>
                <a:gd name="f94" fmla="+- 0 0 f87"/>
                <a:gd name="f95" fmla="+- 0 0 f94"/>
                <a:gd name="f96" fmla="*/ f95 f0 1"/>
                <a:gd name="f97" fmla="*/ f96 1 f7"/>
                <a:gd name="f98" fmla="+- f97 0 f1"/>
                <a:gd name="f99" fmla="cos 1 f98"/>
                <a:gd name="f100" fmla="+- 0 0 f99"/>
                <a:gd name="f101" fmla="+- 0 0 f100"/>
                <a:gd name="f102" fmla="val f101"/>
                <a:gd name="f103" fmla="+- 0 0 f102"/>
                <a:gd name="f104" fmla="*/ f9 f103 1"/>
                <a:gd name="f105" fmla="*/ f104 3163 1"/>
                <a:gd name="f106" fmla="*/ f105 1 7636"/>
                <a:gd name="f107" fmla="+- f6 f106 0"/>
                <a:gd name="f108" fmla="+- f44 0 f106"/>
                <a:gd name="f109" fmla="+- f45 0 f106"/>
                <a:gd name="f110" fmla="*/ f107 f37 1"/>
                <a:gd name="f111" fmla="*/ f108 f37 1"/>
                <a:gd name="f112" fmla="*/ f109 f3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10" t="f110" r="f111" b="f112"/>
              <a:pathLst>
                <a:path>
                  <a:moveTo>
                    <a:pt x="f48" y="f49"/>
                  </a:moveTo>
                  <a:arcTo wR="f50" hR="f51" stAng="f47" swAng="f43"/>
                  <a:lnTo>
                    <a:pt x="f49" y="f62"/>
                  </a:lnTo>
                  <a:arcTo wR="f51" hR="f88" stAng="f92" swAng="f67"/>
                  <a:lnTo>
                    <a:pt x="f63" y="f55"/>
                  </a:lnTo>
                  <a:arcTo wR="f89" hR="f90" stAng="f93" swAng="f84"/>
                  <a:lnTo>
                    <a:pt x="f56" y="f48"/>
                  </a:lnTo>
                  <a:arcTo wR="f91" hR="f50" stAng="f85" swAng="f86"/>
                  <a:close/>
                </a:path>
              </a:pathLst>
            </a:custGeom>
            <a:solidFill>
              <a:srgbClr val="870002"/>
            </a:solidFill>
            <a:ln w="12701" cap="flat">
              <a:solidFill>
                <a:srgbClr val="172C51"/>
              </a:solidFill>
              <a:prstDash val="solid"/>
              <a:miter/>
            </a:ln>
          </p:spPr>
          <p:txBody>
            <a:bodyPr vert="horz" wrap="square" lIns="60960" tIns="30480" rIns="60960" bIns="30480" anchor="ctr" anchorCtr="1" compatLnSpc="1">
              <a:noAutofit/>
            </a:bodyPr>
            <a:lstStyle/>
            <a:p>
              <a:pPr algn="ctr" defTabSz="304815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2933" b="1" dirty="0">
                  <a:solidFill>
                    <a:srgbClr val="FFFFFF"/>
                  </a:solidFill>
                  <a:latin typeface="Calibri"/>
                </a:rPr>
                <a:t>SECTION NAME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2540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5C49FD-FEBD-F933-9E97-54AD794F92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1">
            <a:extLst>
              <a:ext uri="{FF2B5EF4-FFF2-40B4-BE49-F238E27FC236}">
                <a16:creationId xmlns:a16="http://schemas.microsoft.com/office/drawing/2014/main" id="{D76D8275-7141-6AE1-CC4A-EE2AD5D6DF00}"/>
              </a:ext>
            </a:extLst>
          </p:cNvPr>
          <p:cNvSpPr txBox="1"/>
          <p:nvPr/>
        </p:nvSpPr>
        <p:spPr>
          <a:xfrm>
            <a:off x="2294559" y="21204581"/>
            <a:ext cx="28795041" cy="67710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60960" tIns="30480" rIns="60960" bIns="30480" anchor="t" anchorCtr="0" compatLnSpc="1">
            <a:spAutoFit/>
          </a:bodyPr>
          <a:lstStyle/>
          <a:p>
            <a:pPr algn="ctr" defTabSz="304815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b="1" dirty="0">
                <a:solidFill>
                  <a:srgbClr val="870002"/>
                </a:solidFill>
              </a:rPr>
              <a:t>Acknowledgement</a:t>
            </a:r>
            <a:r>
              <a:rPr lang="en-US" sz="2000" dirty="0">
                <a:solidFill>
                  <a:srgbClr val="000000"/>
                </a:solidFill>
              </a:rPr>
              <a:t>. </a:t>
            </a:r>
          </a:p>
          <a:p>
            <a:pPr algn="ctr" defTabSz="304815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b="1" dirty="0">
                <a:solidFill>
                  <a:srgbClr val="870002"/>
                </a:solidFill>
              </a:rPr>
              <a:t>Contact Information</a:t>
            </a:r>
            <a:endParaRPr lang="en-US" sz="2000" dirty="0">
              <a:solidFill>
                <a:srgbClr val="000000"/>
              </a:solidFill>
            </a:endParaRPr>
          </a:p>
        </p:txBody>
      </p: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BC2A3D8C-E46C-B98A-AC27-F526FFD6600A}"/>
              </a:ext>
            </a:extLst>
          </p:cNvPr>
          <p:cNvCxnSpPr>
            <a:cxnSpLocks/>
          </p:cNvCxnSpPr>
          <p:nvPr/>
        </p:nvCxnSpPr>
        <p:spPr>
          <a:xfrm>
            <a:off x="640080" y="21117496"/>
            <a:ext cx="31851600" cy="0"/>
          </a:xfrm>
          <a:prstGeom prst="line">
            <a:avLst/>
          </a:prstGeom>
          <a:ln w="57150">
            <a:solidFill>
              <a:srgbClr val="87000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643423C5-A5AD-021A-8EE6-E086221214D4}"/>
              </a:ext>
            </a:extLst>
          </p:cNvPr>
          <p:cNvSpPr/>
          <p:nvPr/>
        </p:nvSpPr>
        <p:spPr>
          <a:xfrm>
            <a:off x="0" y="0"/>
            <a:ext cx="32918400" cy="2607480"/>
          </a:xfrm>
          <a:prstGeom prst="rect">
            <a:avLst/>
          </a:prstGeom>
          <a:solidFill>
            <a:srgbClr val="87000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57" dirty="0"/>
          </a:p>
        </p:txBody>
      </p:sp>
      <p:sp>
        <p:nvSpPr>
          <p:cNvPr id="15" name="Rectangle 57">
            <a:extLst>
              <a:ext uri="{FF2B5EF4-FFF2-40B4-BE49-F238E27FC236}">
                <a16:creationId xmlns:a16="http://schemas.microsoft.com/office/drawing/2014/main" id="{217BD0E7-27BF-D36A-2F75-5DFB9D4A7307}"/>
              </a:ext>
            </a:extLst>
          </p:cNvPr>
          <p:cNvSpPr/>
          <p:nvPr/>
        </p:nvSpPr>
        <p:spPr>
          <a:xfrm>
            <a:off x="9348174" y="380411"/>
            <a:ext cx="14222052" cy="1846659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60960" tIns="30480" rIns="60960" bIns="30480" anchor="t" anchorCtr="1" compatLnSpc="1">
            <a:spAutoFit/>
          </a:bodyPr>
          <a:lstStyle/>
          <a:p>
            <a:pPr algn="ctr" defTabSz="304815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800" b="1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Project Title</a:t>
            </a:r>
          </a:p>
          <a:p>
            <a:pPr algn="ctr" defTabSz="304815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3600" b="1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First Author 1</a:t>
            </a:r>
            <a:r>
              <a:rPr lang="en-US" sz="3600" b="1" baseline="30000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1</a:t>
            </a:r>
            <a:r>
              <a:rPr lang="en-US" sz="3600" b="1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, Author 2</a:t>
            </a:r>
            <a:r>
              <a:rPr lang="en-US" sz="3600" b="1" baseline="30000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2</a:t>
            </a:r>
            <a:r>
              <a:rPr lang="en-US" sz="3600" b="1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, Author 3</a:t>
            </a:r>
            <a:r>
              <a:rPr lang="en-US" sz="3600" b="1" baseline="30000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1</a:t>
            </a:r>
            <a:r>
              <a:rPr lang="en-US" sz="3600" b="1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, Author 4</a:t>
            </a:r>
            <a:r>
              <a:rPr lang="en-US" sz="3600" b="1" baseline="30000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1</a:t>
            </a:r>
          </a:p>
          <a:p>
            <a:pPr algn="ctr" defTabSz="304815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3200" b="1" baseline="30000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1 </a:t>
            </a:r>
            <a:r>
              <a:rPr lang="en-US" sz="3200" b="1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Affiliation Details,</a:t>
            </a:r>
            <a:r>
              <a:rPr lang="en-US" sz="3200" b="1" baseline="30000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 2 </a:t>
            </a:r>
            <a:r>
              <a:rPr lang="en-US" sz="3200" b="1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Affiliation Details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67FAE46C-63EF-2B6D-D4BD-038FB3E6D296}"/>
              </a:ext>
            </a:extLst>
          </p:cNvPr>
          <p:cNvGrpSpPr/>
          <p:nvPr/>
        </p:nvGrpSpPr>
        <p:grpSpPr>
          <a:xfrm>
            <a:off x="29161366" y="573478"/>
            <a:ext cx="3064963" cy="2018173"/>
            <a:chOff x="38586497" y="846117"/>
            <a:chExt cx="4597445" cy="3027260"/>
          </a:xfrm>
        </p:grpSpPr>
        <p:sp>
          <p:nvSpPr>
            <p:cNvPr id="24" name="Rectangle 57">
              <a:extLst>
                <a:ext uri="{FF2B5EF4-FFF2-40B4-BE49-F238E27FC236}">
                  <a16:creationId xmlns:a16="http://schemas.microsoft.com/office/drawing/2014/main" id="{6CC55CE7-BAC4-07C3-CDB4-61B222BC817A}"/>
                </a:ext>
              </a:extLst>
            </p:cNvPr>
            <p:cNvSpPr/>
            <p:nvPr/>
          </p:nvSpPr>
          <p:spPr>
            <a:xfrm>
              <a:off x="38586497" y="2950047"/>
              <a:ext cx="4597445" cy="923330"/>
            </a:xfrm>
            <a:prstGeom prst="rect">
              <a:avLst/>
            </a:prstGeom>
            <a:noFill/>
            <a:ln cap="flat">
              <a:noFill/>
              <a:prstDash val="solid"/>
            </a:ln>
          </p:spPr>
          <p:txBody>
            <a:bodyPr vert="horz" wrap="square" lIns="60960" tIns="30480" rIns="60960" bIns="30480" anchor="t" anchorCtr="1" compatLnSpc="1">
              <a:spAutoFit/>
            </a:bodyPr>
            <a:lstStyle/>
            <a:p>
              <a:pPr algn="ctr" defTabSz="304815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3600" b="1" dirty="0">
                  <a:solidFill>
                    <a:schemeClr val="bg1"/>
                  </a:solidFill>
                  <a:latin typeface="Calibri"/>
                  <a:ea typeface="等线"/>
                  <a:cs typeface="Calibri"/>
                </a:rPr>
                <a:t>Poster ID: ###</a:t>
              </a:r>
            </a:p>
          </p:txBody>
        </p:sp>
        <p:sp>
          <p:nvSpPr>
            <p:cNvPr id="26" name="Rectangle 57">
              <a:extLst>
                <a:ext uri="{FF2B5EF4-FFF2-40B4-BE49-F238E27FC236}">
                  <a16:creationId xmlns:a16="http://schemas.microsoft.com/office/drawing/2014/main" id="{0EF44E84-D26C-734E-6812-E51814766526}"/>
                </a:ext>
              </a:extLst>
            </p:cNvPr>
            <p:cNvSpPr/>
            <p:nvPr/>
          </p:nvSpPr>
          <p:spPr>
            <a:xfrm>
              <a:off x="39486250" y="846117"/>
              <a:ext cx="2797941" cy="1908215"/>
            </a:xfrm>
            <a:prstGeom prst="rect">
              <a:avLst/>
            </a:prstGeom>
            <a:noFill/>
            <a:ln cap="flat">
              <a:solidFill>
                <a:schemeClr val="bg1"/>
              </a:solidFill>
              <a:prstDash val="solid"/>
            </a:ln>
          </p:spPr>
          <p:txBody>
            <a:bodyPr vert="horz" wrap="square" lIns="60960" tIns="30480" rIns="60960" bIns="30480" anchor="t" anchorCtr="1" compatLnSpc="1">
              <a:spAutoFit/>
            </a:bodyPr>
            <a:lstStyle/>
            <a:p>
              <a:pPr algn="ctr" defTabSz="304815">
                <a:spcAft>
                  <a:spcPts val="800"/>
                </a:spcAft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2400" b="1" dirty="0">
                  <a:solidFill>
                    <a:schemeClr val="bg1"/>
                  </a:solidFill>
                  <a:latin typeface="Calibri"/>
                  <a:ea typeface="等线"/>
                  <a:cs typeface="Calibri"/>
                </a:rPr>
                <a:t>QR CODE</a:t>
              </a:r>
            </a:p>
            <a:p>
              <a:pPr algn="ctr" defTabSz="304815">
                <a:spcAft>
                  <a:spcPts val="800"/>
                </a:spcAft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2400" b="1" dirty="0">
                  <a:solidFill>
                    <a:schemeClr val="bg1"/>
                  </a:solidFill>
                  <a:latin typeface="Calibri"/>
                  <a:ea typeface="等线"/>
                  <a:cs typeface="Calibri"/>
                </a:rPr>
                <a:t>To Online submission</a:t>
              </a:r>
            </a:p>
          </p:txBody>
        </p:sp>
      </p:grpSp>
      <p:sp>
        <p:nvSpPr>
          <p:cNvPr id="34" name="Rectangle 57">
            <a:extLst>
              <a:ext uri="{FF2B5EF4-FFF2-40B4-BE49-F238E27FC236}">
                <a16:creationId xmlns:a16="http://schemas.microsoft.com/office/drawing/2014/main" id="{7BF7717F-9001-A47F-680A-A73564EEA234}"/>
              </a:ext>
            </a:extLst>
          </p:cNvPr>
          <p:cNvSpPr/>
          <p:nvPr/>
        </p:nvSpPr>
        <p:spPr>
          <a:xfrm>
            <a:off x="402319" y="380411"/>
            <a:ext cx="2201241" cy="1831912"/>
          </a:xfrm>
          <a:prstGeom prst="rect">
            <a:avLst/>
          </a:prstGeom>
          <a:noFill/>
          <a:ln cap="flat">
            <a:solidFill>
              <a:schemeClr val="bg1"/>
            </a:solidFill>
            <a:prstDash val="solid"/>
          </a:ln>
        </p:spPr>
        <p:txBody>
          <a:bodyPr vert="horz" wrap="square" lIns="60960" tIns="30480" rIns="60960" bIns="30480" anchor="t" anchorCtr="1" compatLnSpc="1">
            <a:spAutoFit/>
          </a:bodyPr>
          <a:lstStyle/>
          <a:p>
            <a:pPr algn="ctr" defTabSz="304815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800" b="1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Logo </a:t>
            </a:r>
          </a:p>
          <a:p>
            <a:pPr algn="ctr" defTabSz="304815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3200" b="1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if any</a:t>
            </a:r>
            <a:endParaRPr lang="en-US" sz="4800" b="1" dirty="0">
              <a:solidFill>
                <a:schemeClr val="bg1"/>
              </a:solidFill>
              <a:latin typeface="Calibri"/>
              <a:ea typeface="等线"/>
              <a:cs typeface="Calibri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5CAD709E-47B3-E4B7-B0E8-C23313C6D490}"/>
              </a:ext>
            </a:extLst>
          </p:cNvPr>
          <p:cNvGrpSpPr/>
          <p:nvPr/>
        </p:nvGrpSpPr>
        <p:grpSpPr>
          <a:xfrm>
            <a:off x="650909" y="2987891"/>
            <a:ext cx="10413331" cy="8734624"/>
            <a:chOff x="650909" y="2987891"/>
            <a:chExt cx="10413331" cy="8734624"/>
          </a:xfrm>
        </p:grpSpPr>
        <p:sp>
          <p:nvSpPr>
            <p:cNvPr id="2" name="TextBox 14">
              <a:extLst>
                <a:ext uri="{FF2B5EF4-FFF2-40B4-BE49-F238E27FC236}">
                  <a16:creationId xmlns:a16="http://schemas.microsoft.com/office/drawing/2014/main" id="{F2BF50F8-3008-5EF5-565A-A037660F9EF4}"/>
                </a:ext>
              </a:extLst>
            </p:cNvPr>
            <p:cNvSpPr txBox="1"/>
            <p:nvPr/>
          </p:nvSpPr>
          <p:spPr>
            <a:xfrm>
              <a:off x="670707" y="3891536"/>
              <a:ext cx="10393533" cy="7830979"/>
            </a:xfrm>
            <a:prstGeom prst="roundRect">
              <a:avLst>
                <a:gd name="adj" fmla="val 2326"/>
              </a:avLst>
            </a:prstGeom>
            <a:ln w="28575">
              <a:solidFill>
                <a:srgbClr val="870002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60960" tIns="30480" rIns="60960" bIns="30480" anchor="t" anchorCtr="0" compatLnSpc="1">
              <a:spAutoFit/>
            </a:bodyPr>
            <a:lstStyle/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</p:txBody>
        </p:sp>
        <p:sp>
          <p:nvSpPr>
            <p:cNvPr id="3" name="Rounded Rectangle 15">
              <a:extLst>
                <a:ext uri="{FF2B5EF4-FFF2-40B4-BE49-F238E27FC236}">
                  <a16:creationId xmlns:a16="http://schemas.microsoft.com/office/drawing/2014/main" id="{038AA21D-4FFD-1F57-377A-0654E4CFE044}"/>
                </a:ext>
              </a:extLst>
            </p:cNvPr>
            <p:cNvSpPr/>
            <p:nvPr/>
          </p:nvSpPr>
          <p:spPr>
            <a:xfrm>
              <a:off x="650909" y="2987891"/>
              <a:ext cx="10393533" cy="785351"/>
            </a:xfrm>
            <a:custGeom>
              <a:avLst/>
              <a:gdLst>
                <a:gd name="f0" fmla="val 10800000"/>
                <a:gd name="f1" fmla="val 5400000"/>
                <a:gd name="f2" fmla="val 1620000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val 45"/>
                <a:gd name="f9" fmla="val 3600"/>
                <a:gd name="f10" fmla="abs f3"/>
                <a:gd name="f11" fmla="abs f4"/>
                <a:gd name="f12" fmla="abs f5"/>
                <a:gd name="f13" fmla="*/ f7 1 180"/>
                <a:gd name="f14" fmla="+- 0 0 f1"/>
                <a:gd name="f15" fmla="+- f6 f9 0"/>
                <a:gd name="f16" fmla="?: f10 f3 1"/>
                <a:gd name="f17" fmla="?: f11 f4 1"/>
                <a:gd name="f18" fmla="?: f12 f5 1"/>
                <a:gd name="f19" fmla="*/ f8 f13 1"/>
                <a:gd name="f20" fmla="+- f6 0 f15"/>
                <a:gd name="f21" fmla="+- f15 0 f6"/>
                <a:gd name="f22" fmla="*/ f16 1 21600"/>
                <a:gd name="f23" fmla="*/ f17 1 21600"/>
                <a:gd name="f24" fmla="*/ 21600 f16 1"/>
                <a:gd name="f25" fmla="*/ 21600 f17 1"/>
                <a:gd name="f26" fmla="+- 0 0 f19"/>
                <a:gd name="f27" fmla="abs f20"/>
                <a:gd name="f28" fmla="abs f21"/>
                <a:gd name="f29" fmla="?: f20 f14 f1"/>
                <a:gd name="f30" fmla="?: f20 f1 f14"/>
                <a:gd name="f31" fmla="?: f20 f2 f1"/>
                <a:gd name="f32" fmla="?: f20 f1 f2"/>
                <a:gd name="f33" fmla="?: f21 f14 f1"/>
                <a:gd name="f34" fmla="?: f21 f1 f14"/>
                <a:gd name="f35" fmla="?: f20 0 f0"/>
                <a:gd name="f36" fmla="?: f20 f0 0"/>
                <a:gd name="f37" fmla="min f23 f22"/>
                <a:gd name="f38" fmla="*/ f24 1 f18"/>
                <a:gd name="f39" fmla="*/ f25 1 f18"/>
                <a:gd name="f40" fmla="*/ f26 f0 1"/>
                <a:gd name="f41" fmla="?: f20 f32 f31"/>
                <a:gd name="f42" fmla="?: f20 f31 f32"/>
                <a:gd name="f43" fmla="?: f21 f30 f29"/>
                <a:gd name="f44" fmla="val f38"/>
                <a:gd name="f45" fmla="val f39"/>
                <a:gd name="f46" fmla="*/ f40 1 f7"/>
                <a:gd name="f47" fmla="?: f21 f42 f41"/>
                <a:gd name="f48" fmla="*/ f15 f37 1"/>
                <a:gd name="f49" fmla="*/ f6 f37 1"/>
                <a:gd name="f50" fmla="*/ f27 f37 1"/>
                <a:gd name="f51" fmla="*/ f28 f37 1"/>
                <a:gd name="f52" fmla="+- f45 0 f9"/>
                <a:gd name="f53" fmla="+- f44 0 f9"/>
                <a:gd name="f54" fmla="+- f46 0 f1"/>
                <a:gd name="f55" fmla="*/ f45 f37 1"/>
                <a:gd name="f56" fmla="*/ f44 f37 1"/>
                <a:gd name="f57" fmla="+- f45 0 f52"/>
                <a:gd name="f58" fmla="+- f44 0 f53"/>
                <a:gd name="f59" fmla="+- f52 0 f45"/>
                <a:gd name="f60" fmla="+- f53 0 f44"/>
                <a:gd name="f61" fmla="+- f54 f1 0"/>
                <a:gd name="f62" fmla="*/ f52 f37 1"/>
                <a:gd name="f63" fmla="*/ f53 f37 1"/>
                <a:gd name="f64" fmla="abs f57"/>
                <a:gd name="f65" fmla="?: f57 0 f0"/>
                <a:gd name="f66" fmla="?: f57 f0 0"/>
                <a:gd name="f67" fmla="?: f57 f33 f34"/>
                <a:gd name="f68" fmla="abs f58"/>
                <a:gd name="f69" fmla="abs f59"/>
                <a:gd name="f70" fmla="?: f58 f14 f1"/>
                <a:gd name="f71" fmla="?: f58 f1 f14"/>
                <a:gd name="f72" fmla="?: f58 f2 f1"/>
                <a:gd name="f73" fmla="?: f58 f1 f2"/>
                <a:gd name="f74" fmla="abs f60"/>
                <a:gd name="f75" fmla="?: f60 f14 f1"/>
                <a:gd name="f76" fmla="?: f60 f1 f14"/>
                <a:gd name="f77" fmla="?: f60 f36 f35"/>
                <a:gd name="f78" fmla="?: f60 f35 f36"/>
                <a:gd name="f79" fmla="*/ f61 f7 1"/>
                <a:gd name="f80" fmla="?: f21 f66 f65"/>
                <a:gd name="f81" fmla="?: f21 f65 f66"/>
                <a:gd name="f82" fmla="?: f58 f73 f72"/>
                <a:gd name="f83" fmla="?: f58 f72 f73"/>
                <a:gd name="f84" fmla="?: f59 f71 f70"/>
                <a:gd name="f85" fmla="?: f20 f77 f78"/>
                <a:gd name="f86" fmla="?: f20 f75 f76"/>
                <a:gd name="f87" fmla="*/ f79 1 f0"/>
                <a:gd name="f88" fmla="*/ f64 f37 1"/>
                <a:gd name="f89" fmla="*/ f68 f37 1"/>
                <a:gd name="f90" fmla="*/ f69 f37 1"/>
                <a:gd name="f91" fmla="*/ f74 f37 1"/>
                <a:gd name="f92" fmla="?: f57 f80 f81"/>
                <a:gd name="f93" fmla="?: f59 f83 f82"/>
                <a:gd name="f94" fmla="+- 0 0 f87"/>
                <a:gd name="f95" fmla="+- 0 0 f94"/>
                <a:gd name="f96" fmla="*/ f95 f0 1"/>
                <a:gd name="f97" fmla="*/ f96 1 f7"/>
                <a:gd name="f98" fmla="+- f97 0 f1"/>
                <a:gd name="f99" fmla="cos 1 f98"/>
                <a:gd name="f100" fmla="+- 0 0 f99"/>
                <a:gd name="f101" fmla="+- 0 0 f100"/>
                <a:gd name="f102" fmla="val f101"/>
                <a:gd name="f103" fmla="+- 0 0 f102"/>
                <a:gd name="f104" fmla="*/ f9 f103 1"/>
                <a:gd name="f105" fmla="*/ f104 3163 1"/>
                <a:gd name="f106" fmla="*/ f105 1 7636"/>
                <a:gd name="f107" fmla="+- f6 f106 0"/>
                <a:gd name="f108" fmla="+- f44 0 f106"/>
                <a:gd name="f109" fmla="+- f45 0 f106"/>
                <a:gd name="f110" fmla="*/ f107 f37 1"/>
                <a:gd name="f111" fmla="*/ f108 f37 1"/>
                <a:gd name="f112" fmla="*/ f109 f3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10" t="f110" r="f111" b="f112"/>
              <a:pathLst>
                <a:path>
                  <a:moveTo>
                    <a:pt x="f48" y="f49"/>
                  </a:moveTo>
                  <a:arcTo wR="f50" hR="f51" stAng="f47" swAng="f43"/>
                  <a:lnTo>
                    <a:pt x="f49" y="f62"/>
                  </a:lnTo>
                  <a:arcTo wR="f51" hR="f88" stAng="f92" swAng="f67"/>
                  <a:lnTo>
                    <a:pt x="f63" y="f55"/>
                  </a:lnTo>
                  <a:arcTo wR="f89" hR="f90" stAng="f93" swAng="f84"/>
                  <a:lnTo>
                    <a:pt x="f56" y="f48"/>
                  </a:lnTo>
                  <a:arcTo wR="f91" hR="f50" stAng="f85" swAng="f86"/>
                  <a:close/>
                </a:path>
              </a:pathLst>
            </a:custGeom>
            <a:solidFill>
              <a:srgbClr val="870002"/>
            </a:solidFill>
            <a:ln w="12701" cap="flat">
              <a:solidFill>
                <a:srgbClr val="172C51"/>
              </a:solidFill>
              <a:prstDash val="solid"/>
              <a:miter/>
            </a:ln>
          </p:spPr>
          <p:txBody>
            <a:bodyPr vert="horz" wrap="square" lIns="60960" tIns="30480" rIns="60960" bIns="30480" anchor="ctr" anchorCtr="1" compatLnSpc="1">
              <a:noAutofit/>
            </a:bodyPr>
            <a:lstStyle/>
            <a:p>
              <a:pPr algn="ctr" defTabSz="304815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2933" b="1" dirty="0">
                  <a:solidFill>
                    <a:srgbClr val="FFFFFF"/>
                  </a:solidFill>
                  <a:latin typeface="Calibri"/>
                </a:rPr>
                <a:t>SECTION NAME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74FCEED2-3276-DB35-A36B-3C9BC67AA442}"/>
              </a:ext>
            </a:extLst>
          </p:cNvPr>
          <p:cNvGrpSpPr/>
          <p:nvPr/>
        </p:nvGrpSpPr>
        <p:grpSpPr>
          <a:xfrm>
            <a:off x="11262434" y="2987891"/>
            <a:ext cx="20963895" cy="8734624"/>
            <a:chOff x="650909" y="2987891"/>
            <a:chExt cx="10413331" cy="8734624"/>
          </a:xfrm>
        </p:grpSpPr>
        <p:sp>
          <p:nvSpPr>
            <p:cNvPr id="27" name="TextBox 14">
              <a:extLst>
                <a:ext uri="{FF2B5EF4-FFF2-40B4-BE49-F238E27FC236}">
                  <a16:creationId xmlns:a16="http://schemas.microsoft.com/office/drawing/2014/main" id="{AAD973E7-88F0-C479-4D53-C9FEBF41C496}"/>
                </a:ext>
              </a:extLst>
            </p:cNvPr>
            <p:cNvSpPr txBox="1"/>
            <p:nvPr/>
          </p:nvSpPr>
          <p:spPr>
            <a:xfrm>
              <a:off x="670707" y="3891536"/>
              <a:ext cx="10393533" cy="7830979"/>
            </a:xfrm>
            <a:prstGeom prst="roundRect">
              <a:avLst>
                <a:gd name="adj" fmla="val 2326"/>
              </a:avLst>
            </a:prstGeom>
            <a:ln w="28575">
              <a:solidFill>
                <a:srgbClr val="870002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60960" tIns="30480" rIns="60960" bIns="30480" anchor="t" anchorCtr="0" compatLnSpc="1">
              <a:spAutoFit/>
            </a:bodyPr>
            <a:lstStyle/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</p:txBody>
        </p:sp>
        <p:sp>
          <p:nvSpPr>
            <p:cNvPr id="28" name="Rounded Rectangle 15">
              <a:extLst>
                <a:ext uri="{FF2B5EF4-FFF2-40B4-BE49-F238E27FC236}">
                  <a16:creationId xmlns:a16="http://schemas.microsoft.com/office/drawing/2014/main" id="{B16AD649-830E-04FA-C941-2B9E128B1A5B}"/>
                </a:ext>
              </a:extLst>
            </p:cNvPr>
            <p:cNvSpPr/>
            <p:nvPr/>
          </p:nvSpPr>
          <p:spPr>
            <a:xfrm>
              <a:off x="650909" y="2987891"/>
              <a:ext cx="10393533" cy="785351"/>
            </a:xfrm>
            <a:custGeom>
              <a:avLst/>
              <a:gdLst>
                <a:gd name="f0" fmla="val 10800000"/>
                <a:gd name="f1" fmla="val 5400000"/>
                <a:gd name="f2" fmla="val 1620000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val 45"/>
                <a:gd name="f9" fmla="val 3600"/>
                <a:gd name="f10" fmla="abs f3"/>
                <a:gd name="f11" fmla="abs f4"/>
                <a:gd name="f12" fmla="abs f5"/>
                <a:gd name="f13" fmla="*/ f7 1 180"/>
                <a:gd name="f14" fmla="+- 0 0 f1"/>
                <a:gd name="f15" fmla="+- f6 f9 0"/>
                <a:gd name="f16" fmla="?: f10 f3 1"/>
                <a:gd name="f17" fmla="?: f11 f4 1"/>
                <a:gd name="f18" fmla="?: f12 f5 1"/>
                <a:gd name="f19" fmla="*/ f8 f13 1"/>
                <a:gd name="f20" fmla="+- f6 0 f15"/>
                <a:gd name="f21" fmla="+- f15 0 f6"/>
                <a:gd name="f22" fmla="*/ f16 1 21600"/>
                <a:gd name="f23" fmla="*/ f17 1 21600"/>
                <a:gd name="f24" fmla="*/ 21600 f16 1"/>
                <a:gd name="f25" fmla="*/ 21600 f17 1"/>
                <a:gd name="f26" fmla="+- 0 0 f19"/>
                <a:gd name="f27" fmla="abs f20"/>
                <a:gd name="f28" fmla="abs f21"/>
                <a:gd name="f29" fmla="?: f20 f14 f1"/>
                <a:gd name="f30" fmla="?: f20 f1 f14"/>
                <a:gd name="f31" fmla="?: f20 f2 f1"/>
                <a:gd name="f32" fmla="?: f20 f1 f2"/>
                <a:gd name="f33" fmla="?: f21 f14 f1"/>
                <a:gd name="f34" fmla="?: f21 f1 f14"/>
                <a:gd name="f35" fmla="?: f20 0 f0"/>
                <a:gd name="f36" fmla="?: f20 f0 0"/>
                <a:gd name="f37" fmla="min f23 f22"/>
                <a:gd name="f38" fmla="*/ f24 1 f18"/>
                <a:gd name="f39" fmla="*/ f25 1 f18"/>
                <a:gd name="f40" fmla="*/ f26 f0 1"/>
                <a:gd name="f41" fmla="?: f20 f32 f31"/>
                <a:gd name="f42" fmla="?: f20 f31 f32"/>
                <a:gd name="f43" fmla="?: f21 f30 f29"/>
                <a:gd name="f44" fmla="val f38"/>
                <a:gd name="f45" fmla="val f39"/>
                <a:gd name="f46" fmla="*/ f40 1 f7"/>
                <a:gd name="f47" fmla="?: f21 f42 f41"/>
                <a:gd name="f48" fmla="*/ f15 f37 1"/>
                <a:gd name="f49" fmla="*/ f6 f37 1"/>
                <a:gd name="f50" fmla="*/ f27 f37 1"/>
                <a:gd name="f51" fmla="*/ f28 f37 1"/>
                <a:gd name="f52" fmla="+- f45 0 f9"/>
                <a:gd name="f53" fmla="+- f44 0 f9"/>
                <a:gd name="f54" fmla="+- f46 0 f1"/>
                <a:gd name="f55" fmla="*/ f45 f37 1"/>
                <a:gd name="f56" fmla="*/ f44 f37 1"/>
                <a:gd name="f57" fmla="+- f45 0 f52"/>
                <a:gd name="f58" fmla="+- f44 0 f53"/>
                <a:gd name="f59" fmla="+- f52 0 f45"/>
                <a:gd name="f60" fmla="+- f53 0 f44"/>
                <a:gd name="f61" fmla="+- f54 f1 0"/>
                <a:gd name="f62" fmla="*/ f52 f37 1"/>
                <a:gd name="f63" fmla="*/ f53 f37 1"/>
                <a:gd name="f64" fmla="abs f57"/>
                <a:gd name="f65" fmla="?: f57 0 f0"/>
                <a:gd name="f66" fmla="?: f57 f0 0"/>
                <a:gd name="f67" fmla="?: f57 f33 f34"/>
                <a:gd name="f68" fmla="abs f58"/>
                <a:gd name="f69" fmla="abs f59"/>
                <a:gd name="f70" fmla="?: f58 f14 f1"/>
                <a:gd name="f71" fmla="?: f58 f1 f14"/>
                <a:gd name="f72" fmla="?: f58 f2 f1"/>
                <a:gd name="f73" fmla="?: f58 f1 f2"/>
                <a:gd name="f74" fmla="abs f60"/>
                <a:gd name="f75" fmla="?: f60 f14 f1"/>
                <a:gd name="f76" fmla="?: f60 f1 f14"/>
                <a:gd name="f77" fmla="?: f60 f36 f35"/>
                <a:gd name="f78" fmla="?: f60 f35 f36"/>
                <a:gd name="f79" fmla="*/ f61 f7 1"/>
                <a:gd name="f80" fmla="?: f21 f66 f65"/>
                <a:gd name="f81" fmla="?: f21 f65 f66"/>
                <a:gd name="f82" fmla="?: f58 f73 f72"/>
                <a:gd name="f83" fmla="?: f58 f72 f73"/>
                <a:gd name="f84" fmla="?: f59 f71 f70"/>
                <a:gd name="f85" fmla="?: f20 f77 f78"/>
                <a:gd name="f86" fmla="?: f20 f75 f76"/>
                <a:gd name="f87" fmla="*/ f79 1 f0"/>
                <a:gd name="f88" fmla="*/ f64 f37 1"/>
                <a:gd name="f89" fmla="*/ f68 f37 1"/>
                <a:gd name="f90" fmla="*/ f69 f37 1"/>
                <a:gd name="f91" fmla="*/ f74 f37 1"/>
                <a:gd name="f92" fmla="?: f57 f80 f81"/>
                <a:gd name="f93" fmla="?: f59 f83 f82"/>
                <a:gd name="f94" fmla="+- 0 0 f87"/>
                <a:gd name="f95" fmla="+- 0 0 f94"/>
                <a:gd name="f96" fmla="*/ f95 f0 1"/>
                <a:gd name="f97" fmla="*/ f96 1 f7"/>
                <a:gd name="f98" fmla="+- f97 0 f1"/>
                <a:gd name="f99" fmla="cos 1 f98"/>
                <a:gd name="f100" fmla="+- 0 0 f99"/>
                <a:gd name="f101" fmla="+- 0 0 f100"/>
                <a:gd name="f102" fmla="val f101"/>
                <a:gd name="f103" fmla="+- 0 0 f102"/>
                <a:gd name="f104" fmla="*/ f9 f103 1"/>
                <a:gd name="f105" fmla="*/ f104 3163 1"/>
                <a:gd name="f106" fmla="*/ f105 1 7636"/>
                <a:gd name="f107" fmla="+- f6 f106 0"/>
                <a:gd name="f108" fmla="+- f44 0 f106"/>
                <a:gd name="f109" fmla="+- f45 0 f106"/>
                <a:gd name="f110" fmla="*/ f107 f37 1"/>
                <a:gd name="f111" fmla="*/ f108 f37 1"/>
                <a:gd name="f112" fmla="*/ f109 f3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10" t="f110" r="f111" b="f112"/>
              <a:pathLst>
                <a:path>
                  <a:moveTo>
                    <a:pt x="f48" y="f49"/>
                  </a:moveTo>
                  <a:arcTo wR="f50" hR="f51" stAng="f47" swAng="f43"/>
                  <a:lnTo>
                    <a:pt x="f49" y="f62"/>
                  </a:lnTo>
                  <a:arcTo wR="f51" hR="f88" stAng="f92" swAng="f67"/>
                  <a:lnTo>
                    <a:pt x="f63" y="f55"/>
                  </a:lnTo>
                  <a:arcTo wR="f89" hR="f90" stAng="f93" swAng="f84"/>
                  <a:lnTo>
                    <a:pt x="f56" y="f48"/>
                  </a:lnTo>
                  <a:arcTo wR="f91" hR="f50" stAng="f85" swAng="f86"/>
                  <a:close/>
                </a:path>
              </a:pathLst>
            </a:custGeom>
            <a:solidFill>
              <a:srgbClr val="870002"/>
            </a:solidFill>
            <a:ln w="12701" cap="flat">
              <a:solidFill>
                <a:srgbClr val="172C51"/>
              </a:solidFill>
              <a:prstDash val="solid"/>
              <a:miter/>
            </a:ln>
          </p:spPr>
          <p:txBody>
            <a:bodyPr vert="horz" wrap="square" lIns="60960" tIns="30480" rIns="60960" bIns="30480" anchor="ctr" anchorCtr="1" compatLnSpc="1">
              <a:noAutofit/>
            </a:bodyPr>
            <a:lstStyle/>
            <a:p>
              <a:pPr algn="ctr" defTabSz="304815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2933" b="1" dirty="0">
                  <a:solidFill>
                    <a:srgbClr val="FFFFFF"/>
                  </a:solidFill>
                  <a:latin typeface="Calibri"/>
                </a:rPr>
                <a:t>SECTION NAME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CAF1F8B4-1598-8635-601D-A62CE912FD76}"/>
              </a:ext>
            </a:extLst>
          </p:cNvPr>
          <p:cNvGrpSpPr/>
          <p:nvPr/>
        </p:nvGrpSpPr>
        <p:grpSpPr>
          <a:xfrm>
            <a:off x="670707" y="11986632"/>
            <a:ext cx="10413331" cy="8734624"/>
            <a:chOff x="650909" y="2987891"/>
            <a:chExt cx="10413331" cy="8734624"/>
          </a:xfrm>
        </p:grpSpPr>
        <p:sp>
          <p:nvSpPr>
            <p:cNvPr id="33" name="TextBox 14">
              <a:extLst>
                <a:ext uri="{FF2B5EF4-FFF2-40B4-BE49-F238E27FC236}">
                  <a16:creationId xmlns:a16="http://schemas.microsoft.com/office/drawing/2014/main" id="{C9D28CD7-2E60-98DC-0396-DCD2824E64A9}"/>
                </a:ext>
              </a:extLst>
            </p:cNvPr>
            <p:cNvSpPr txBox="1"/>
            <p:nvPr/>
          </p:nvSpPr>
          <p:spPr>
            <a:xfrm>
              <a:off x="670707" y="3891536"/>
              <a:ext cx="10393533" cy="7830979"/>
            </a:xfrm>
            <a:prstGeom prst="roundRect">
              <a:avLst>
                <a:gd name="adj" fmla="val 2326"/>
              </a:avLst>
            </a:prstGeom>
            <a:ln w="28575">
              <a:solidFill>
                <a:srgbClr val="870002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60960" tIns="30480" rIns="60960" bIns="30480" anchor="t" anchorCtr="0" compatLnSpc="1">
              <a:spAutoFit/>
            </a:bodyPr>
            <a:lstStyle/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</p:txBody>
        </p:sp>
        <p:sp>
          <p:nvSpPr>
            <p:cNvPr id="35" name="Rounded Rectangle 15">
              <a:extLst>
                <a:ext uri="{FF2B5EF4-FFF2-40B4-BE49-F238E27FC236}">
                  <a16:creationId xmlns:a16="http://schemas.microsoft.com/office/drawing/2014/main" id="{93413C1D-48A0-8096-870D-102DBF6617C0}"/>
                </a:ext>
              </a:extLst>
            </p:cNvPr>
            <p:cNvSpPr/>
            <p:nvPr/>
          </p:nvSpPr>
          <p:spPr>
            <a:xfrm>
              <a:off x="650909" y="2987891"/>
              <a:ext cx="10393533" cy="785351"/>
            </a:xfrm>
            <a:custGeom>
              <a:avLst/>
              <a:gdLst>
                <a:gd name="f0" fmla="val 10800000"/>
                <a:gd name="f1" fmla="val 5400000"/>
                <a:gd name="f2" fmla="val 1620000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val 45"/>
                <a:gd name="f9" fmla="val 3600"/>
                <a:gd name="f10" fmla="abs f3"/>
                <a:gd name="f11" fmla="abs f4"/>
                <a:gd name="f12" fmla="abs f5"/>
                <a:gd name="f13" fmla="*/ f7 1 180"/>
                <a:gd name="f14" fmla="+- 0 0 f1"/>
                <a:gd name="f15" fmla="+- f6 f9 0"/>
                <a:gd name="f16" fmla="?: f10 f3 1"/>
                <a:gd name="f17" fmla="?: f11 f4 1"/>
                <a:gd name="f18" fmla="?: f12 f5 1"/>
                <a:gd name="f19" fmla="*/ f8 f13 1"/>
                <a:gd name="f20" fmla="+- f6 0 f15"/>
                <a:gd name="f21" fmla="+- f15 0 f6"/>
                <a:gd name="f22" fmla="*/ f16 1 21600"/>
                <a:gd name="f23" fmla="*/ f17 1 21600"/>
                <a:gd name="f24" fmla="*/ 21600 f16 1"/>
                <a:gd name="f25" fmla="*/ 21600 f17 1"/>
                <a:gd name="f26" fmla="+- 0 0 f19"/>
                <a:gd name="f27" fmla="abs f20"/>
                <a:gd name="f28" fmla="abs f21"/>
                <a:gd name="f29" fmla="?: f20 f14 f1"/>
                <a:gd name="f30" fmla="?: f20 f1 f14"/>
                <a:gd name="f31" fmla="?: f20 f2 f1"/>
                <a:gd name="f32" fmla="?: f20 f1 f2"/>
                <a:gd name="f33" fmla="?: f21 f14 f1"/>
                <a:gd name="f34" fmla="?: f21 f1 f14"/>
                <a:gd name="f35" fmla="?: f20 0 f0"/>
                <a:gd name="f36" fmla="?: f20 f0 0"/>
                <a:gd name="f37" fmla="min f23 f22"/>
                <a:gd name="f38" fmla="*/ f24 1 f18"/>
                <a:gd name="f39" fmla="*/ f25 1 f18"/>
                <a:gd name="f40" fmla="*/ f26 f0 1"/>
                <a:gd name="f41" fmla="?: f20 f32 f31"/>
                <a:gd name="f42" fmla="?: f20 f31 f32"/>
                <a:gd name="f43" fmla="?: f21 f30 f29"/>
                <a:gd name="f44" fmla="val f38"/>
                <a:gd name="f45" fmla="val f39"/>
                <a:gd name="f46" fmla="*/ f40 1 f7"/>
                <a:gd name="f47" fmla="?: f21 f42 f41"/>
                <a:gd name="f48" fmla="*/ f15 f37 1"/>
                <a:gd name="f49" fmla="*/ f6 f37 1"/>
                <a:gd name="f50" fmla="*/ f27 f37 1"/>
                <a:gd name="f51" fmla="*/ f28 f37 1"/>
                <a:gd name="f52" fmla="+- f45 0 f9"/>
                <a:gd name="f53" fmla="+- f44 0 f9"/>
                <a:gd name="f54" fmla="+- f46 0 f1"/>
                <a:gd name="f55" fmla="*/ f45 f37 1"/>
                <a:gd name="f56" fmla="*/ f44 f37 1"/>
                <a:gd name="f57" fmla="+- f45 0 f52"/>
                <a:gd name="f58" fmla="+- f44 0 f53"/>
                <a:gd name="f59" fmla="+- f52 0 f45"/>
                <a:gd name="f60" fmla="+- f53 0 f44"/>
                <a:gd name="f61" fmla="+- f54 f1 0"/>
                <a:gd name="f62" fmla="*/ f52 f37 1"/>
                <a:gd name="f63" fmla="*/ f53 f37 1"/>
                <a:gd name="f64" fmla="abs f57"/>
                <a:gd name="f65" fmla="?: f57 0 f0"/>
                <a:gd name="f66" fmla="?: f57 f0 0"/>
                <a:gd name="f67" fmla="?: f57 f33 f34"/>
                <a:gd name="f68" fmla="abs f58"/>
                <a:gd name="f69" fmla="abs f59"/>
                <a:gd name="f70" fmla="?: f58 f14 f1"/>
                <a:gd name="f71" fmla="?: f58 f1 f14"/>
                <a:gd name="f72" fmla="?: f58 f2 f1"/>
                <a:gd name="f73" fmla="?: f58 f1 f2"/>
                <a:gd name="f74" fmla="abs f60"/>
                <a:gd name="f75" fmla="?: f60 f14 f1"/>
                <a:gd name="f76" fmla="?: f60 f1 f14"/>
                <a:gd name="f77" fmla="?: f60 f36 f35"/>
                <a:gd name="f78" fmla="?: f60 f35 f36"/>
                <a:gd name="f79" fmla="*/ f61 f7 1"/>
                <a:gd name="f80" fmla="?: f21 f66 f65"/>
                <a:gd name="f81" fmla="?: f21 f65 f66"/>
                <a:gd name="f82" fmla="?: f58 f73 f72"/>
                <a:gd name="f83" fmla="?: f58 f72 f73"/>
                <a:gd name="f84" fmla="?: f59 f71 f70"/>
                <a:gd name="f85" fmla="?: f20 f77 f78"/>
                <a:gd name="f86" fmla="?: f20 f75 f76"/>
                <a:gd name="f87" fmla="*/ f79 1 f0"/>
                <a:gd name="f88" fmla="*/ f64 f37 1"/>
                <a:gd name="f89" fmla="*/ f68 f37 1"/>
                <a:gd name="f90" fmla="*/ f69 f37 1"/>
                <a:gd name="f91" fmla="*/ f74 f37 1"/>
                <a:gd name="f92" fmla="?: f57 f80 f81"/>
                <a:gd name="f93" fmla="?: f59 f83 f82"/>
                <a:gd name="f94" fmla="+- 0 0 f87"/>
                <a:gd name="f95" fmla="+- 0 0 f94"/>
                <a:gd name="f96" fmla="*/ f95 f0 1"/>
                <a:gd name="f97" fmla="*/ f96 1 f7"/>
                <a:gd name="f98" fmla="+- f97 0 f1"/>
                <a:gd name="f99" fmla="cos 1 f98"/>
                <a:gd name="f100" fmla="+- 0 0 f99"/>
                <a:gd name="f101" fmla="+- 0 0 f100"/>
                <a:gd name="f102" fmla="val f101"/>
                <a:gd name="f103" fmla="+- 0 0 f102"/>
                <a:gd name="f104" fmla="*/ f9 f103 1"/>
                <a:gd name="f105" fmla="*/ f104 3163 1"/>
                <a:gd name="f106" fmla="*/ f105 1 7636"/>
                <a:gd name="f107" fmla="+- f6 f106 0"/>
                <a:gd name="f108" fmla="+- f44 0 f106"/>
                <a:gd name="f109" fmla="+- f45 0 f106"/>
                <a:gd name="f110" fmla="*/ f107 f37 1"/>
                <a:gd name="f111" fmla="*/ f108 f37 1"/>
                <a:gd name="f112" fmla="*/ f109 f3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10" t="f110" r="f111" b="f112"/>
              <a:pathLst>
                <a:path>
                  <a:moveTo>
                    <a:pt x="f48" y="f49"/>
                  </a:moveTo>
                  <a:arcTo wR="f50" hR="f51" stAng="f47" swAng="f43"/>
                  <a:lnTo>
                    <a:pt x="f49" y="f62"/>
                  </a:lnTo>
                  <a:arcTo wR="f51" hR="f88" stAng="f92" swAng="f67"/>
                  <a:lnTo>
                    <a:pt x="f63" y="f55"/>
                  </a:lnTo>
                  <a:arcTo wR="f89" hR="f90" stAng="f93" swAng="f84"/>
                  <a:lnTo>
                    <a:pt x="f56" y="f48"/>
                  </a:lnTo>
                  <a:arcTo wR="f91" hR="f50" stAng="f85" swAng="f86"/>
                  <a:close/>
                </a:path>
              </a:pathLst>
            </a:custGeom>
            <a:solidFill>
              <a:srgbClr val="870002"/>
            </a:solidFill>
            <a:ln w="12701" cap="flat">
              <a:solidFill>
                <a:srgbClr val="172C51"/>
              </a:solidFill>
              <a:prstDash val="solid"/>
              <a:miter/>
            </a:ln>
          </p:spPr>
          <p:txBody>
            <a:bodyPr vert="horz" wrap="square" lIns="60960" tIns="30480" rIns="60960" bIns="30480" anchor="ctr" anchorCtr="1" compatLnSpc="1">
              <a:noAutofit/>
            </a:bodyPr>
            <a:lstStyle/>
            <a:p>
              <a:pPr algn="ctr" defTabSz="304815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2933" b="1" dirty="0">
                  <a:solidFill>
                    <a:srgbClr val="FFFFFF"/>
                  </a:solidFill>
                  <a:latin typeface="Calibri"/>
                </a:rPr>
                <a:t>SECTION NAME</a:t>
              </a: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953842B7-68E1-E7B1-B1B9-B4AD4E884D4F}"/>
              </a:ext>
            </a:extLst>
          </p:cNvPr>
          <p:cNvGrpSpPr/>
          <p:nvPr/>
        </p:nvGrpSpPr>
        <p:grpSpPr>
          <a:xfrm>
            <a:off x="11282232" y="11986632"/>
            <a:ext cx="10413331" cy="8734624"/>
            <a:chOff x="650909" y="2987891"/>
            <a:chExt cx="10413331" cy="8734624"/>
          </a:xfrm>
        </p:grpSpPr>
        <p:sp>
          <p:nvSpPr>
            <p:cNvPr id="38" name="TextBox 14">
              <a:extLst>
                <a:ext uri="{FF2B5EF4-FFF2-40B4-BE49-F238E27FC236}">
                  <a16:creationId xmlns:a16="http://schemas.microsoft.com/office/drawing/2014/main" id="{7772EC3D-1388-91F3-B79A-4860F1BE677F}"/>
                </a:ext>
              </a:extLst>
            </p:cNvPr>
            <p:cNvSpPr txBox="1"/>
            <p:nvPr/>
          </p:nvSpPr>
          <p:spPr>
            <a:xfrm>
              <a:off x="670707" y="3891536"/>
              <a:ext cx="10393533" cy="7830979"/>
            </a:xfrm>
            <a:prstGeom prst="roundRect">
              <a:avLst>
                <a:gd name="adj" fmla="val 2326"/>
              </a:avLst>
            </a:prstGeom>
            <a:ln w="28575">
              <a:solidFill>
                <a:srgbClr val="870002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60960" tIns="30480" rIns="60960" bIns="30480" anchor="t" anchorCtr="0" compatLnSpc="1">
              <a:spAutoFit/>
            </a:bodyPr>
            <a:lstStyle/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</p:txBody>
        </p:sp>
        <p:sp>
          <p:nvSpPr>
            <p:cNvPr id="39" name="Rounded Rectangle 15">
              <a:extLst>
                <a:ext uri="{FF2B5EF4-FFF2-40B4-BE49-F238E27FC236}">
                  <a16:creationId xmlns:a16="http://schemas.microsoft.com/office/drawing/2014/main" id="{A4F942D2-2122-B617-CAB7-77376E729975}"/>
                </a:ext>
              </a:extLst>
            </p:cNvPr>
            <p:cNvSpPr/>
            <p:nvPr/>
          </p:nvSpPr>
          <p:spPr>
            <a:xfrm>
              <a:off x="650909" y="2987891"/>
              <a:ext cx="10393533" cy="785351"/>
            </a:xfrm>
            <a:custGeom>
              <a:avLst/>
              <a:gdLst>
                <a:gd name="f0" fmla="val 10800000"/>
                <a:gd name="f1" fmla="val 5400000"/>
                <a:gd name="f2" fmla="val 1620000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val 45"/>
                <a:gd name="f9" fmla="val 3600"/>
                <a:gd name="f10" fmla="abs f3"/>
                <a:gd name="f11" fmla="abs f4"/>
                <a:gd name="f12" fmla="abs f5"/>
                <a:gd name="f13" fmla="*/ f7 1 180"/>
                <a:gd name="f14" fmla="+- 0 0 f1"/>
                <a:gd name="f15" fmla="+- f6 f9 0"/>
                <a:gd name="f16" fmla="?: f10 f3 1"/>
                <a:gd name="f17" fmla="?: f11 f4 1"/>
                <a:gd name="f18" fmla="?: f12 f5 1"/>
                <a:gd name="f19" fmla="*/ f8 f13 1"/>
                <a:gd name="f20" fmla="+- f6 0 f15"/>
                <a:gd name="f21" fmla="+- f15 0 f6"/>
                <a:gd name="f22" fmla="*/ f16 1 21600"/>
                <a:gd name="f23" fmla="*/ f17 1 21600"/>
                <a:gd name="f24" fmla="*/ 21600 f16 1"/>
                <a:gd name="f25" fmla="*/ 21600 f17 1"/>
                <a:gd name="f26" fmla="+- 0 0 f19"/>
                <a:gd name="f27" fmla="abs f20"/>
                <a:gd name="f28" fmla="abs f21"/>
                <a:gd name="f29" fmla="?: f20 f14 f1"/>
                <a:gd name="f30" fmla="?: f20 f1 f14"/>
                <a:gd name="f31" fmla="?: f20 f2 f1"/>
                <a:gd name="f32" fmla="?: f20 f1 f2"/>
                <a:gd name="f33" fmla="?: f21 f14 f1"/>
                <a:gd name="f34" fmla="?: f21 f1 f14"/>
                <a:gd name="f35" fmla="?: f20 0 f0"/>
                <a:gd name="f36" fmla="?: f20 f0 0"/>
                <a:gd name="f37" fmla="min f23 f22"/>
                <a:gd name="f38" fmla="*/ f24 1 f18"/>
                <a:gd name="f39" fmla="*/ f25 1 f18"/>
                <a:gd name="f40" fmla="*/ f26 f0 1"/>
                <a:gd name="f41" fmla="?: f20 f32 f31"/>
                <a:gd name="f42" fmla="?: f20 f31 f32"/>
                <a:gd name="f43" fmla="?: f21 f30 f29"/>
                <a:gd name="f44" fmla="val f38"/>
                <a:gd name="f45" fmla="val f39"/>
                <a:gd name="f46" fmla="*/ f40 1 f7"/>
                <a:gd name="f47" fmla="?: f21 f42 f41"/>
                <a:gd name="f48" fmla="*/ f15 f37 1"/>
                <a:gd name="f49" fmla="*/ f6 f37 1"/>
                <a:gd name="f50" fmla="*/ f27 f37 1"/>
                <a:gd name="f51" fmla="*/ f28 f37 1"/>
                <a:gd name="f52" fmla="+- f45 0 f9"/>
                <a:gd name="f53" fmla="+- f44 0 f9"/>
                <a:gd name="f54" fmla="+- f46 0 f1"/>
                <a:gd name="f55" fmla="*/ f45 f37 1"/>
                <a:gd name="f56" fmla="*/ f44 f37 1"/>
                <a:gd name="f57" fmla="+- f45 0 f52"/>
                <a:gd name="f58" fmla="+- f44 0 f53"/>
                <a:gd name="f59" fmla="+- f52 0 f45"/>
                <a:gd name="f60" fmla="+- f53 0 f44"/>
                <a:gd name="f61" fmla="+- f54 f1 0"/>
                <a:gd name="f62" fmla="*/ f52 f37 1"/>
                <a:gd name="f63" fmla="*/ f53 f37 1"/>
                <a:gd name="f64" fmla="abs f57"/>
                <a:gd name="f65" fmla="?: f57 0 f0"/>
                <a:gd name="f66" fmla="?: f57 f0 0"/>
                <a:gd name="f67" fmla="?: f57 f33 f34"/>
                <a:gd name="f68" fmla="abs f58"/>
                <a:gd name="f69" fmla="abs f59"/>
                <a:gd name="f70" fmla="?: f58 f14 f1"/>
                <a:gd name="f71" fmla="?: f58 f1 f14"/>
                <a:gd name="f72" fmla="?: f58 f2 f1"/>
                <a:gd name="f73" fmla="?: f58 f1 f2"/>
                <a:gd name="f74" fmla="abs f60"/>
                <a:gd name="f75" fmla="?: f60 f14 f1"/>
                <a:gd name="f76" fmla="?: f60 f1 f14"/>
                <a:gd name="f77" fmla="?: f60 f36 f35"/>
                <a:gd name="f78" fmla="?: f60 f35 f36"/>
                <a:gd name="f79" fmla="*/ f61 f7 1"/>
                <a:gd name="f80" fmla="?: f21 f66 f65"/>
                <a:gd name="f81" fmla="?: f21 f65 f66"/>
                <a:gd name="f82" fmla="?: f58 f73 f72"/>
                <a:gd name="f83" fmla="?: f58 f72 f73"/>
                <a:gd name="f84" fmla="?: f59 f71 f70"/>
                <a:gd name="f85" fmla="?: f20 f77 f78"/>
                <a:gd name="f86" fmla="?: f20 f75 f76"/>
                <a:gd name="f87" fmla="*/ f79 1 f0"/>
                <a:gd name="f88" fmla="*/ f64 f37 1"/>
                <a:gd name="f89" fmla="*/ f68 f37 1"/>
                <a:gd name="f90" fmla="*/ f69 f37 1"/>
                <a:gd name="f91" fmla="*/ f74 f37 1"/>
                <a:gd name="f92" fmla="?: f57 f80 f81"/>
                <a:gd name="f93" fmla="?: f59 f83 f82"/>
                <a:gd name="f94" fmla="+- 0 0 f87"/>
                <a:gd name="f95" fmla="+- 0 0 f94"/>
                <a:gd name="f96" fmla="*/ f95 f0 1"/>
                <a:gd name="f97" fmla="*/ f96 1 f7"/>
                <a:gd name="f98" fmla="+- f97 0 f1"/>
                <a:gd name="f99" fmla="cos 1 f98"/>
                <a:gd name="f100" fmla="+- 0 0 f99"/>
                <a:gd name="f101" fmla="+- 0 0 f100"/>
                <a:gd name="f102" fmla="val f101"/>
                <a:gd name="f103" fmla="+- 0 0 f102"/>
                <a:gd name="f104" fmla="*/ f9 f103 1"/>
                <a:gd name="f105" fmla="*/ f104 3163 1"/>
                <a:gd name="f106" fmla="*/ f105 1 7636"/>
                <a:gd name="f107" fmla="+- f6 f106 0"/>
                <a:gd name="f108" fmla="+- f44 0 f106"/>
                <a:gd name="f109" fmla="+- f45 0 f106"/>
                <a:gd name="f110" fmla="*/ f107 f37 1"/>
                <a:gd name="f111" fmla="*/ f108 f37 1"/>
                <a:gd name="f112" fmla="*/ f109 f3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10" t="f110" r="f111" b="f112"/>
              <a:pathLst>
                <a:path>
                  <a:moveTo>
                    <a:pt x="f48" y="f49"/>
                  </a:moveTo>
                  <a:arcTo wR="f50" hR="f51" stAng="f47" swAng="f43"/>
                  <a:lnTo>
                    <a:pt x="f49" y="f62"/>
                  </a:lnTo>
                  <a:arcTo wR="f51" hR="f88" stAng="f92" swAng="f67"/>
                  <a:lnTo>
                    <a:pt x="f63" y="f55"/>
                  </a:lnTo>
                  <a:arcTo wR="f89" hR="f90" stAng="f93" swAng="f84"/>
                  <a:lnTo>
                    <a:pt x="f56" y="f48"/>
                  </a:lnTo>
                  <a:arcTo wR="f91" hR="f50" stAng="f85" swAng="f86"/>
                  <a:close/>
                </a:path>
              </a:pathLst>
            </a:custGeom>
            <a:solidFill>
              <a:srgbClr val="870002"/>
            </a:solidFill>
            <a:ln w="12701" cap="flat">
              <a:solidFill>
                <a:srgbClr val="172C51"/>
              </a:solidFill>
              <a:prstDash val="solid"/>
              <a:miter/>
            </a:ln>
          </p:spPr>
          <p:txBody>
            <a:bodyPr vert="horz" wrap="square" lIns="60960" tIns="30480" rIns="60960" bIns="30480" anchor="ctr" anchorCtr="1" compatLnSpc="1">
              <a:noAutofit/>
            </a:bodyPr>
            <a:lstStyle/>
            <a:p>
              <a:pPr algn="ctr" defTabSz="304815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2933" b="1" dirty="0">
                  <a:solidFill>
                    <a:srgbClr val="FFFFFF"/>
                  </a:solidFill>
                  <a:latin typeface="Calibri"/>
                </a:rPr>
                <a:t>SECTION NAME</a:t>
              </a: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AA4706FF-BC15-16D2-6430-AACCA5A148C6}"/>
              </a:ext>
            </a:extLst>
          </p:cNvPr>
          <p:cNvGrpSpPr/>
          <p:nvPr/>
        </p:nvGrpSpPr>
        <p:grpSpPr>
          <a:xfrm>
            <a:off x="21893758" y="11986632"/>
            <a:ext cx="10413331" cy="8734624"/>
            <a:chOff x="650909" y="2987891"/>
            <a:chExt cx="10413331" cy="8734624"/>
          </a:xfrm>
        </p:grpSpPr>
        <p:sp>
          <p:nvSpPr>
            <p:cNvPr id="41" name="TextBox 14">
              <a:extLst>
                <a:ext uri="{FF2B5EF4-FFF2-40B4-BE49-F238E27FC236}">
                  <a16:creationId xmlns:a16="http://schemas.microsoft.com/office/drawing/2014/main" id="{856F57B8-3AE3-B432-5B16-CA851E2C0FA9}"/>
                </a:ext>
              </a:extLst>
            </p:cNvPr>
            <p:cNvSpPr txBox="1"/>
            <p:nvPr/>
          </p:nvSpPr>
          <p:spPr>
            <a:xfrm>
              <a:off x="670707" y="3891536"/>
              <a:ext cx="10393533" cy="7830979"/>
            </a:xfrm>
            <a:prstGeom prst="roundRect">
              <a:avLst>
                <a:gd name="adj" fmla="val 2326"/>
              </a:avLst>
            </a:prstGeom>
            <a:ln w="28575">
              <a:solidFill>
                <a:srgbClr val="870002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60960" tIns="30480" rIns="60960" bIns="30480" anchor="t" anchorCtr="0" compatLnSpc="1">
              <a:spAutoFit/>
            </a:bodyPr>
            <a:lstStyle/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</p:txBody>
        </p:sp>
        <p:sp>
          <p:nvSpPr>
            <p:cNvPr id="42" name="Rounded Rectangle 15">
              <a:extLst>
                <a:ext uri="{FF2B5EF4-FFF2-40B4-BE49-F238E27FC236}">
                  <a16:creationId xmlns:a16="http://schemas.microsoft.com/office/drawing/2014/main" id="{C65B57A5-586C-ED2F-EA67-C2F03B4A28F7}"/>
                </a:ext>
              </a:extLst>
            </p:cNvPr>
            <p:cNvSpPr/>
            <p:nvPr/>
          </p:nvSpPr>
          <p:spPr>
            <a:xfrm>
              <a:off x="650909" y="2987891"/>
              <a:ext cx="10393533" cy="785351"/>
            </a:xfrm>
            <a:custGeom>
              <a:avLst/>
              <a:gdLst>
                <a:gd name="f0" fmla="val 10800000"/>
                <a:gd name="f1" fmla="val 5400000"/>
                <a:gd name="f2" fmla="val 1620000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val 45"/>
                <a:gd name="f9" fmla="val 3600"/>
                <a:gd name="f10" fmla="abs f3"/>
                <a:gd name="f11" fmla="abs f4"/>
                <a:gd name="f12" fmla="abs f5"/>
                <a:gd name="f13" fmla="*/ f7 1 180"/>
                <a:gd name="f14" fmla="+- 0 0 f1"/>
                <a:gd name="f15" fmla="+- f6 f9 0"/>
                <a:gd name="f16" fmla="?: f10 f3 1"/>
                <a:gd name="f17" fmla="?: f11 f4 1"/>
                <a:gd name="f18" fmla="?: f12 f5 1"/>
                <a:gd name="f19" fmla="*/ f8 f13 1"/>
                <a:gd name="f20" fmla="+- f6 0 f15"/>
                <a:gd name="f21" fmla="+- f15 0 f6"/>
                <a:gd name="f22" fmla="*/ f16 1 21600"/>
                <a:gd name="f23" fmla="*/ f17 1 21600"/>
                <a:gd name="f24" fmla="*/ 21600 f16 1"/>
                <a:gd name="f25" fmla="*/ 21600 f17 1"/>
                <a:gd name="f26" fmla="+- 0 0 f19"/>
                <a:gd name="f27" fmla="abs f20"/>
                <a:gd name="f28" fmla="abs f21"/>
                <a:gd name="f29" fmla="?: f20 f14 f1"/>
                <a:gd name="f30" fmla="?: f20 f1 f14"/>
                <a:gd name="f31" fmla="?: f20 f2 f1"/>
                <a:gd name="f32" fmla="?: f20 f1 f2"/>
                <a:gd name="f33" fmla="?: f21 f14 f1"/>
                <a:gd name="f34" fmla="?: f21 f1 f14"/>
                <a:gd name="f35" fmla="?: f20 0 f0"/>
                <a:gd name="f36" fmla="?: f20 f0 0"/>
                <a:gd name="f37" fmla="min f23 f22"/>
                <a:gd name="f38" fmla="*/ f24 1 f18"/>
                <a:gd name="f39" fmla="*/ f25 1 f18"/>
                <a:gd name="f40" fmla="*/ f26 f0 1"/>
                <a:gd name="f41" fmla="?: f20 f32 f31"/>
                <a:gd name="f42" fmla="?: f20 f31 f32"/>
                <a:gd name="f43" fmla="?: f21 f30 f29"/>
                <a:gd name="f44" fmla="val f38"/>
                <a:gd name="f45" fmla="val f39"/>
                <a:gd name="f46" fmla="*/ f40 1 f7"/>
                <a:gd name="f47" fmla="?: f21 f42 f41"/>
                <a:gd name="f48" fmla="*/ f15 f37 1"/>
                <a:gd name="f49" fmla="*/ f6 f37 1"/>
                <a:gd name="f50" fmla="*/ f27 f37 1"/>
                <a:gd name="f51" fmla="*/ f28 f37 1"/>
                <a:gd name="f52" fmla="+- f45 0 f9"/>
                <a:gd name="f53" fmla="+- f44 0 f9"/>
                <a:gd name="f54" fmla="+- f46 0 f1"/>
                <a:gd name="f55" fmla="*/ f45 f37 1"/>
                <a:gd name="f56" fmla="*/ f44 f37 1"/>
                <a:gd name="f57" fmla="+- f45 0 f52"/>
                <a:gd name="f58" fmla="+- f44 0 f53"/>
                <a:gd name="f59" fmla="+- f52 0 f45"/>
                <a:gd name="f60" fmla="+- f53 0 f44"/>
                <a:gd name="f61" fmla="+- f54 f1 0"/>
                <a:gd name="f62" fmla="*/ f52 f37 1"/>
                <a:gd name="f63" fmla="*/ f53 f37 1"/>
                <a:gd name="f64" fmla="abs f57"/>
                <a:gd name="f65" fmla="?: f57 0 f0"/>
                <a:gd name="f66" fmla="?: f57 f0 0"/>
                <a:gd name="f67" fmla="?: f57 f33 f34"/>
                <a:gd name="f68" fmla="abs f58"/>
                <a:gd name="f69" fmla="abs f59"/>
                <a:gd name="f70" fmla="?: f58 f14 f1"/>
                <a:gd name="f71" fmla="?: f58 f1 f14"/>
                <a:gd name="f72" fmla="?: f58 f2 f1"/>
                <a:gd name="f73" fmla="?: f58 f1 f2"/>
                <a:gd name="f74" fmla="abs f60"/>
                <a:gd name="f75" fmla="?: f60 f14 f1"/>
                <a:gd name="f76" fmla="?: f60 f1 f14"/>
                <a:gd name="f77" fmla="?: f60 f36 f35"/>
                <a:gd name="f78" fmla="?: f60 f35 f36"/>
                <a:gd name="f79" fmla="*/ f61 f7 1"/>
                <a:gd name="f80" fmla="?: f21 f66 f65"/>
                <a:gd name="f81" fmla="?: f21 f65 f66"/>
                <a:gd name="f82" fmla="?: f58 f73 f72"/>
                <a:gd name="f83" fmla="?: f58 f72 f73"/>
                <a:gd name="f84" fmla="?: f59 f71 f70"/>
                <a:gd name="f85" fmla="?: f20 f77 f78"/>
                <a:gd name="f86" fmla="?: f20 f75 f76"/>
                <a:gd name="f87" fmla="*/ f79 1 f0"/>
                <a:gd name="f88" fmla="*/ f64 f37 1"/>
                <a:gd name="f89" fmla="*/ f68 f37 1"/>
                <a:gd name="f90" fmla="*/ f69 f37 1"/>
                <a:gd name="f91" fmla="*/ f74 f37 1"/>
                <a:gd name="f92" fmla="?: f57 f80 f81"/>
                <a:gd name="f93" fmla="?: f59 f83 f82"/>
                <a:gd name="f94" fmla="+- 0 0 f87"/>
                <a:gd name="f95" fmla="+- 0 0 f94"/>
                <a:gd name="f96" fmla="*/ f95 f0 1"/>
                <a:gd name="f97" fmla="*/ f96 1 f7"/>
                <a:gd name="f98" fmla="+- f97 0 f1"/>
                <a:gd name="f99" fmla="cos 1 f98"/>
                <a:gd name="f100" fmla="+- 0 0 f99"/>
                <a:gd name="f101" fmla="+- 0 0 f100"/>
                <a:gd name="f102" fmla="val f101"/>
                <a:gd name="f103" fmla="+- 0 0 f102"/>
                <a:gd name="f104" fmla="*/ f9 f103 1"/>
                <a:gd name="f105" fmla="*/ f104 3163 1"/>
                <a:gd name="f106" fmla="*/ f105 1 7636"/>
                <a:gd name="f107" fmla="+- f6 f106 0"/>
                <a:gd name="f108" fmla="+- f44 0 f106"/>
                <a:gd name="f109" fmla="+- f45 0 f106"/>
                <a:gd name="f110" fmla="*/ f107 f37 1"/>
                <a:gd name="f111" fmla="*/ f108 f37 1"/>
                <a:gd name="f112" fmla="*/ f109 f3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10" t="f110" r="f111" b="f112"/>
              <a:pathLst>
                <a:path>
                  <a:moveTo>
                    <a:pt x="f48" y="f49"/>
                  </a:moveTo>
                  <a:arcTo wR="f50" hR="f51" stAng="f47" swAng="f43"/>
                  <a:lnTo>
                    <a:pt x="f49" y="f62"/>
                  </a:lnTo>
                  <a:arcTo wR="f51" hR="f88" stAng="f92" swAng="f67"/>
                  <a:lnTo>
                    <a:pt x="f63" y="f55"/>
                  </a:lnTo>
                  <a:arcTo wR="f89" hR="f90" stAng="f93" swAng="f84"/>
                  <a:lnTo>
                    <a:pt x="f56" y="f48"/>
                  </a:lnTo>
                  <a:arcTo wR="f91" hR="f50" stAng="f85" swAng="f86"/>
                  <a:close/>
                </a:path>
              </a:pathLst>
            </a:custGeom>
            <a:solidFill>
              <a:srgbClr val="870002"/>
            </a:solidFill>
            <a:ln w="12701" cap="flat">
              <a:solidFill>
                <a:srgbClr val="172C51"/>
              </a:solidFill>
              <a:prstDash val="solid"/>
              <a:miter/>
            </a:ln>
          </p:spPr>
          <p:txBody>
            <a:bodyPr vert="horz" wrap="square" lIns="60960" tIns="30480" rIns="60960" bIns="30480" anchor="ctr" anchorCtr="1" compatLnSpc="1">
              <a:noAutofit/>
            </a:bodyPr>
            <a:lstStyle/>
            <a:p>
              <a:pPr algn="ctr" defTabSz="304815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2933" b="1" dirty="0">
                  <a:solidFill>
                    <a:srgbClr val="FFFFFF"/>
                  </a:solidFill>
                  <a:latin typeface="Calibri"/>
                </a:rPr>
                <a:t>SECTION NAME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665419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63107A-5031-A8B8-16F6-4FBB5BE838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1">
            <a:extLst>
              <a:ext uri="{FF2B5EF4-FFF2-40B4-BE49-F238E27FC236}">
                <a16:creationId xmlns:a16="http://schemas.microsoft.com/office/drawing/2014/main" id="{3778D649-DBC9-5FB5-C00D-3E4A2854F81A}"/>
              </a:ext>
            </a:extLst>
          </p:cNvPr>
          <p:cNvSpPr txBox="1"/>
          <p:nvPr/>
        </p:nvSpPr>
        <p:spPr>
          <a:xfrm>
            <a:off x="2294559" y="21204581"/>
            <a:ext cx="28795041" cy="67710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60960" tIns="30480" rIns="60960" bIns="30480" anchor="t" anchorCtr="0" compatLnSpc="1">
            <a:spAutoFit/>
          </a:bodyPr>
          <a:lstStyle/>
          <a:p>
            <a:pPr algn="ctr" defTabSz="304815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b="1" dirty="0">
                <a:solidFill>
                  <a:srgbClr val="870002"/>
                </a:solidFill>
              </a:rPr>
              <a:t>Acknowledgement</a:t>
            </a:r>
            <a:r>
              <a:rPr lang="en-US" sz="2000" dirty="0">
                <a:solidFill>
                  <a:srgbClr val="000000"/>
                </a:solidFill>
              </a:rPr>
              <a:t>. </a:t>
            </a:r>
          </a:p>
          <a:p>
            <a:pPr algn="ctr" defTabSz="304815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b="1" dirty="0">
                <a:solidFill>
                  <a:srgbClr val="870002"/>
                </a:solidFill>
              </a:rPr>
              <a:t>Contact Information</a:t>
            </a:r>
            <a:endParaRPr lang="en-US" sz="2000" dirty="0">
              <a:solidFill>
                <a:srgbClr val="000000"/>
              </a:solidFill>
            </a:endParaRPr>
          </a:p>
        </p:txBody>
      </p: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0735A4A9-2153-DC7E-CA31-D5D646B52D4B}"/>
              </a:ext>
            </a:extLst>
          </p:cNvPr>
          <p:cNvCxnSpPr>
            <a:cxnSpLocks/>
          </p:cNvCxnSpPr>
          <p:nvPr/>
        </p:nvCxnSpPr>
        <p:spPr>
          <a:xfrm>
            <a:off x="640080" y="21117496"/>
            <a:ext cx="31851600" cy="0"/>
          </a:xfrm>
          <a:prstGeom prst="line">
            <a:avLst/>
          </a:prstGeom>
          <a:ln w="57150">
            <a:solidFill>
              <a:srgbClr val="87000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3EC45F24-8744-3806-BAEA-5D25548ABB54}"/>
              </a:ext>
            </a:extLst>
          </p:cNvPr>
          <p:cNvSpPr/>
          <p:nvPr/>
        </p:nvSpPr>
        <p:spPr>
          <a:xfrm>
            <a:off x="0" y="0"/>
            <a:ext cx="32918400" cy="2607480"/>
          </a:xfrm>
          <a:prstGeom prst="rect">
            <a:avLst/>
          </a:prstGeom>
          <a:solidFill>
            <a:srgbClr val="87000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57" dirty="0"/>
          </a:p>
        </p:txBody>
      </p:sp>
      <p:sp>
        <p:nvSpPr>
          <p:cNvPr id="15" name="Rectangle 57">
            <a:extLst>
              <a:ext uri="{FF2B5EF4-FFF2-40B4-BE49-F238E27FC236}">
                <a16:creationId xmlns:a16="http://schemas.microsoft.com/office/drawing/2014/main" id="{D8DDFF66-B5B8-51AD-762F-58DED9527421}"/>
              </a:ext>
            </a:extLst>
          </p:cNvPr>
          <p:cNvSpPr/>
          <p:nvPr/>
        </p:nvSpPr>
        <p:spPr>
          <a:xfrm>
            <a:off x="9348174" y="380411"/>
            <a:ext cx="14222052" cy="1846659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60960" tIns="30480" rIns="60960" bIns="30480" anchor="t" anchorCtr="1" compatLnSpc="1">
            <a:spAutoFit/>
          </a:bodyPr>
          <a:lstStyle/>
          <a:p>
            <a:pPr algn="ctr" defTabSz="304815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800" b="1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Project Title</a:t>
            </a:r>
          </a:p>
          <a:p>
            <a:pPr algn="ctr" defTabSz="304815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3600" b="1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First Author 1</a:t>
            </a:r>
            <a:r>
              <a:rPr lang="en-US" sz="3600" b="1" baseline="30000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1</a:t>
            </a:r>
            <a:r>
              <a:rPr lang="en-US" sz="3600" b="1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, Author 2</a:t>
            </a:r>
            <a:r>
              <a:rPr lang="en-US" sz="3600" b="1" baseline="30000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2</a:t>
            </a:r>
            <a:r>
              <a:rPr lang="en-US" sz="3600" b="1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, Author 3</a:t>
            </a:r>
            <a:r>
              <a:rPr lang="en-US" sz="3600" b="1" baseline="30000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1</a:t>
            </a:r>
            <a:r>
              <a:rPr lang="en-US" sz="3600" b="1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, Author 4</a:t>
            </a:r>
            <a:r>
              <a:rPr lang="en-US" sz="3600" b="1" baseline="30000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1</a:t>
            </a:r>
          </a:p>
          <a:p>
            <a:pPr algn="ctr" defTabSz="304815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3200" b="1" baseline="30000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1 </a:t>
            </a:r>
            <a:r>
              <a:rPr lang="en-US" sz="3200" b="1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Affiliation Details,</a:t>
            </a:r>
            <a:r>
              <a:rPr lang="en-US" sz="3200" b="1" baseline="30000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 2 </a:t>
            </a:r>
            <a:r>
              <a:rPr lang="en-US" sz="3200" b="1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Affiliation Details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75F3AF7A-3F5F-846E-12A2-2E650AD68B09}"/>
              </a:ext>
            </a:extLst>
          </p:cNvPr>
          <p:cNvGrpSpPr/>
          <p:nvPr/>
        </p:nvGrpSpPr>
        <p:grpSpPr>
          <a:xfrm>
            <a:off x="29161366" y="573478"/>
            <a:ext cx="3064963" cy="2018173"/>
            <a:chOff x="38586497" y="846117"/>
            <a:chExt cx="4597445" cy="3027260"/>
          </a:xfrm>
        </p:grpSpPr>
        <p:sp>
          <p:nvSpPr>
            <p:cNvPr id="24" name="Rectangle 57">
              <a:extLst>
                <a:ext uri="{FF2B5EF4-FFF2-40B4-BE49-F238E27FC236}">
                  <a16:creationId xmlns:a16="http://schemas.microsoft.com/office/drawing/2014/main" id="{0D968CA4-C6EE-3237-06F1-788D20C30F26}"/>
                </a:ext>
              </a:extLst>
            </p:cNvPr>
            <p:cNvSpPr/>
            <p:nvPr/>
          </p:nvSpPr>
          <p:spPr>
            <a:xfrm>
              <a:off x="38586497" y="2950047"/>
              <a:ext cx="4597445" cy="923330"/>
            </a:xfrm>
            <a:prstGeom prst="rect">
              <a:avLst/>
            </a:prstGeom>
            <a:noFill/>
            <a:ln cap="flat">
              <a:noFill/>
              <a:prstDash val="solid"/>
            </a:ln>
          </p:spPr>
          <p:txBody>
            <a:bodyPr vert="horz" wrap="square" lIns="60960" tIns="30480" rIns="60960" bIns="30480" anchor="t" anchorCtr="1" compatLnSpc="1">
              <a:spAutoFit/>
            </a:bodyPr>
            <a:lstStyle/>
            <a:p>
              <a:pPr algn="ctr" defTabSz="304815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3600" b="1" dirty="0">
                  <a:solidFill>
                    <a:schemeClr val="bg1"/>
                  </a:solidFill>
                  <a:latin typeface="Calibri"/>
                  <a:ea typeface="等线"/>
                  <a:cs typeface="Calibri"/>
                </a:rPr>
                <a:t>Poster ID: ###</a:t>
              </a:r>
            </a:p>
          </p:txBody>
        </p:sp>
        <p:sp>
          <p:nvSpPr>
            <p:cNvPr id="26" name="Rectangle 57">
              <a:extLst>
                <a:ext uri="{FF2B5EF4-FFF2-40B4-BE49-F238E27FC236}">
                  <a16:creationId xmlns:a16="http://schemas.microsoft.com/office/drawing/2014/main" id="{00F2D36A-D2A9-5B02-7318-000A67882DA2}"/>
                </a:ext>
              </a:extLst>
            </p:cNvPr>
            <p:cNvSpPr/>
            <p:nvPr/>
          </p:nvSpPr>
          <p:spPr>
            <a:xfrm>
              <a:off x="39486250" y="846117"/>
              <a:ext cx="2797941" cy="1908215"/>
            </a:xfrm>
            <a:prstGeom prst="rect">
              <a:avLst/>
            </a:prstGeom>
            <a:noFill/>
            <a:ln cap="flat">
              <a:solidFill>
                <a:schemeClr val="bg1"/>
              </a:solidFill>
              <a:prstDash val="solid"/>
            </a:ln>
          </p:spPr>
          <p:txBody>
            <a:bodyPr vert="horz" wrap="square" lIns="60960" tIns="30480" rIns="60960" bIns="30480" anchor="t" anchorCtr="1" compatLnSpc="1">
              <a:spAutoFit/>
            </a:bodyPr>
            <a:lstStyle/>
            <a:p>
              <a:pPr algn="ctr" defTabSz="304815">
                <a:spcAft>
                  <a:spcPts val="800"/>
                </a:spcAft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2400" b="1" dirty="0">
                  <a:solidFill>
                    <a:schemeClr val="bg1"/>
                  </a:solidFill>
                  <a:latin typeface="Calibri"/>
                  <a:ea typeface="等线"/>
                  <a:cs typeface="Calibri"/>
                </a:rPr>
                <a:t>QR CODE</a:t>
              </a:r>
            </a:p>
            <a:p>
              <a:pPr algn="ctr" defTabSz="304815">
                <a:spcAft>
                  <a:spcPts val="800"/>
                </a:spcAft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2400" b="1" dirty="0">
                  <a:solidFill>
                    <a:schemeClr val="bg1"/>
                  </a:solidFill>
                  <a:latin typeface="Calibri"/>
                  <a:ea typeface="等线"/>
                  <a:cs typeface="Calibri"/>
                </a:rPr>
                <a:t>To Online submission</a:t>
              </a:r>
            </a:p>
          </p:txBody>
        </p:sp>
      </p:grpSp>
      <p:sp>
        <p:nvSpPr>
          <p:cNvPr id="34" name="Rectangle 57">
            <a:extLst>
              <a:ext uri="{FF2B5EF4-FFF2-40B4-BE49-F238E27FC236}">
                <a16:creationId xmlns:a16="http://schemas.microsoft.com/office/drawing/2014/main" id="{1A8B80DC-7135-BEBC-31F2-CC101BB29844}"/>
              </a:ext>
            </a:extLst>
          </p:cNvPr>
          <p:cNvSpPr/>
          <p:nvPr/>
        </p:nvSpPr>
        <p:spPr>
          <a:xfrm>
            <a:off x="402319" y="380411"/>
            <a:ext cx="2201241" cy="1831912"/>
          </a:xfrm>
          <a:prstGeom prst="rect">
            <a:avLst/>
          </a:prstGeom>
          <a:noFill/>
          <a:ln cap="flat">
            <a:solidFill>
              <a:schemeClr val="bg1"/>
            </a:solidFill>
            <a:prstDash val="solid"/>
          </a:ln>
        </p:spPr>
        <p:txBody>
          <a:bodyPr vert="horz" wrap="square" lIns="60960" tIns="30480" rIns="60960" bIns="30480" anchor="t" anchorCtr="1" compatLnSpc="1">
            <a:spAutoFit/>
          </a:bodyPr>
          <a:lstStyle/>
          <a:p>
            <a:pPr algn="ctr" defTabSz="304815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800" b="1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Logo </a:t>
            </a:r>
          </a:p>
          <a:p>
            <a:pPr algn="ctr" defTabSz="304815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3200" b="1" dirty="0">
                <a:solidFill>
                  <a:schemeClr val="bg1"/>
                </a:solidFill>
                <a:latin typeface="Calibri"/>
                <a:ea typeface="等线"/>
                <a:cs typeface="Calibri"/>
              </a:rPr>
              <a:t>if any</a:t>
            </a:r>
            <a:endParaRPr lang="en-US" sz="4800" b="1" dirty="0">
              <a:solidFill>
                <a:schemeClr val="bg1"/>
              </a:solidFill>
              <a:latin typeface="Calibri"/>
              <a:ea typeface="等线"/>
              <a:cs typeface="Calibri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0291E36E-3830-B1BC-3399-F2E2A7C23ADA}"/>
              </a:ext>
            </a:extLst>
          </p:cNvPr>
          <p:cNvGrpSpPr/>
          <p:nvPr/>
        </p:nvGrpSpPr>
        <p:grpSpPr>
          <a:xfrm>
            <a:off x="650909" y="2987891"/>
            <a:ext cx="9559891" cy="8734624"/>
            <a:chOff x="650909" y="2987891"/>
            <a:chExt cx="10413331" cy="8734624"/>
          </a:xfrm>
        </p:grpSpPr>
        <p:sp>
          <p:nvSpPr>
            <p:cNvPr id="2" name="TextBox 14">
              <a:extLst>
                <a:ext uri="{FF2B5EF4-FFF2-40B4-BE49-F238E27FC236}">
                  <a16:creationId xmlns:a16="http://schemas.microsoft.com/office/drawing/2014/main" id="{2AB70E4E-7EDE-D914-E96F-F4060602FE71}"/>
                </a:ext>
              </a:extLst>
            </p:cNvPr>
            <p:cNvSpPr txBox="1"/>
            <p:nvPr/>
          </p:nvSpPr>
          <p:spPr>
            <a:xfrm>
              <a:off x="670707" y="3891536"/>
              <a:ext cx="10393533" cy="7830979"/>
            </a:xfrm>
            <a:prstGeom prst="roundRect">
              <a:avLst>
                <a:gd name="adj" fmla="val 2326"/>
              </a:avLst>
            </a:prstGeom>
            <a:ln w="28575">
              <a:solidFill>
                <a:srgbClr val="870002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60960" tIns="30480" rIns="60960" bIns="30480" anchor="t" anchorCtr="0" compatLnSpc="1">
              <a:spAutoFit/>
            </a:bodyPr>
            <a:lstStyle/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</p:txBody>
        </p:sp>
        <p:sp>
          <p:nvSpPr>
            <p:cNvPr id="3" name="Rounded Rectangle 15">
              <a:extLst>
                <a:ext uri="{FF2B5EF4-FFF2-40B4-BE49-F238E27FC236}">
                  <a16:creationId xmlns:a16="http://schemas.microsoft.com/office/drawing/2014/main" id="{08C5B225-A6D5-745C-B19C-59F28054579C}"/>
                </a:ext>
              </a:extLst>
            </p:cNvPr>
            <p:cNvSpPr/>
            <p:nvPr/>
          </p:nvSpPr>
          <p:spPr>
            <a:xfrm>
              <a:off x="650909" y="2987891"/>
              <a:ext cx="10393533" cy="785351"/>
            </a:xfrm>
            <a:custGeom>
              <a:avLst/>
              <a:gdLst>
                <a:gd name="f0" fmla="val 10800000"/>
                <a:gd name="f1" fmla="val 5400000"/>
                <a:gd name="f2" fmla="val 1620000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val 45"/>
                <a:gd name="f9" fmla="val 3600"/>
                <a:gd name="f10" fmla="abs f3"/>
                <a:gd name="f11" fmla="abs f4"/>
                <a:gd name="f12" fmla="abs f5"/>
                <a:gd name="f13" fmla="*/ f7 1 180"/>
                <a:gd name="f14" fmla="+- 0 0 f1"/>
                <a:gd name="f15" fmla="+- f6 f9 0"/>
                <a:gd name="f16" fmla="?: f10 f3 1"/>
                <a:gd name="f17" fmla="?: f11 f4 1"/>
                <a:gd name="f18" fmla="?: f12 f5 1"/>
                <a:gd name="f19" fmla="*/ f8 f13 1"/>
                <a:gd name="f20" fmla="+- f6 0 f15"/>
                <a:gd name="f21" fmla="+- f15 0 f6"/>
                <a:gd name="f22" fmla="*/ f16 1 21600"/>
                <a:gd name="f23" fmla="*/ f17 1 21600"/>
                <a:gd name="f24" fmla="*/ 21600 f16 1"/>
                <a:gd name="f25" fmla="*/ 21600 f17 1"/>
                <a:gd name="f26" fmla="+- 0 0 f19"/>
                <a:gd name="f27" fmla="abs f20"/>
                <a:gd name="f28" fmla="abs f21"/>
                <a:gd name="f29" fmla="?: f20 f14 f1"/>
                <a:gd name="f30" fmla="?: f20 f1 f14"/>
                <a:gd name="f31" fmla="?: f20 f2 f1"/>
                <a:gd name="f32" fmla="?: f20 f1 f2"/>
                <a:gd name="f33" fmla="?: f21 f14 f1"/>
                <a:gd name="f34" fmla="?: f21 f1 f14"/>
                <a:gd name="f35" fmla="?: f20 0 f0"/>
                <a:gd name="f36" fmla="?: f20 f0 0"/>
                <a:gd name="f37" fmla="min f23 f22"/>
                <a:gd name="f38" fmla="*/ f24 1 f18"/>
                <a:gd name="f39" fmla="*/ f25 1 f18"/>
                <a:gd name="f40" fmla="*/ f26 f0 1"/>
                <a:gd name="f41" fmla="?: f20 f32 f31"/>
                <a:gd name="f42" fmla="?: f20 f31 f32"/>
                <a:gd name="f43" fmla="?: f21 f30 f29"/>
                <a:gd name="f44" fmla="val f38"/>
                <a:gd name="f45" fmla="val f39"/>
                <a:gd name="f46" fmla="*/ f40 1 f7"/>
                <a:gd name="f47" fmla="?: f21 f42 f41"/>
                <a:gd name="f48" fmla="*/ f15 f37 1"/>
                <a:gd name="f49" fmla="*/ f6 f37 1"/>
                <a:gd name="f50" fmla="*/ f27 f37 1"/>
                <a:gd name="f51" fmla="*/ f28 f37 1"/>
                <a:gd name="f52" fmla="+- f45 0 f9"/>
                <a:gd name="f53" fmla="+- f44 0 f9"/>
                <a:gd name="f54" fmla="+- f46 0 f1"/>
                <a:gd name="f55" fmla="*/ f45 f37 1"/>
                <a:gd name="f56" fmla="*/ f44 f37 1"/>
                <a:gd name="f57" fmla="+- f45 0 f52"/>
                <a:gd name="f58" fmla="+- f44 0 f53"/>
                <a:gd name="f59" fmla="+- f52 0 f45"/>
                <a:gd name="f60" fmla="+- f53 0 f44"/>
                <a:gd name="f61" fmla="+- f54 f1 0"/>
                <a:gd name="f62" fmla="*/ f52 f37 1"/>
                <a:gd name="f63" fmla="*/ f53 f37 1"/>
                <a:gd name="f64" fmla="abs f57"/>
                <a:gd name="f65" fmla="?: f57 0 f0"/>
                <a:gd name="f66" fmla="?: f57 f0 0"/>
                <a:gd name="f67" fmla="?: f57 f33 f34"/>
                <a:gd name="f68" fmla="abs f58"/>
                <a:gd name="f69" fmla="abs f59"/>
                <a:gd name="f70" fmla="?: f58 f14 f1"/>
                <a:gd name="f71" fmla="?: f58 f1 f14"/>
                <a:gd name="f72" fmla="?: f58 f2 f1"/>
                <a:gd name="f73" fmla="?: f58 f1 f2"/>
                <a:gd name="f74" fmla="abs f60"/>
                <a:gd name="f75" fmla="?: f60 f14 f1"/>
                <a:gd name="f76" fmla="?: f60 f1 f14"/>
                <a:gd name="f77" fmla="?: f60 f36 f35"/>
                <a:gd name="f78" fmla="?: f60 f35 f36"/>
                <a:gd name="f79" fmla="*/ f61 f7 1"/>
                <a:gd name="f80" fmla="?: f21 f66 f65"/>
                <a:gd name="f81" fmla="?: f21 f65 f66"/>
                <a:gd name="f82" fmla="?: f58 f73 f72"/>
                <a:gd name="f83" fmla="?: f58 f72 f73"/>
                <a:gd name="f84" fmla="?: f59 f71 f70"/>
                <a:gd name="f85" fmla="?: f20 f77 f78"/>
                <a:gd name="f86" fmla="?: f20 f75 f76"/>
                <a:gd name="f87" fmla="*/ f79 1 f0"/>
                <a:gd name="f88" fmla="*/ f64 f37 1"/>
                <a:gd name="f89" fmla="*/ f68 f37 1"/>
                <a:gd name="f90" fmla="*/ f69 f37 1"/>
                <a:gd name="f91" fmla="*/ f74 f37 1"/>
                <a:gd name="f92" fmla="?: f57 f80 f81"/>
                <a:gd name="f93" fmla="?: f59 f83 f82"/>
                <a:gd name="f94" fmla="+- 0 0 f87"/>
                <a:gd name="f95" fmla="+- 0 0 f94"/>
                <a:gd name="f96" fmla="*/ f95 f0 1"/>
                <a:gd name="f97" fmla="*/ f96 1 f7"/>
                <a:gd name="f98" fmla="+- f97 0 f1"/>
                <a:gd name="f99" fmla="cos 1 f98"/>
                <a:gd name="f100" fmla="+- 0 0 f99"/>
                <a:gd name="f101" fmla="+- 0 0 f100"/>
                <a:gd name="f102" fmla="val f101"/>
                <a:gd name="f103" fmla="+- 0 0 f102"/>
                <a:gd name="f104" fmla="*/ f9 f103 1"/>
                <a:gd name="f105" fmla="*/ f104 3163 1"/>
                <a:gd name="f106" fmla="*/ f105 1 7636"/>
                <a:gd name="f107" fmla="+- f6 f106 0"/>
                <a:gd name="f108" fmla="+- f44 0 f106"/>
                <a:gd name="f109" fmla="+- f45 0 f106"/>
                <a:gd name="f110" fmla="*/ f107 f37 1"/>
                <a:gd name="f111" fmla="*/ f108 f37 1"/>
                <a:gd name="f112" fmla="*/ f109 f3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10" t="f110" r="f111" b="f112"/>
              <a:pathLst>
                <a:path>
                  <a:moveTo>
                    <a:pt x="f48" y="f49"/>
                  </a:moveTo>
                  <a:arcTo wR="f50" hR="f51" stAng="f47" swAng="f43"/>
                  <a:lnTo>
                    <a:pt x="f49" y="f62"/>
                  </a:lnTo>
                  <a:arcTo wR="f51" hR="f88" stAng="f92" swAng="f67"/>
                  <a:lnTo>
                    <a:pt x="f63" y="f55"/>
                  </a:lnTo>
                  <a:arcTo wR="f89" hR="f90" stAng="f93" swAng="f84"/>
                  <a:lnTo>
                    <a:pt x="f56" y="f48"/>
                  </a:lnTo>
                  <a:arcTo wR="f91" hR="f50" stAng="f85" swAng="f86"/>
                  <a:close/>
                </a:path>
              </a:pathLst>
            </a:custGeom>
            <a:solidFill>
              <a:srgbClr val="870002"/>
            </a:solidFill>
            <a:ln w="12701" cap="flat">
              <a:solidFill>
                <a:srgbClr val="172C51"/>
              </a:solidFill>
              <a:prstDash val="solid"/>
              <a:miter/>
            </a:ln>
          </p:spPr>
          <p:txBody>
            <a:bodyPr vert="horz" wrap="square" lIns="60960" tIns="30480" rIns="60960" bIns="30480" anchor="ctr" anchorCtr="1" compatLnSpc="1">
              <a:noAutofit/>
            </a:bodyPr>
            <a:lstStyle/>
            <a:p>
              <a:pPr algn="ctr" defTabSz="304815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2933" b="1" dirty="0">
                  <a:solidFill>
                    <a:srgbClr val="FFFFFF"/>
                  </a:solidFill>
                  <a:latin typeface="Calibri"/>
                </a:rPr>
                <a:t>SECTION NAME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D7DBCFCC-AB8C-415E-6BA3-F1E6EAEC6C1A}"/>
              </a:ext>
            </a:extLst>
          </p:cNvPr>
          <p:cNvGrpSpPr/>
          <p:nvPr/>
        </p:nvGrpSpPr>
        <p:grpSpPr>
          <a:xfrm>
            <a:off x="10668000" y="2987891"/>
            <a:ext cx="21558329" cy="10391974"/>
            <a:chOff x="650909" y="2987891"/>
            <a:chExt cx="10413331" cy="10391974"/>
          </a:xfrm>
        </p:grpSpPr>
        <p:sp>
          <p:nvSpPr>
            <p:cNvPr id="27" name="TextBox 14">
              <a:extLst>
                <a:ext uri="{FF2B5EF4-FFF2-40B4-BE49-F238E27FC236}">
                  <a16:creationId xmlns:a16="http://schemas.microsoft.com/office/drawing/2014/main" id="{3A215105-B619-7BE8-CC5D-6DF3EC2616B3}"/>
                </a:ext>
              </a:extLst>
            </p:cNvPr>
            <p:cNvSpPr txBox="1"/>
            <p:nvPr/>
          </p:nvSpPr>
          <p:spPr>
            <a:xfrm>
              <a:off x="670707" y="3891536"/>
              <a:ext cx="10393533" cy="9488329"/>
            </a:xfrm>
            <a:prstGeom prst="roundRect">
              <a:avLst>
                <a:gd name="adj" fmla="val 2326"/>
              </a:avLst>
            </a:prstGeom>
            <a:ln w="28575">
              <a:solidFill>
                <a:srgbClr val="870002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60960" tIns="30480" rIns="60960" bIns="30480" anchor="t" anchorCtr="0" compatLnSpc="1">
              <a:spAutoFit/>
            </a:bodyPr>
            <a:lstStyle/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</p:txBody>
        </p:sp>
        <p:sp>
          <p:nvSpPr>
            <p:cNvPr id="28" name="Rounded Rectangle 15">
              <a:extLst>
                <a:ext uri="{FF2B5EF4-FFF2-40B4-BE49-F238E27FC236}">
                  <a16:creationId xmlns:a16="http://schemas.microsoft.com/office/drawing/2014/main" id="{3ADB710C-70BF-7E10-2317-E3AD807E8944}"/>
                </a:ext>
              </a:extLst>
            </p:cNvPr>
            <p:cNvSpPr/>
            <p:nvPr/>
          </p:nvSpPr>
          <p:spPr>
            <a:xfrm>
              <a:off x="650909" y="2987891"/>
              <a:ext cx="10393533" cy="785351"/>
            </a:xfrm>
            <a:custGeom>
              <a:avLst/>
              <a:gdLst>
                <a:gd name="f0" fmla="val 10800000"/>
                <a:gd name="f1" fmla="val 5400000"/>
                <a:gd name="f2" fmla="val 1620000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val 45"/>
                <a:gd name="f9" fmla="val 3600"/>
                <a:gd name="f10" fmla="abs f3"/>
                <a:gd name="f11" fmla="abs f4"/>
                <a:gd name="f12" fmla="abs f5"/>
                <a:gd name="f13" fmla="*/ f7 1 180"/>
                <a:gd name="f14" fmla="+- 0 0 f1"/>
                <a:gd name="f15" fmla="+- f6 f9 0"/>
                <a:gd name="f16" fmla="?: f10 f3 1"/>
                <a:gd name="f17" fmla="?: f11 f4 1"/>
                <a:gd name="f18" fmla="?: f12 f5 1"/>
                <a:gd name="f19" fmla="*/ f8 f13 1"/>
                <a:gd name="f20" fmla="+- f6 0 f15"/>
                <a:gd name="f21" fmla="+- f15 0 f6"/>
                <a:gd name="f22" fmla="*/ f16 1 21600"/>
                <a:gd name="f23" fmla="*/ f17 1 21600"/>
                <a:gd name="f24" fmla="*/ 21600 f16 1"/>
                <a:gd name="f25" fmla="*/ 21600 f17 1"/>
                <a:gd name="f26" fmla="+- 0 0 f19"/>
                <a:gd name="f27" fmla="abs f20"/>
                <a:gd name="f28" fmla="abs f21"/>
                <a:gd name="f29" fmla="?: f20 f14 f1"/>
                <a:gd name="f30" fmla="?: f20 f1 f14"/>
                <a:gd name="f31" fmla="?: f20 f2 f1"/>
                <a:gd name="f32" fmla="?: f20 f1 f2"/>
                <a:gd name="f33" fmla="?: f21 f14 f1"/>
                <a:gd name="f34" fmla="?: f21 f1 f14"/>
                <a:gd name="f35" fmla="?: f20 0 f0"/>
                <a:gd name="f36" fmla="?: f20 f0 0"/>
                <a:gd name="f37" fmla="min f23 f22"/>
                <a:gd name="f38" fmla="*/ f24 1 f18"/>
                <a:gd name="f39" fmla="*/ f25 1 f18"/>
                <a:gd name="f40" fmla="*/ f26 f0 1"/>
                <a:gd name="f41" fmla="?: f20 f32 f31"/>
                <a:gd name="f42" fmla="?: f20 f31 f32"/>
                <a:gd name="f43" fmla="?: f21 f30 f29"/>
                <a:gd name="f44" fmla="val f38"/>
                <a:gd name="f45" fmla="val f39"/>
                <a:gd name="f46" fmla="*/ f40 1 f7"/>
                <a:gd name="f47" fmla="?: f21 f42 f41"/>
                <a:gd name="f48" fmla="*/ f15 f37 1"/>
                <a:gd name="f49" fmla="*/ f6 f37 1"/>
                <a:gd name="f50" fmla="*/ f27 f37 1"/>
                <a:gd name="f51" fmla="*/ f28 f37 1"/>
                <a:gd name="f52" fmla="+- f45 0 f9"/>
                <a:gd name="f53" fmla="+- f44 0 f9"/>
                <a:gd name="f54" fmla="+- f46 0 f1"/>
                <a:gd name="f55" fmla="*/ f45 f37 1"/>
                <a:gd name="f56" fmla="*/ f44 f37 1"/>
                <a:gd name="f57" fmla="+- f45 0 f52"/>
                <a:gd name="f58" fmla="+- f44 0 f53"/>
                <a:gd name="f59" fmla="+- f52 0 f45"/>
                <a:gd name="f60" fmla="+- f53 0 f44"/>
                <a:gd name="f61" fmla="+- f54 f1 0"/>
                <a:gd name="f62" fmla="*/ f52 f37 1"/>
                <a:gd name="f63" fmla="*/ f53 f37 1"/>
                <a:gd name="f64" fmla="abs f57"/>
                <a:gd name="f65" fmla="?: f57 0 f0"/>
                <a:gd name="f66" fmla="?: f57 f0 0"/>
                <a:gd name="f67" fmla="?: f57 f33 f34"/>
                <a:gd name="f68" fmla="abs f58"/>
                <a:gd name="f69" fmla="abs f59"/>
                <a:gd name="f70" fmla="?: f58 f14 f1"/>
                <a:gd name="f71" fmla="?: f58 f1 f14"/>
                <a:gd name="f72" fmla="?: f58 f2 f1"/>
                <a:gd name="f73" fmla="?: f58 f1 f2"/>
                <a:gd name="f74" fmla="abs f60"/>
                <a:gd name="f75" fmla="?: f60 f14 f1"/>
                <a:gd name="f76" fmla="?: f60 f1 f14"/>
                <a:gd name="f77" fmla="?: f60 f36 f35"/>
                <a:gd name="f78" fmla="?: f60 f35 f36"/>
                <a:gd name="f79" fmla="*/ f61 f7 1"/>
                <a:gd name="f80" fmla="?: f21 f66 f65"/>
                <a:gd name="f81" fmla="?: f21 f65 f66"/>
                <a:gd name="f82" fmla="?: f58 f73 f72"/>
                <a:gd name="f83" fmla="?: f58 f72 f73"/>
                <a:gd name="f84" fmla="?: f59 f71 f70"/>
                <a:gd name="f85" fmla="?: f20 f77 f78"/>
                <a:gd name="f86" fmla="?: f20 f75 f76"/>
                <a:gd name="f87" fmla="*/ f79 1 f0"/>
                <a:gd name="f88" fmla="*/ f64 f37 1"/>
                <a:gd name="f89" fmla="*/ f68 f37 1"/>
                <a:gd name="f90" fmla="*/ f69 f37 1"/>
                <a:gd name="f91" fmla="*/ f74 f37 1"/>
                <a:gd name="f92" fmla="?: f57 f80 f81"/>
                <a:gd name="f93" fmla="?: f59 f83 f82"/>
                <a:gd name="f94" fmla="+- 0 0 f87"/>
                <a:gd name="f95" fmla="+- 0 0 f94"/>
                <a:gd name="f96" fmla="*/ f95 f0 1"/>
                <a:gd name="f97" fmla="*/ f96 1 f7"/>
                <a:gd name="f98" fmla="+- f97 0 f1"/>
                <a:gd name="f99" fmla="cos 1 f98"/>
                <a:gd name="f100" fmla="+- 0 0 f99"/>
                <a:gd name="f101" fmla="+- 0 0 f100"/>
                <a:gd name="f102" fmla="val f101"/>
                <a:gd name="f103" fmla="+- 0 0 f102"/>
                <a:gd name="f104" fmla="*/ f9 f103 1"/>
                <a:gd name="f105" fmla="*/ f104 3163 1"/>
                <a:gd name="f106" fmla="*/ f105 1 7636"/>
                <a:gd name="f107" fmla="+- f6 f106 0"/>
                <a:gd name="f108" fmla="+- f44 0 f106"/>
                <a:gd name="f109" fmla="+- f45 0 f106"/>
                <a:gd name="f110" fmla="*/ f107 f37 1"/>
                <a:gd name="f111" fmla="*/ f108 f37 1"/>
                <a:gd name="f112" fmla="*/ f109 f3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10" t="f110" r="f111" b="f112"/>
              <a:pathLst>
                <a:path>
                  <a:moveTo>
                    <a:pt x="f48" y="f49"/>
                  </a:moveTo>
                  <a:arcTo wR="f50" hR="f51" stAng="f47" swAng="f43"/>
                  <a:lnTo>
                    <a:pt x="f49" y="f62"/>
                  </a:lnTo>
                  <a:arcTo wR="f51" hR="f88" stAng="f92" swAng="f67"/>
                  <a:lnTo>
                    <a:pt x="f63" y="f55"/>
                  </a:lnTo>
                  <a:arcTo wR="f89" hR="f90" stAng="f93" swAng="f84"/>
                  <a:lnTo>
                    <a:pt x="f56" y="f48"/>
                  </a:lnTo>
                  <a:arcTo wR="f91" hR="f50" stAng="f85" swAng="f86"/>
                  <a:close/>
                </a:path>
              </a:pathLst>
            </a:custGeom>
            <a:solidFill>
              <a:srgbClr val="870002"/>
            </a:solidFill>
            <a:ln w="12701" cap="flat">
              <a:solidFill>
                <a:srgbClr val="172C51"/>
              </a:solidFill>
              <a:prstDash val="solid"/>
              <a:miter/>
            </a:ln>
          </p:spPr>
          <p:txBody>
            <a:bodyPr vert="horz" wrap="square" lIns="60960" tIns="30480" rIns="60960" bIns="30480" anchor="ctr" anchorCtr="1" compatLnSpc="1">
              <a:noAutofit/>
            </a:bodyPr>
            <a:lstStyle/>
            <a:p>
              <a:pPr algn="ctr" defTabSz="304815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2933" b="1" dirty="0">
                  <a:solidFill>
                    <a:srgbClr val="FFFFFF"/>
                  </a:solidFill>
                  <a:latin typeface="Calibri"/>
                </a:rPr>
                <a:t>SECTION NAME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79C1052D-D962-2068-E16E-93FB543283E2}"/>
              </a:ext>
            </a:extLst>
          </p:cNvPr>
          <p:cNvGrpSpPr/>
          <p:nvPr/>
        </p:nvGrpSpPr>
        <p:grpSpPr>
          <a:xfrm>
            <a:off x="670707" y="11986632"/>
            <a:ext cx="9540093" cy="8734624"/>
            <a:chOff x="650909" y="2987891"/>
            <a:chExt cx="10413331" cy="8734624"/>
          </a:xfrm>
        </p:grpSpPr>
        <p:sp>
          <p:nvSpPr>
            <p:cNvPr id="33" name="TextBox 14">
              <a:extLst>
                <a:ext uri="{FF2B5EF4-FFF2-40B4-BE49-F238E27FC236}">
                  <a16:creationId xmlns:a16="http://schemas.microsoft.com/office/drawing/2014/main" id="{C2FFE445-EE02-B4B3-D6A9-4190FC5F514A}"/>
                </a:ext>
              </a:extLst>
            </p:cNvPr>
            <p:cNvSpPr txBox="1"/>
            <p:nvPr/>
          </p:nvSpPr>
          <p:spPr>
            <a:xfrm>
              <a:off x="670707" y="3891536"/>
              <a:ext cx="10393533" cy="7830979"/>
            </a:xfrm>
            <a:prstGeom prst="roundRect">
              <a:avLst>
                <a:gd name="adj" fmla="val 2326"/>
              </a:avLst>
            </a:prstGeom>
            <a:ln w="28575">
              <a:solidFill>
                <a:srgbClr val="870002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60960" tIns="30480" rIns="60960" bIns="30480" anchor="t" anchorCtr="0" compatLnSpc="1">
              <a:spAutoFit/>
            </a:bodyPr>
            <a:lstStyle/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</p:txBody>
        </p:sp>
        <p:sp>
          <p:nvSpPr>
            <p:cNvPr id="35" name="Rounded Rectangle 15">
              <a:extLst>
                <a:ext uri="{FF2B5EF4-FFF2-40B4-BE49-F238E27FC236}">
                  <a16:creationId xmlns:a16="http://schemas.microsoft.com/office/drawing/2014/main" id="{890B7920-A7EB-7BAE-63E1-C0AC31D12D04}"/>
                </a:ext>
              </a:extLst>
            </p:cNvPr>
            <p:cNvSpPr/>
            <p:nvPr/>
          </p:nvSpPr>
          <p:spPr>
            <a:xfrm>
              <a:off x="650909" y="2987891"/>
              <a:ext cx="10393533" cy="785351"/>
            </a:xfrm>
            <a:custGeom>
              <a:avLst/>
              <a:gdLst>
                <a:gd name="f0" fmla="val 10800000"/>
                <a:gd name="f1" fmla="val 5400000"/>
                <a:gd name="f2" fmla="val 1620000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val 45"/>
                <a:gd name="f9" fmla="val 3600"/>
                <a:gd name="f10" fmla="abs f3"/>
                <a:gd name="f11" fmla="abs f4"/>
                <a:gd name="f12" fmla="abs f5"/>
                <a:gd name="f13" fmla="*/ f7 1 180"/>
                <a:gd name="f14" fmla="+- 0 0 f1"/>
                <a:gd name="f15" fmla="+- f6 f9 0"/>
                <a:gd name="f16" fmla="?: f10 f3 1"/>
                <a:gd name="f17" fmla="?: f11 f4 1"/>
                <a:gd name="f18" fmla="?: f12 f5 1"/>
                <a:gd name="f19" fmla="*/ f8 f13 1"/>
                <a:gd name="f20" fmla="+- f6 0 f15"/>
                <a:gd name="f21" fmla="+- f15 0 f6"/>
                <a:gd name="f22" fmla="*/ f16 1 21600"/>
                <a:gd name="f23" fmla="*/ f17 1 21600"/>
                <a:gd name="f24" fmla="*/ 21600 f16 1"/>
                <a:gd name="f25" fmla="*/ 21600 f17 1"/>
                <a:gd name="f26" fmla="+- 0 0 f19"/>
                <a:gd name="f27" fmla="abs f20"/>
                <a:gd name="f28" fmla="abs f21"/>
                <a:gd name="f29" fmla="?: f20 f14 f1"/>
                <a:gd name="f30" fmla="?: f20 f1 f14"/>
                <a:gd name="f31" fmla="?: f20 f2 f1"/>
                <a:gd name="f32" fmla="?: f20 f1 f2"/>
                <a:gd name="f33" fmla="?: f21 f14 f1"/>
                <a:gd name="f34" fmla="?: f21 f1 f14"/>
                <a:gd name="f35" fmla="?: f20 0 f0"/>
                <a:gd name="f36" fmla="?: f20 f0 0"/>
                <a:gd name="f37" fmla="min f23 f22"/>
                <a:gd name="f38" fmla="*/ f24 1 f18"/>
                <a:gd name="f39" fmla="*/ f25 1 f18"/>
                <a:gd name="f40" fmla="*/ f26 f0 1"/>
                <a:gd name="f41" fmla="?: f20 f32 f31"/>
                <a:gd name="f42" fmla="?: f20 f31 f32"/>
                <a:gd name="f43" fmla="?: f21 f30 f29"/>
                <a:gd name="f44" fmla="val f38"/>
                <a:gd name="f45" fmla="val f39"/>
                <a:gd name="f46" fmla="*/ f40 1 f7"/>
                <a:gd name="f47" fmla="?: f21 f42 f41"/>
                <a:gd name="f48" fmla="*/ f15 f37 1"/>
                <a:gd name="f49" fmla="*/ f6 f37 1"/>
                <a:gd name="f50" fmla="*/ f27 f37 1"/>
                <a:gd name="f51" fmla="*/ f28 f37 1"/>
                <a:gd name="f52" fmla="+- f45 0 f9"/>
                <a:gd name="f53" fmla="+- f44 0 f9"/>
                <a:gd name="f54" fmla="+- f46 0 f1"/>
                <a:gd name="f55" fmla="*/ f45 f37 1"/>
                <a:gd name="f56" fmla="*/ f44 f37 1"/>
                <a:gd name="f57" fmla="+- f45 0 f52"/>
                <a:gd name="f58" fmla="+- f44 0 f53"/>
                <a:gd name="f59" fmla="+- f52 0 f45"/>
                <a:gd name="f60" fmla="+- f53 0 f44"/>
                <a:gd name="f61" fmla="+- f54 f1 0"/>
                <a:gd name="f62" fmla="*/ f52 f37 1"/>
                <a:gd name="f63" fmla="*/ f53 f37 1"/>
                <a:gd name="f64" fmla="abs f57"/>
                <a:gd name="f65" fmla="?: f57 0 f0"/>
                <a:gd name="f66" fmla="?: f57 f0 0"/>
                <a:gd name="f67" fmla="?: f57 f33 f34"/>
                <a:gd name="f68" fmla="abs f58"/>
                <a:gd name="f69" fmla="abs f59"/>
                <a:gd name="f70" fmla="?: f58 f14 f1"/>
                <a:gd name="f71" fmla="?: f58 f1 f14"/>
                <a:gd name="f72" fmla="?: f58 f2 f1"/>
                <a:gd name="f73" fmla="?: f58 f1 f2"/>
                <a:gd name="f74" fmla="abs f60"/>
                <a:gd name="f75" fmla="?: f60 f14 f1"/>
                <a:gd name="f76" fmla="?: f60 f1 f14"/>
                <a:gd name="f77" fmla="?: f60 f36 f35"/>
                <a:gd name="f78" fmla="?: f60 f35 f36"/>
                <a:gd name="f79" fmla="*/ f61 f7 1"/>
                <a:gd name="f80" fmla="?: f21 f66 f65"/>
                <a:gd name="f81" fmla="?: f21 f65 f66"/>
                <a:gd name="f82" fmla="?: f58 f73 f72"/>
                <a:gd name="f83" fmla="?: f58 f72 f73"/>
                <a:gd name="f84" fmla="?: f59 f71 f70"/>
                <a:gd name="f85" fmla="?: f20 f77 f78"/>
                <a:gd name="f86" fmla="?: f20 f75 f76"/>
                <a:gd name="f87" fmla="*/ f79 1 f0"/>
                <a:gd name="f88" fmla="*/ f64 f37 1"/>
                <a:gd name="f89" fmla="*/ f68 f37 1"/>
                <a:gd name="f90" fmla="*/ f69 f37 1"/>
                <a:gd name="f91" fmla="*/ f74 f37 1"/>
                <a:gd name="f92" fmla="?: f57 f80 f81"/>
                <a:gd name="f93" fmla="?: f59 f83 f82"/>
                <a:gd name="f94" fmla="+- 0 0 f87"/>
                <a:gd name="f95" fmla="+- 0 0 f94"/>
                <a:gd name="f96" fmla="*/ f95 f0 1"/>
                <a:gd name="f97" fmla="*/ f96 1 f7"/>
                <a:gd name="f98" fmla="+- f97 0 f1"/>
                <a:gd name="f99" fmla="cos 1 f98"/>
                <a:gd name="f100" fmla="+- 0 0 f99"/>
                <a:gd name="f101" fmla="+- 0 0 f100"/>
                <a:gd name="f102" fmla="val f101"/>
                <a:gd name="f103" fmla="+- 0 0 f102"/>
                <a:gd name="f104" fmla="*/ f9 f103 1"/>
                <a:gd name="f105" fmla="*/ f104 3163 1"/>
                <a:gd name="f106" fmla="*/ f105 1 7636"/>
                <a:gd name="f107" fmla="+- f6 f106 0"/>
                <a:gd name="f108" fmla="+- f44 0 f106"/>
                <a:gd name="f109" fmla="+- f45 0 f106"/>
                <a:gd name="f110" fmla="*/ f107 f37 1"/>
                <a:gd name="f111" fmla="*/ f108 f37 1"/>
                <a:gd name="f112" fmla="*/ f109 f3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10" t="f110" r="f111" b="f112"/>
              <a:pathLst>
                <a:path>
                  <a:moveTo>
                    <a:pt x="f48" y="f49"/>
                  </a:moveTo>
                  <a:arcTo wR="f50" hR="f51" stAng="f47" swAng="f43"/>
                  <a:lnTo>
                    <a:pt x="f49" y="f62"/>
                  </a:lnTo>
                  <a:arcTo wR="f51" hR="f88" stAng="f92" swAng="f67"/>
                  <a:lnTo>
                    <a:pt x="f63" y="f55"/>
                  </a:lnTo>
                  <a:arcTo wR="f89" hR="f90" stAng="f93" swAng="f84"/>
                  <a:lnTo>
                    <a:pt x="f56" y="f48"/>
                  </a:lnTo>
                  <a:arcTo wR="f91" hR="f50" stAng="f85" swAng="f86"/>
                  <a:close/>
                </a:path>
              </a:pathLst>
            </a:custGeom>
            <a:solidFill>
              <a:srgbClr val="870002"/>
            </a:solidFill>
            <a:ln w="12701" cap="flat">
              <a:solidFill>
                <a:srgbClr val="172C51"/>
              </a:solidFill>
              <a:prstDash val="solid"/>
              <a:miter/>
            </a:ln>
          </p:spPr>
          <p:txBody>
            <a:bodyPr vert="horz" wrap="square" lIns="60960" tIns="30480" rIns="60960" bIns="30480" anchor="ctr" anchorCtr="1" compatLnSpc="1">
              <a:noAutofit/>
            </a:bodyPr>
            <a:lstStyle/>
            <a:p>
              <a:pPr algn="ctr" defTabSz="304815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2933" b="1" dirty="0">
                  <a:solidFill>
                    <a:srgbClr val="FFFFFF"/>
                  </a:solidFill>
                  <a:latin typeface="Calibri"/>
                </a:rPr>
                <a:t>SECTION NAME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E5F11938-A4A8-2B55-CE19-90A51E5C99A1}"/>
              </a:ext>
            </a:extLst>
          </p:cNvPr>
          <p:cNvGrpSpPr/>
          <p:nvPr/>
        </p:nvGrpSpPr>
        <p:grpSpPr>
          <a:xfrm>
            <a:off x="10708987" y="13659812"/>
            <a:ext cx="10413653" cy="7077274"/>
            <a:chOff x="650909" y="2987891"/>
            <a:chExt cx="10413331" cy="7077274"/>
          </a:xfrm>
        </p:grpSpPr>
        <p:sp>
          <p:nvSpPr>
            <p:cNvPr id="5" name="TextBox 14">
              <a:extLst>
                <a:ext uri="{FF2B5EF4-FFF2-40B4-BE49-F238E27FC236}">
                  <a16:creationId xmlns:a16="http://schemas.microsoft.com/office/drawing/2014/main" id="{52D4B477-00B9-9077-7069-1CA51157B1AC}"/>
                </a:ext>
              </a:extLst>
            </p:cNvPr>
            <p:cNvSpPr txBox="1"/>
            <p:nvPr/>
          </p:nvSpPr>
          <p:spPr>
            <a:xfrm>
              <a:off x="670707" y="3891536"/>
              <a:ext cx="10393533" cy="6173629"/>
            </a:xfrm>
            <a:prstGeom prst="roundRect">
              <a:avLst>
                <a:gd name="adj" fmla="val 2326"/>
              </a:avLst>
            </a:prstGeom>
            <a:ln w="28575">
              <a:solidFill>
                <a:srgbClr val="870002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60960" tIns="30480" rIns="60960" bIns="30480" anchor="t" anchorCtr="0" compatLnSpc="1">
              <a:spAutoFit/>
            </a:bodyPr>
            <a:lstStyle/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</p:txBody>
        </p:sp>
        <p:sp>
          <p:nvSpPr>
            <p:cNvPr id="6" name="Rounded Rectangle 15">
              <a:extLst>
                <a:ext uri="{FF2B5EF4-FFF2-40B4-BE49-F238E27FC236}">
                  <a16:creationId xmlns:a16="http://schemas.microsoft.com/office/drawing/2014/main" id="{22D99801-D310-C4BE-0327-9DE15E1B930A}"/>
                </a:ext>
              </a:extLst>
            </p:cNvPr>
            <p:cNvSpPr/>
            <p:nvPr/>
          </p:nvSpPr>
          <p:spPr>
            <a:xfrm>
              <a:off x="650909" y="2987891"/>
              <a:ext cx="10393533" cy="785351"/>
            </a:xfrm>
            <a:custGeom>
              <a:avLst/>
              <a:gdLst>
                <a:gd name="f0" fmla="val 10800000"/>
                <a:gd name="f1" fmla="val 5400000"/>
                <a:gd name="f2" fmla="val 1620000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val 45"/>
                <a:gd name="f9" fmla="val 3600"/>
                <a:gd name="f10" fmla="abs f3"/>
                <a:gd name="f11" fmla="abs f4"/>
                <a:gd name="f12" fmla="abs f5"/>
                <a:gd name="f13" fmla="*/ f7 1 180"/>
                <a:gd name="f14" fmla="+- 0 0 f1"/>
                <a:gd name="f15" fmla="+- f6 f9 0"/>
                <a:gd name="f16" fmla="?: f10 f3 1"/>
                <a:gd name="f17" fmla="?: f11 f4 1"/>
                <a:gd name="f18" fmla="?: f12 f5 1"/>
                <a:gd name="f19" fmla="*/ f8 f13 1"/>
                <a:gd name="f20" fmla="+- f6 0 f15"/>
                <a:gd name="f21" fmla="+- f15 0 f6"/>
                <a:gd name="f22" fmla="*/ f16 1 21600"/>
                <a:gd name="f23" fmla="*/ f17 1 21600"/>
                <a:gd name="f24" fmla="*/ 21600 f16 1"/>
                <a:gd name="f25" fmla="*/ 21600 f17 1"/>
                <a:gd name="f26" fmla="+- 0 0 f19"/>
                <a:gd name="f27" fmla="abs f20"/>
                <a:gd name="f28" fmla="abs f21"/>
                <a:gd name="f29" fmla="?: f20 f14 f1"/>
                <a:gd name="f30" fmla="?: f20 f1 f14"/>
                <a:gd name="f31" fmla="?: f20 f2 f1"/>
                <a:gd name="f32" fmla="?: f20 f1 f2"/>
                <a:gd name="f33" fmla="?: f21 f14 f1"/>
                <a:gd name="f34" fmla="?: f21 f1 f14"/>
                <a:gd name="f35" fmla="?: f20 0 f0"/>
                <a:gd name="f36" fmla="?: f20 f0 0"/>
                <a:gd name="f37" fmla="min f23 f22"/>
                <a:gd name="f38" fmla="*/ f24 1 f18"/>
                <a:gd name="f39" fmla="*/ f25 1 f18"/>
                <a:gd name="f40" fmla="*/ f26 f0 1"/>
                <a:gd name="f41" fmla="?: f20 f32 f31"/>
                <a:gd name="f42" fmla="?: f20 f31 f32"/>
                <a:gd name="f43" fmla="?: f21 f30 f29"/>
                <a:gd name="f44" fmla="val f38"/>
                <a:gd name="f45" fmla="val f39"/>
                <a:gd name="f46" fmla="*/ f40 1 f7"/>
                <a:gd name="f47" fmla="?: f21 f42 f41"/>
                <a:gd name="f48" fmla="*/ f15 f37 1"/>
                <a:gd name="f49" fmla="*/ f6 f37 1"/>
                <a:gd name="f50" fmla="*/ f27 f37 1"/>
                <a:gd name="f51" fmla="*/ f28 f37 1"/>
                <a:gd name="f52" fmla="+- f45 0 f9"/>
                <a:gd name="f53" fmla="+- f44 0 f9"/>
                <a:gd name="f54" fmla="+- f46 0 f1"/>
                <a:gd name="f55" fmla="*/ f45 f37 1"/>
                <a:gd name="f56" fmla="*/ f44 f37 1"/>
                <a:gd name="f57" fmla="+- f45 0 f52"/>
                <a:gd name="f58" fmla="+- f44 0 f53"/>
                <a:gd name="f59" fmla="+- f52 0 f45"/>
                <a:gd name="f60" fmla="+- f53 0 f44"/>
                <a:gd name="f61" fmla="+- f54 f1 0"/>
                <a:gd name="f62" fmla="*/ f52 f37 1"/>
                <a:gd name="f63" fmla="*/ f53 f37 1"/>
                <a:gd name="f64" fmla="abs f57"/>
                <a:gd name="f65" fmla="?: f57 0 f0"/>
                <a:gd name="f66" fmla="?: f57 f0 0"/>
                <a:gd name="f67" fmla="?: f57 f33 f34"/>
                <a:gd name="f68" fmla="abs f58"/>
                <a:gd name="f69" fmla="abs f59"/>
                <a:gd name="f70" fmla="?: f58 f14 f1"/>
                <a:gd name="f71" fmla="?: f58 f1 f14"/>
                <a:gd name="f72" fmla="?: f58 f2 f1"/>
                <a:gd name="f73" fmla="?: f58 f1 f2"/>
                <a:gd name="f74" fmla="abs f60"/>
                <a:gd name="f75" fmla="?: f60 f14 f1"/>
                <a:gd name="f76" fmla="?: f60 f1 f14"/>
                <a:gd name="f77" fmla="?: f60 f36 f35"/>
                <a:gd name="f78" fmla="?: f60 f35 f36"/>
                <a:gd name="f79" fmla="*/ f61 f7 1"/>
                <a:gd name="f80" fmla="?: f21 f66 f65"/>
                <a:gd name="f81" fmla="?: f21 f65 f66"/>
                <a:gd name="f82" fmla="?: f58 f73 f72"/>
                <a:gd name="f83" fmla="?: f58 f72 f73"/>
                <a:gd name="f84" fmla="?: f59 f71 f70"/>
                <a:gd name="f85" fmla="?: f20 f77 f78"/>
                <a:gd name="f86" fmla="?: f20 f75 f76"/>
                <a:gd name="f87" fmla="*/ f79 1 f0"/>
                <a:gd name="f88" fmla="*/ f64 f37 1"/>
                <a:gd name="f89" fmla="*/ f68 f37 1"/>
                <a:gd name="f90" fmla="*/ f69 f37 1"/>
                <a:gd name="f91" fmla="*/ f74 f37 1"/>
                <a:gd name="f92" fmla="?: f57 f80 f81"/>
                <a:gd name="f93" fmla="?: f59 f83 f82"/>
                <a:gd name="f94" fmla="+- 0 0 f87"/>
                <a:gd name="f95" fmla="+- 0 0 f94"/>
                <a:gd name="f96" fmla="*/ f95 f0 1"/>
                <a:gd name="f97" fmla="*/ f96 1 f7"/>
                <a:gd name="f98" fmla="+- f97 0 f1"/>
                <a:gd name="f99" fmla="cos 1 f98"/>
                <a:gd name="f100" fmla="+- 0 0 f99"/>
                <a:gd name="f101" fmla="+- 0 0 f100"/>
                <a:gd name="f102" fmla="val f101"/>
                <a:gd name="f103" fmla="+- 0 0 f102"/>
                <a:gd name="f104" fmla="*/ f9 f103 1"/>
                <a:gd name="f105" fmla="*/ f104 3163 1"/>
                <a:gd name="f106" fmla="*/ f105 1 7636"/>
                <a:gd name="f107" fmla="+- f6 f106 0"/>
                <a:gd name="f108" fmla="+- f44 0 f106"/>
                <a:gd name="f109" fmla="+- f45 0 f106"/>
                <a:gd name="f110" fmla="*/ f107 f37 1"/>
                <a:gd name="f111" fmla="*/ f108 f37 1"/>
                <a:gd name="f112" fmla="*/ f109 f3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10" t="f110" r="f111" b="f112"/>
              <a:pathLst>
                <a:path>
                  <a:moveTo>
                    <a:pt x="f48" y="f49"/>
                  </a:moveTo>
                  <a:arcTo wR="f50" hR="f51" stAng="f47" swAng="f43"/>
                  <a:lnTo>
                    <a:pt x="f49" y="f62"/>
                  </a:lnTo>
                  <a:arcTo wR="f51" hR="f88" stAng="f92" swAng="f67"/>
                  <a:lnTo>
                    <a:pt x="f63" y="f55"/>
                  </a:lnTo>
                  <a:arcTo wR="f89" hR="f90" stAng="f93" swAng="f84"/>
                  <a:lnTo>
                    <a:pt x="f56" y="f48"/>
                  </a:lnTo>
                  <a:arcTo wR="f91" hR="f50" stAng="f85" swAng="f86"/>
                  <a:close/>
                </a:path>
              </a:pathLst>
            </a:custGeom>
            <a:solidFill>
              <a:srgbClr val="870002"/>
            </a:solidFill>
            <a:ln w="12701" cap="flat">
              <a:solidFill>
                <a:srgbClr val="172C51"/>
              </a:solidFill>
              <a:prstDash val="solid"/>
              <a:miter/>
            </a:ln>
          </p:spPr>
          <p:txBody>
            <a:bodyPr vert="horz" wrap="square" lIns="60960" tIns="30480" rIns="60960" bIns="30480" anchor="ctr" anchorCtr="1" compatLnSpc="1">
              <a:noAutofit/>
            </a:bodyPr>
            <a:lstStyle/>
            <a:p>
              <a:pPr algn="ctr" defTabSz="304815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2933" b="1" dirty="0">
                  <a:solidFill>
                    <a:srgbClr val="FFFFFF"/>
                  </a:solidFill>
                  <a:latin typeface="Calibri"/>
                </a:rPr>
                <a:t>SECTION NAME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D040418A-7896-AD96-4429-E38056E41D85}"/>
              </a:ext>
            </a:extLst>
          </p:cNvPr>
          <p:cNvGrpSpPr/>
          <p:nvPr/>
        </p:nvGrpSpPr>
        <p:grpSpPr>
          <a:xfrm>
            <a:off x="21812676" y="13710043"/>
            <a:ext cx="10413653" cy="7077274"/>
            <a:chOff x="650909" y="2987891"/>
            <a:chExt cx="10413331" cy="7077274"/>
          </a:xfrm>
        </p:grpSpPr>
        <p:sp>
          <p:nvSpPr>
            <p:cNvPr id="8" name="TextBox 14">
              <a:extLst>
                <a:ext uri="{FF2B5EF4-FFF2-40B4-BE49-F238E27FC236}">
                  <a16:creationId xmlns:a16="http://schemas.microsoft.com/office/drawing/2014/main" id="{76A39CEA-6A51-1219-AD91-3E109C803A4B}"/>
                </a:ext>
              </a:extLst>
            </p:cNvPr>
            <p:cNvSpPr txBox="1"/>
            <p:nvPr/>
          </p:nvSpPr>
          <p:spPr>
            <a:xfrm>
              <a:off x="670707" y="3891536"/>
              <a:ext cx="10393533" cy="6173629"/>
            </a:xfrm>
            <a:prstGeom prst="roundRect">
              <a:avLst>
                <a:gd name="adj" fmla="val 2326"/>
              </a:avLst>
            </a:prstGeom>
            <a:ln w="28575">
              <a:solidFill>
                <a:srgbClr val="870002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60960" tIns="30480" rIns="60960" bIns="30480" anchor="t" anchorCtr="0" compatLnSpc="1">
              <a:spAutoFit/>
            </a:bodyPr>
            <a:lstStyle/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  <a:p>
              <a:pPr>
                <a:spcAft>
                  <a:spcPts val="800"/>
                </a:spcAft>
              </a:pPr>
              <a:endParaRPr lang="en-US" sz="2000" dirty="0"/>
            </a:p>
          </p:txBody>
        </p:sp>
        <p:sp>
          <p:nvSpPr>
            <p:cNvPr id="10" name="Rounded Rectangle 15">
              <a:extLst>
                <a:ext uri="{FF2B5EF4-FFF2-40B4-BE49-F238E27FC236}">
                  <a16:creationId xmlns:a16="http://schemas.microsoft.com/office/drawing/2014/main" id="{F9E6FE78-7D55-29AC-1915-5196A382547D}"/>
                </a:ext>
              </a:extLst>
            </p:cNvPr>
            <p:cNvSpPr/>
            <p:nvPr/>
          </p:nvSpPr>
          <p:spPr>
            <a:xfrm>
              <a:off x="650909" y="2987891"/>
              <a:ext cx="10393533" cy="785351"/>
            </a:xfrm>
            <a:custGeom>
              <a:avLst/>
              <a:gdLst>
                <a:gd name="f0" fmla="val 10800000"/>
                <a:gd name="f1" fmla="val 5400000"/>
                <a:gd name="f2" fmla="val 1620000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val 45"/>
                <a:gd name="f9" fmla="val 3600"/>
                <a:gd name="f10" fmla="abs f3"/>
                <a:gd name="f11" fmla="abs f4"/>
                <a:gd name="f12" fmla="abs f5"/>
                <a:gd name="f13" fmla="*/ f7 1 180"/>
                <a:gd name="f14" fmla="+- 0 0 f1"/>
                <a:gd name="f15" fmla="+- f6 f9 0"/>
                <a:gd name="f16" fmla="?: f10 f3 1"/>
                <a:gd name="f17" fmla="?: f11 f4 1"/>
                <a:gd name="f18" fmla="?: f12 f5 1"/>
                <a:gd name="f19" fmla="*/ f8 f13 1"/>
                <a:gd name="f20" fmla="+- f6 0 f15"/>
                <a:gd name="f21" fmla="+- f15 0 f6"/>
                <a:gd name="f22" fmla="*/ f16 1 21600"/>
                <a:gd name="f23" fmla="*/ f17 1 21600"/>
                <a:gd name="f24" fmla="*/ 21600 f16 1"/>
                <a:gd name="f25" fmla="*/ 21600 f17 1"/>
                <a:gd name="f26" fmla="+- 0 0 f19"/>
                <a:gd name="f27" fmla="abs f20"/>
                <a:gd name="f28" fmla="abs f21"/>
                <a:gd name="f29" fmla="?: f20 f14 f1"/>
                <a:gd name="f30" fmla="?: f20 f1 f14"/>
                <a:gd name="f31" fmla="?: f20 f2 f1"/>
                <a:gd name="f32" fmla="?: f20 f1 f2"/>
                <a:gd name="f33" fmla="?: f21 f14 f1"/>
                <a:gd name="f34" fmla="?: f21 f1 f14"/>
                <a:gd name="f35" fmla="?: f20 0 f0"/>
                <a:gd name="f36" fmla="?: f20 f0 0"/>
                <a:gd name="f37" fmla="min f23 f22"/>
                <a:gd name="f38" fmla="*/ f24 1 f18"/>
                <a:gd name="f39" fmla="*/ f25 1 f18"/>
                <a:gd name="f40" fmla="*/ f26 f0 1"/>
                <a:gd name="f41" fmla="?: f20 f32 f31"/>
                <a:gd name="f42" fmla="?: f20 f31 f32"/>
                <a:gd name="f43" fmla="?: f21 f30 f29"/>
                <a:gd name="f44" fmla="val f38"/>
                <a:gd name="f45" fmla="val f39"/>
                <a:gd name="f46" fmla="*/ f40 1 f7"/>
                <a:gd name="f47" fmla="?: f21 f42 f41"/>
                <a:gd name="f48" fmla="*/ f15 f37 1"/>
                <a:gd name="f49" fmla="*/ f6 f37 1"/>
                <a:gd name="f50" fmla="*/ f27 f37 1"/>
                <a:gd name="f51" fmla="*/ f28 f37 1"/>
                <a:gd name="f52" fmla="+- f45 0 f9"/>
                <a:gd name="f53" fmla="+- f44 0 f9"/>
                <a:gd name="f54" fmla="+- f46 0 f1"/>
                <a:gd name="f55" fmla="*/ f45 f37 1"/>
                <a:gd name="f56" fmla="*/ f44 f37 1"/>
                <a:gd name="f57" fmla="+- f45 0 f52"/>
                <a:gd name="f58" fmla="+- f44 0 f53"/>
                <a:gd name="f59" fmla="+- f52 0 f45"/>
                <a:gd name="f60" fmla="+- f53 0 f44"/>
                <a:gd name="f61" fmla="+- f54 f1 0"/>
                <a:gd name="f62" fmla="*/ f52 f37 1"/>
                <a:gd name="f63" fmla="*/ f53 f37 1"/>
                <a:gd name="f64" fmla="abs f57"/>
                <a:gd name="f65" fmla="?: f57 0 f0"/>
                <a:gd name="f66" fmla="?: f57 f0 0"/>
                <a:gd name="f67" fmla="?: f57 f33 f34"/>
                <a:gd name="f68" fmla="abs f58"/>
                <a:gd name="f69" fmla="abs f59"/>
                <a:gd name="f70" fmla="?: f58 f14 f1"/>
                <a:gd name="f71" fmla="?: f58 f1 f14"/>
                <a:gd name="f72" fmla="?: f58 f2 f1"/>
                <a:gd name="f73" fmla="?: f58 f1 f2"/>
                <a:gd name="f74" fmla="abs f60"/>
                <a:gd name="f75" fmla="?: f60 f14 f1"/>
                <a:gd name="f76" fmla="?: f60 f1 f14"/>
                <a:gd name="f77" fmla="?: f60 f36 f35"/>
                <a:gd name="f78" fmla="?: f60 f35 f36"/>
                <a:gd name="f79" fmla="*/ f61 f7 1"/>
                <a:gd name="f80" fmla="?: f21 f66 f65"/>
                <a:gd name="f81" fmla="?: f21 f65 f66"/>
                <a:gd name="f82" fmla="?: f58 f73 f72"/>
                <a:gd name="f83" fmla="?: f58 f72 f73"/>
                <a:gd name="f84" fmla="?: f59 f71 f70"/>
                <a:gd name="f85" fmla="?: f20 f77 f78"/>
                <a:gd name="f86" fmla="?: f20 f75 f76"/>
                <a:gd name="f87" fmla="*/ f79 1 f0"/>
                <a:gd name="f88" fmla="*/ f64 f37 1"/>
                <a:gd name="f89" fmla="*/ f68 f37 1"/>
                <a:gd name="f90" fmla="*/ f69 f37 1"/>
                <a:gd name="f91" fmla="*/ f74 f37 1"/>
                <a:gd name="f92" fmla="?: f57 f80 f81"/>
                <a:gd name="f93" fmla="?: f59 f83 f82"/>
                <a:gd name="f94" fmla="+- 0 0 f87"/>
                <a:gd name="f95" fmla="+- 0 0 f94"/>
                <a:gd name="f96" fmla="*/ f95 f0 1"/>
                <a:gd name="f97" fmla="*/ f96 1 f7"/>
                <a:gd name="f98" fmla="+- f97 0 f1"/>
                <a:gd name="f99" fmla="cos 1 f98"/>
                <a:gd name="f100" fmla="+- 0 0 f99"/>
                <a:gd name="f101" fmla="+- 0 0 f100"/>
                <a:gd name="f102" fmla="val f101"/>
                <a:gd name="f103" fmla="+- 0 0 f102"/>
                <a:gd name="f104" fmla="*/ f9 f103 1"/>
                <a:gd name="f105" fmla="*/ f104 3163 1"/>
                <a:gd name="f106" fmla="*/ f105 1 7636"/>
                <a:gd name="f107" fmla="+- f6 f106 0"/>
                <a:gd name="f108" fmla="+- f44 0 f106"/>
                <a:gd name="f109" fmla="+- f45 0 f106"/>
                <a:gd name="f110" fmla="*/ f107 f37 1"/>
                <a:gd name="f111" fmla="*/ f108 f37 1"/>
                <a:gd name="f112" fmla="*/ f109 f3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10" t="f110" r="f111" b="f112"/>
              <a:pathLst>
                <a:path>
                  <a:moveTo>
                    <a:pt x="f48" y="f49"/>
                  </a:moveTo>
                  <a:arcTo wR="f50" hR="f51" stAng="f47" swAng="f43"/>
                  <a:lnTo>
                    <a:pt x="f49" y="f62"/>
                  </a:lnTo>
                  <a:arcTo wR="f51" hR="f88" stAng="f92" swAng="f67"/>
                  <a:lnTo>
                    <a:pt x="f63" y="f55"/>
                  </a:lnTo>
                  <a:arcTo wR="f89" hR="f90" stAng="f93" swAng="f84"/>
                  <a:lnTo>
                    <a:pt x="f56" y="f48"/>
                  </a:lnTo>
                  <a:arcTo wR="f91" hR="f50" stAng="f85" swAng="f86"/>
                  <a:close/>
                </a:path>
              </a:pathLst>
            </a:custGeom>
            <a:solidFill>
              <a:srgbClr val="870002"/>
            </a:solidFill>
            <a:ln w="12701" cap="flat">
              <a:solidFill>
                <a:srgbClr val="172C51"/>
              </a:solidFill>
              <a:prstDash val="solid"/>
              <a:miter/>
            </a:ln>
          </p:spPr>
          <p:txBody>
            <a:bodyPr vert="horz" wrap="square" lIns="60960" tIns="30480" rIns="60960" bIns="30480" anchor="ctr" anchorCtr="1" compatLnSpc="1">
              <a:noAutofit/>
            </a:bodyPr>
            <a:lstStyle/>
            <a:p>
              <a:pPr algn="ctr" defTabSz="304815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2933" b="1" dirty="0">
                  <a:solidFill>
                    <a:srgbClr val="FFFFFF"/>
                  </a:solidFill>
                  <a:latin typeface="Calibri"/>
                </a:rPr>
                <a:t>SECTION NAME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377331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F5DC1D04D61A94E99EF3D5719243FB9" ma:contentTypeVersion="10" ma:contentTypeDescription="Create a new document." ma:contentTypeScope="" ma:versionID="06fdd9913ec38ea6c536bd43977d9c18">
  <xsd:schema xmlns:xsd="http://www.w3.org/2001/XMLSchema" xmlns:xs="http://www.w3.org/2001/XMLSchema" xmlns:p="http://schemas.microsoft.com/office/2006/metadata/properties" xmlns:ns2="a94b9393-3a63-4fb0-b504-491aeaec59ea" xmlns:ns3="1a06f832-0cff-4cdb-abec-3b86518291bb" targetNamespace="http://schemas.microsoft.com/office/2006/metadata/properties" ma:root="true" ma:fieldsID="2459a7c07bbd612434c6f6a00f280a05" ns2:_="" ns3:_="">
    <xsd:import namespace="a94b9393-3a63-4fb0-b504-491aeaec59ea"/>
    <xsd:import namespace="1a06f832-0cff-4cdb-abec-3b86518291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4b9393-3a63-4fb0-b504-491aeaec59e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5a1ab900-2ec0-4401-a445-b65711cd6e0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06f832-0cff-4cdb-abec-3b86518291bb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d391199-53b5-417f-aaff-abec2eea2f35}" ma:internalName="TaxCatchAll" ma:showField="CatchAllData" ma:web="1a06f832-0cff-4cdb-abec-3b86518291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94b9393-3a63-4fb0-b504-491aeaec59ea">
      <Terms xmlns="http://schemas.microsoft.com/office/infopath/2007/PartnerControls"/>
    </lcf76f155ced4ddcb4097134ff3c332f>
    <TaxCatchAll xmlns="1a06f832-0cff-4cdb-abec-3b86518291bb" xsi:nil="true"/>
  </documentManagement>
</p:properties>
</file>

<file path=customXml/itemProps1.xml><?xml version="1.0" encoding="utf-8"?>
<ds:datastoreItem xmlns:ds="http://schemas.openxmlformats.org/officeDocument/2006/customXml" ds:itemID="{623F0816-2263-4C52-8658-14DE2C029003}"/>
</file>

<file path=customXml/itemProps2.xml><?xml version="1.0" encoding="utf-8"?>
<ds:datastoreItem xmlns:ds="http://schemas.openxmlformats.org/officeDocument/2006/customXml" ds:itemID="{449183F3-593C-4597-A875-D6D1E2043D1B}"/>
</file>

<file path=customXml/itemProps3.xml><?xml version="1.0" encoding="utf-8"?>
<ds:datastoreItem xmlns:ds="http://schemas.openxmlformats.org/officeDocument/2006/customXml" ds:itemID="{BA20DFF8-CB66-40FF-BF90-2A3AD0F51832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14414</TotalTime>
  <Words>230</Words>
  <Application>Microsoft Office PowerPoint</Application>
  <PresentationFormat>Custom</PresentationFormat>
  <Paragraphs>411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Zachary Brecheisen</dc:creator>
  <cp:lastModifiedBy>Danala, Gopichandh</cp:lastModifiedBy>
  <cp:revision>349</cp:revision>
  <dcterms:created xsi:type="dcterms:W3CDTF">2019-01-08T21:13:45Z</dcterms:created>
  <dcterms:modified xsi:type="dcterms:W3CDTF">2026-02-03T22:01:58Z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0x0101007F5DC1D04D61A94E99EF3D5719243FB9</vt:lpwstr>
  </property>
  <property fmtid="{D5CDD505-2E9C-101B-9397-08002B2CF9AE}" pid="3" name="MediaServiceImageTags">
    <vt:lpwstr/>
  </property>
</Properties>
</file>