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 id="2147483798" r:id="rId5"/>
    <p:sldMasterId id="2147483801" r:id="rId6"/>
    <p:sldMasterId id="2147483829" r:id="rId7"/>
    <p:sldMasterId id="2147483831" r:id="rId8"/>
    <p:sldMasterId id="2147483860" r:id="rId9"/>
    <p:sldMasterId id="2147483957" r:id="rId10"/>
  </p:sldMasterIdLst>
  <p:notesMasterIdLst>
    <p:notesMasterId r:id="rId170"/>
  </p:notesMasterIdLst>
  <p:sldIdLst>
    <p:sldId id="427" r:id="rId11"/>
    <p:sldId id="425" r:id="rId12"/>
    <p:sldId id="465" r:id="rId13"/>
    <p:sldId id="483" r:id="rId14"/>
    <p:sldId id="479" r:id="rId15"/>
    <p:sldId id="329" r:id="rId16"/>
    <p:sldId id="258" r:id="rId17"/>
    <p:sldId id="455" r:id="rId18"/>
    <p:sldId id="262" r:id="rId19"/>
    <p:sldId id="286" r:id="rId20"/>
    <p:sldId id="284" r:id="rId21"/>
    <p:sldId id="478" r:id="rId22"/>
    <p:sldId id="285" r:id="rId23"/>
    <p:sldId id="390" r:id="rId24"/>
    <p:sldId id="334" r:id="rId25"/>
    <p:sldId id="391" r:id="rId26"/>
    <p:sldId id="389" r:id="rId27"/>
    <p:sldId id="264" r:id="rId28"/>
    <p:sldId id="259" r:id="rId29"/>
    <p:sldId id="265" r:id="rId30"/>
    <p:sldId id="457" r:id="rId31"/>
    <p:sldId id="292" r:id="rId32"/>
    <p:sldId id="480" r:id="rId33"/>
    <p:sldId id="322" r:id="rId34"/>
    <p:sldId id="323" r:id="rId35"/>
    <p:sldId id="482" r:id="rId36"/>
    <p:sldId id="481" r:id="rId37"/>
    <p:sldId id="303" r:id="rId38"/>
    <p:sldId id="307" r:id="rId39"/>
    <p:sldId id="290" r:id="rId40"/>
    <p:sldId id="291" r:id="rId41"/>
    <p:sldId id="268" r:id="rId42"/>
    <p:sldId id="467" r:id="rId43"/>
    <p:sldId id="358" r:id="rId44"/>
    <p:sldId id="310" r:id="rId45"/>
    <p:sldId id="361" r:id="rId46"/>
    <p:sldId id="359" r:id="rId47"/>
    <p:sldId id="311" r:id="rId48"/>
    <p:sldId id="460" r:id="rId49"/>
    <p:sldId id="461" r:id="rId50"/>
    <p:sldId id="462" r:id="rId51"/>
    <p:sldId id="309" r:id="rId52"/>
    <p:sldId id="312" r:id="rId53"/>
    <p:sldId id="313" r:id="rId54"/>
    <p:sldId id="399" r:id="rId55"/>
    <p:sldId id="468" r:id="rId56"/>
    <p:sldId id="428" r:id="rId57"/>
    <p:sldId id="401" r:id="rId58"/>
    <p:sldId id="402" r:id="rId59"/>
    <p:sldId id="429" r:id="rId60"/>
    <p:sldId id="430" r:id="rId61"/>
    <p:sldId id="431" r:id="rId62"/>
    <p:sldId id="357" r:id="rId63"/>
    <p:sldId id="424" r:id="rId64"/>
    <p:sldId id="354" r:id="rId65"/>
    <p:sldId id="355" r:id="rId66"/>
    <p:sldId id="356" r:id="rId67"/>
    <p:sldId id="463" r:id="rId68"/>
    <p:sldId id="352" r:id="rId69"/>
    <p:sldId id="477" r:id="rId70"/>
    <p:sldId id="350" r:id="rId71"/>
    <p:sldId id="353" r:id="rId72"/>
    <p:sldId id="470" r:id="rId73"/>
    <p:sldId id="400" r:id="rId74"/>
    <p:sldId id="298" r:id="rId75"/>
    <p:sldId id="343" r:id="rId76"/>
    <p:sldId id="299" r:id="rId77"/>
    <p:sldId id="344" r:id="rId78"/>
    <p:sldId id="267" r:id="rId79"/>
    <p:sldId id="269" r:id="rId80"/>
    <p:sldId id="335" r:id="rId81"/>
    <p:sldId id="341" r:id="rId82"/>
    <p:sldId id="342" r:id="rId83"/>
    <p:sldId id="433" r:id="rId84"/>
    <p:sldId id="471" r:id="rId85"/>
    <p:sldId id="434" r:id="rId86"/>
    <p:sldId id="435" r:id="rId87"/>
    <p:sldId id="436" r:id="rId88"/>
    <p:sldId id="437" r:id="rId89"/>
    <p:sldId id="438" r:id="rId90"/>
    <p:sldId id="439" r:id="rId91"/>
    <p:sldId id="440" r:id="rId92"/>
    <p:sldId id="441" r:id="rId93"/>
    <p:sldId id="325" r:id="rId94"/>
    <p:sldId id="362" r:id="rId95"/>
    <p:sldId id="363" r:id="rId96"/>
    <p:sldId id="365" r:id="rId97"/>
    <p:sldId id="366" r:id="rId98"/>
    <p:sldId id="369" r:id="rId99"/>
    <p:sldId id="373" r:id="rId100"/>
    <p:sldId id="375" r:id="rId101"/>
    <p:sldId id="376" r:id="rId102"/>
    <p:sldId id="326" r:id="rId103"/>
    <p:sldId id="316" r:id="rId104"/>
    <p:sldId id="320" r:id="rId105"/>
    <p:sldId id="314" r:id="rId106"/>
    <p:sldId id="319" r:id="rId107"/>
    <p:sldId id="321" r:id="rId108"/>
    <p:sldId id="318" r:id="rId109"/>
    <p:sldId id="364" r:id="rId110"/>
    <p:sldId id="367" r:id="rId111"/>
    <p:sldId id="368" r:id="rId112"/>
    <p:sldId id="378" r:id="rId113"/>
    <p:sldId id="379" r:id="rId114"/>
    <p:sldId id="380" r:id="rId115"/>
    <p:sldId id="381" r:id="rId116"/>
    <p:sldId id="370" r:id="rId117"/>
    <p:sldId id="372" r:id="rId118"/>
    <p:sldId id="374" r:id="rId119"/>
    <p:sldId id="377" r:id="rId120"/>
    <p:sldId id="382" r:id="rId121"/>
    <p:sldId id="384" r:id="rId122"/>
    <p:sldId id="383" r:id="rId123"/>
    <p:sldId id="385" r:id="rId124"/>
    <p:sldId id="386" r:id="rId125"/>
    <p:sldId id="387" r:id="rId126"/>
    <p:sldId id="388" r:id="rId127"/>
    <p:sldId id="472" r:id="rId128"/>
    <p:sldId id="345" r:id="rId129"/>
    <p:sldId id="346" r:id="rId130"/>
    <p:sldId id="347" r:id="rId131"/>
    <p:sldId id="348" r:id="rId132"/>
    <p:sldId id="421" r:id="rId133"/>
    <p:sldId id="408" r:id="rId134"/>
    <p:sldId id="410" r:id="rId135"/>
    <p:sldId id="324" r:id="rId136"/>
    <p:sldId id="412" r:id="rId137"/>
    <p:sldId id="423" r:id="rId138"/>
    <p:sldId id="420" r:id="rId139"/>
    <p:sldId id="476" r:id="rId140"/>
    <p:sldId id="297" r:id="rId141"/>
    <p:sldId id="442" r:id="rId142"/>
    <p:sldId id="296" r:id="rId143"/>
    <p:sldId id="405" r:id="rId144"/>
    <p:sldId id="413" r:id="rId145"/>
    <p:sldId id="422" r:id="rId146"/>
    <p:sldId id="407" r:id="rId147"/>
    <p:sldId id="443" r:id="rId148"/>
    <p:sldId id="473" r:id="rId149"/>
    <p:sldId id="451" r:id="rId150"/>
    <p:sldId id="338" r:id="rId151"/>
    <p:sldId id="444" r:id="rId152"/>
    <p:sldId id="445" r:id="rId153"/>
    <p:sldId id="336" r:id="rId154"/>
    <p:sldId id="449" r:id="rId155"/>
    <p:sldId id="273" r:id="rId156"/>
    <p:sldId id="328" r:id="rId157"/>
    <p:sldId id="446" r:id="rId158"/>
    <p:sldId id="447" r:id="rId159"/>
    <p:sldId id="448" r:id="rId160"/>
    <p:sldId id="452" r:id="rId161"/>
    <p:sldId id="450" r:id="rId162"/>
    <p:sldId id="453" r:id="rId163"/>
    <p:sldId id="464" r:id="rId164"/>
    <p:sldId id="337" r:id="rId165"/>
    <p:sldId id="274" r:id="rId166"/>
    <p:sldId id="456" r:id="rId167"/>
    <p:sldId id="260" r:id="rId168"/>
    <p:sldId id="466" r:id="rId16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044D32-F6A0-5B62-A2B9-61869DA2951D}" name="Wicker, Melissa" initials="WM" userId="S::mwicker@ou.edu::545d7223-cf45-4461-815f-29cc18a777f9" providerId="AD"/>
  <p188:author id="{CA977984-A34C-687B-0CAE-17D4BF329825}" name="Pratt, Peighton E." initials="PE" userId="S::peighton.pratt@ou.edu::5b2e96e3-27fe-4869-8d54-3e7a7a930c5c" providerId="AD"/>
  <p188:author id="{F8FAB2DE-EFA8-FD3C-283F-2A18206050F1}" name="Jolliff, Christy M." initials="JM" userId="S::christyjolliff@ou.edu::e0bfaf32-3ae7-4bbe-8479-22d23122cb6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8B55"/>
    <a:srgbClr val="E98861"/>
    <a:srgbClr val="E95A4E"/>
    <a:srgbClr val="C091EA"/>
    <a:srgbClr val="9A52E8"/>
    <a:srgbClr val="9154E8"/>
    <a:srgbClr val="C970E8"/>
    <a:srgbClr val="A10FE3"/>
    <a:srgbClr val="9C6AE8"/>
    <a:srgbClr val="FF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6B8A1-C1F0-EA4E-971B-0B23AD07C1C7}" v="2" dt="2023-07-21T20:21:00.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90" d="100"/>
          <a:sy n="90" d="100"/>
        </p:scale>
        <p:origin x="224"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notesMaster" Target="notesMasters/notesMaster1.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2.xml"/><Relationship Id="rId95" Type="http://schemas.openxmlformats.org/officeDocument/2006/relationships/slide" Target="slides/slide85.xml"/><Relationship Id="rId160" Type="http://schemas.openxmlformats.org/officeDocument/2006/relationships/slide" Target="slides/slide150.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presProps" Target="presProps.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slide" Target="slides/slide146.xml"/><Relationship Id="rId172" Type="http://schemas.openxmlformats.org/officeDocument/2006/relationships/viewProps" Target="viewProps.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tableStyles" Target="tableStyle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microsoft.com/office/2015/10/relationships/revisionInfo" Target="revisionInfo.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microsoft.com/office/2018/10/relationships/authors" Target="authors.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CCB9C-BF5C-5240-A21E-D09F2FD467B7}" type="datetimeFigureOut">
              <a:rPr lang="en-US" smtClean="0"/>
              <a:t>9/4/2023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7FA6B-84E8-FF49-80CD-5FC23EF565A6}" type="slidenum">
              <a:rPr lang="en-US" smtClean="0"/>
              <a:t>‹#›</a:t>
            </a:fld>
            <a:endParaRPr lang="en-US"/>
          </a:p>
        </p:txBody>
      </p:sp>
    </p:spTree>
    <p:extLst>
      <p:ext uri="{BB962C8B-B14F-4D97-AF65-F5344CB8AC3E}">
        <p14:creationId xmlns:p14="http://schemas.microsoft.com/office/powerpoint/2010/main" val="180451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a:t>
            </a:r>
            <a:r>
              <a:rPr lang="en-US">
                <a:cs typeface="Calibri"/>
              </a:rPr>
              <a:t> 0.52 &amp; 0</a:t>
            </a:r>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7</a:t>
            </a:fld>
            <a:endParaRPr lang="en-US"/>
          </a:p>
        </p:txBody>
      </p:sp>
    </p:spTree>
    <p:extLst>
      <p:ext uri="{BB962C8B-B14F-4D97-AF65-F5344CB8AC3E}">
        <p14:creationId xmlns:p14="http://schemas.microsoft.com/office/powerpoint/2010/main" val="268062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2.28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16</a:t>
            </a:fld>
            <a:endParaRPr lang="en-US"/>
          </a:p>
        </p:txBody>
      </p:sp>
    </p:spTree>
    <p:extLst>
      <p:ext uri="{BB962C8B-B14F-4D97-AF65-F5344CB8AC3E}">
        <p14:creationId xmlns:p14="http://schemas.microsoft.com/office/powerpoint/2010/main" val="31256715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0 &amp; 2.34</a:t>
            </a:r>
          </a:p>
        </p:txBody>
      </p:sp>
      <p:sp>
        <p:nvSpPr>
          <p:cNvPr id="4" name="Slide Number Placeholder 3"/>
          <p:cNvSpPr>
            <a:spLocks noGrp="1"/>
          </p:cNvSpPr>
          <p:nvPr>
            <p:ph type="sldNum" sz="quarter" idx="5"/>
          </p:nvPr>
        </p:nvSpPr>
        <p:spPr/>
        <p:txBody>
          <a:bodyPr/>
          <a:lstStyle/>
          <a:p>
            <a:fld id="{9177FA6B-84E8-FF49-80CD-5FC23EF565A6}" type="slidenum">
              <a:rPr lang="en-US" smtClean="0"/>
              <a:t>110</a:t>
            </a:fld>
            <a:endParaRPr lang="en-US"/>
          </a:p>
        </p:txBody>
      </p:sp>
    </p:spTree>
    <p:extLst>
      <p:ext uri="{BB962C8B-B14F-4D97-AF65-F5344CB8AC3E}">
        <p14:creationId xmlns:p14="http://schemas.microsoft.com/office/powerpoint/2010/main" val="11332869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2.47 &amp; 0 &amp; 1.7</a:t>
            </a:r>
          </a:p>
        </p:txBody>
      </p:sp>
      <p:sp>
        <p:nvSpPr>
          <p:cNvPr id="4" name="Slide Number Placeholder 3"/>
          <p:cNvSpPr>
            <a:spLocks noGrp="1"/>
          </p:cNvSpPr>
          <p:nvPr>
            <p:ph type="sldNum" sz="quarter" idx="5"/>
          </p:nvPr>
        </p:nvSpPr>
        <p:spPr/>
        <p:txBody>
          <a:bodyPr/>
          <a:lstStyle/>
          <a:p>
            <a:fld id="{9177FA6B-84E8-FF49-80CD-5FC23EF565A6}" type="slidenum">
              <a:rPr lang="en-US" smtClean="0"/>
              <a:t>111</a:t>
            </a:fld>
            <a:endParaRPr lang="en-US"/>
          </a:p>
        </p:txBody>
      </p:sp>
    </p:spTree>
    <p:extLst>
      <p:ext uri="{BB962C8B-B14F-4D97-AF65-F5344CB8AC3E}">
        <p14:creationId xmlns:p14="http://schemas.microsoft.com/office/powerpoint/2010/main" val="375914319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 </a:t>
            </a:r>
            <a:r>
              <a:rPr lang="en-US"/>
              <a:t>Flesch-Kincaid Grade Level: 3.65 &amp; 0 &amp; 4.96</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112</a:t>
            </a:fld>
            <a:endParaRPr lang="en-US"/>
          </a:p>
        </p:txBody>
      </p:sp>
    </p:spTree>
    <p:extLst>
      <p:ext uri="{BB962C8B-B14F-4D97-AF65-F5344CB8AC3E}">
        <p14:creationId xmlns:p14="http://schemas.microsoft.com/office/powerpoint/2010/main" val="14429562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 &amp; 0 &amp; 3.65</a:t>
            </a:r>
          </a:p>
        </p:txBody>
      </p:sp>
      <p:sp>
        <p:nvSpPr>
          <p:cNvPr id="4" name="Slide Number Placeholder 3"/>
          <p:cNvSpPr>
            <a:spLocks noGrp="1"/>
          </p:cNvSpPr>
          <p:nvPr>
            <p:ph type="sldNum" sz="quarter" idx="5"/>
          </p:nvPr>
        </p:nvSpPr>
        <p:spPr/>
        <p:txBody>
          <a:bodyPr/>
          <a:lstStyle/>
          <a:p>
            <a:fld id="{9177FA6B-84E8-FF49-80CD-5FC23EF565A6}" type="slidenum">
              <a:rPr lang="en-US" smtClean="0"/>
              <a:t>113</a:t>
            </a:fld>
            <a:endParaRPr lang="en-US"/>
          </a:p>
        </p:txBody>
      </p:sp>
    </p:spTree>
    <p:extLst>
      <p:ext uri="{BB962C8B-B14F-4D97-AF65-F5344CB8AC3E}">
        <p14:creationId xmlns:p14="http://schemas.microsoft.com/office/powerpoint/2010/main" val="13195371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1.03 &amp; 0 &amp; 2.34</a:t>
            </a:r>
          </a:p>
        </p:txBody>
      </p:sp>
      <p:sp>
        <p:nvSpPr>
          <p:cNvPr id="4" name="Slide Number Placeholder 3"/>
          <p:cNvSpPr>
            <a:spLocks noGrp="1"/>
          </p:cNvSpPr>
          <p:nvPr>
            <p:ph type="sldNum" sz="quarter" idx="5"/>
          </p:nvPr>
        </p:nvSpPr>
        <p:spPr/>
        <p:txBody>
          <a:bodyPr/>
          <a:lstStyle/>
          <a:p>
            <a:fld id="{9177FA6B-84E8-FF49-80CD-5FC23EF565A6}" type="slidenum">
              <a:rPr lang="en-US" smtClean="0"/>
              <a:t>114</a:t>
            </a:fld>
            <a:endParaRPr lang="en-US"/>
          </a:p>
        </p:txBody>
      </p:sp>
    </p:spTree>
    <p:extLst>
      <p:ext uri="{BB962C8B-B14F-4D97-AF65-F5344CB8AC3E}">
        <p14:creationId xmlns:p14="http://schemas.microsoft.com/office/powerpoint/2010/main" val="33933591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5.23</a:t>
            </a:r>
          </a:p>
        </p:txBody>
      </p:sp>
      <p:sp>
        <p:nvSpPr>
          <p:cNvPr id="4" name="Slide Number Placeholder 3"/>
          <p:cNvSpPr>
            <a:spLocks noGrp="1"/>
          </p:cNvSpPr>
          <p:nvPr>
            <p:ph type="sldNum" sz="quarter" idx="5"/>
          </p:nvPr>
        </p:nvSpPr>
        <p:spPr/>
        <p:txBody>
          <a:bodyPr/>
          <a:lstStyle/>
          <a:p>
            <a:fld id="{9177FA6B-84E8-FF49-80CD-5FC23EF565A6}" type="slidenum">
              <a:rPr lang="en-US" smtClean="0"/>
              <a:t>115</a:t>
            </a:fld>
            <a:endParaRPr lang="en-US"/>
          </a:p>
        </p:txBody>
      </p:sp>
    </p:spTree>
    <p:extLst>
      <p:ext uri="{BB962C8B-B14F-4D97-AF65-F5344CB8AC3E}">
        <p14:creationId xmlns:p14="http://schemas.microsoft.com/office/powerpoint/2010/main" val="29642673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 &amp; 0 &amp; 5.68</a:t>
            </a:r>
          </a:p>
        </p:txBody>
      </p:sp>
      <p:sp>
        <p:nvSpPr>
          <p:cNvPr id="4" name="Slide Number Placeholder 3"/>
          <p:cNvSpPr>
            <a:spLocks noGrp="1"/>
          </p:cNvSpPr>
          <p:nvPr>
            <p:ph type="sldNum" sz="quarter" idx="5"/>
          </p:nvPr>
        </p:nvSpPr>
        <p:spPr/>
        <p:txBody>
          <a:bodyPr/>
          <a:lstStyle/>
          <a:p>
            <a:fld id="{9177FA6B-84E8-FF49-80CD-5FC23EF565A6}" type="slidenum">
              <a:rPr lang="en-US" smtClean="0"/>
              <a:t>116</a:t>
            </a:fld>
            <a:endParaRPr lang="en-US"/>
          </a:p>
        </p:txBody>
      </p:sp>
    </p:spTree>
    <p:extLst>
      <p:ext uri="{BB962C8B-B14F-4D97-AF65-F5344CB8AC3E}">
        <p14:creationId xmlns:p14="http://schemas.microsoft.com/office/powerpoint/2010/main" val="309305456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4.96</a:t>
            </a:r>
          </a:p>
        </p:txBody>
      </p:sp>
      <p:sp>
        <p:nvSpPr>
          <p:cNvPr id="4" name="Slide Number Placeholder 3"/>
          <p:cNvSpPr>
            <a:spLocks noGrp="1"/>
          </p:cNvSpPr>
          <p:nvPr>
            <p:ph type="sldNum" sz="quarter" idx="5"/>
          </p:nvPr>
        </p:nvSpPr>
        <p:spPr/>
        <p:txBody>
          <a:bodyPr/>
          <a:lstStyle/>
          <a:p>
            <a:fld id="{9177FA6B-84E8-FF49-80CD-5FC23EF565A6}" type="slidenum">
              <a:rPr lang="en-US" smtClean="0"/>
              <a:t>117</a:t>
            </a:fld>
            <a:endParaRPr lang="en-US"/>
          </a:p>
        </p:txBody>
      </p:sp>
    </p:spTree>
    <p:extLst>
      <p:ext uri="{BB962C8B-B14F-4D97-AF65-F5344CB8AC3E}">
        <p14:creationId xmlns:p14="http://schemas.microsoft.com/office/powerpoint/2010/main" val="275527239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4.83</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119</a:t>
            </a:fld>
            <a:endParaRPr lang="en-US"/>
          </a:p>
        </p:txBody>
      </p:sp>
    </p:spTree>
    <p:extLst>
      <p:ext uri="{BB962C8B-B14F-4D97-AF65-F5344CB8AC3E}">
        <p14:creationId xmlns:p14="http://schemas.microsoft.com/office/powerpoint/2010/main" val="222069107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 &amp; 0 &amp; 3.72</a:t>
            </a:r>
          </a:p>
        </p:txBody>
      </p:sp>
      <p:sp>
        <p:nvSpPr>
          <p:cNvPr id="4" name="Slide Number Placeholder 3"/>
          <p:cNvSpPr>
            <a:spLocks noGrp="1"/>
          </p:cNvSpPr>
          <p:nvPr>
            <p:ph type="sldNum" sz="quarter" idx="5"/>
          </p:nvPr>
        </p:nvSpPr>
        <p:spPr/>
        <p:txBody>
          <a:bodyPr/>
          <a:lstStyle/>
          <a:p>
            <a:fld id="{9177FA6B-84E8-FF49-80CD-5FC23EF565A6}" type="slidenum">
              <a:rPr lang="en-US" smtClean="0"/>
              <a:t>120</a:t>
            </a:fld>
            <a:endParaRPr lang="en-US"/>
          </a:p>
        </p:txBody>
      </p:sp>
    </p:spTree>
    <p:extLst>
      <p:ext uri="{BB962C8B-B14F-4D97-AF65-F5344CB8AC3E}">
        <p14:creationId xmlns:p14="http://schemas.microsoft.com/office/powerpoint/2010/main" val="234576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17</a:t>
            </a:fld>
            <a:endParaRPr lang="en-US"/>
          </a:p>
        </p:txBody>
      </p:sp>
    </p:spTree>
    <p:extLst>
      <p:ext uri="{BB962C8B-B14F-4D97-AF65-F5344CB8AC3E}">
        <p14:creationId xmlns:p14="http://schemas.microsoft.com/office/powerpoint/2010/main" val="1727180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2.86 &amp; 0 &amp; 3.65</a:t>
            </a:r>
          </a:p>
        </p:txBody>
      </p:sp>
      <p:sp>
        <p:nvSpPr>
          <p:cNvPr id="4" name="Slide Number Placeholder 3"/>
          <p:cNvSpPr>
            <a:spLocks noGrp="1"/>
          </p:cNvSpPr>
          <p:nvPr>
            <p:ph type="sldNum" sz="quarter" idx="5"/>
          </p:nvPr>
        </p:nvSpPr>
        <p:spPr/>
        <p:txBody>
          <a:bodyPr/>
          <a:lstStyle/>
          <a:p>
            <a:fld id="{9177FA6B-84E8-FF49-80CD-5FC23EF565A6}" type="slidenum">
              <a:rPr lang="en-US" smtClean="0"/>
              <a:t>121</a:t>
            </a:fld>
            <a:endParaRPr lang="en-US"/>
          </a:p>
        </p:txBody>
      </p:sp>
    </p:spTree>
    <p:extLst>
      <p:ext uri="{BB962C8B-B14F-4D97-AF65-F5344CB8AC3E}">
        <p14:creationId xmlns:p14="http://schemas.microsoft.com/office/powerpoint/2010/main" val="1737753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2.47 &amp; 0 &amp; 3.65</a:t>
            </a:r>
          </a:p>
        </p:txBody>
      </p:sp>
      <p:sp>
        <p:nvSpPr>
          <p:cNvPr id="4" name="Slide Number Placeholder 3"/>
          <p:cNvSpPr>
            <a:spLocks noGrp="1"/>
          </p:cNvSpPr>
          <p:nvPr>
            <p:ph type="sldNum" sz="quarter" idx="5"/>
          </p:nvPr>
        </p:nvSpPr>
        <p:spPr/>
        <p:txBody>
          <a:bodyPr/>
          <a:lstStyle/>
          <a:p>
            <a:fld id="{9177FA6B-84E8-FF49-80CD-5FC23EF565A6}" type="slidenum">
              <a:rPr lang="en-US" smtClean="0"/>
              <a:t>122</a:t>
            </a:fld>
            <a:endParaRPr lang="en-US"/>
          </a:p>
        </p:txBody>
      </p:sp>
    </p:spTree>
    <p:extLst>
      <p:ext uri="{BB962C8B-B14F-4D97-AF65-F5344CB8AC3E}">
        <p14:creationId xmlns:p14="http://schemas.microsoft.com/office/powerpoint/2010/main" val="29615456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0.81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123</a:t>
            </a:fld>
            <a:endParaRPr lang="en-US"/>
          </a:p>
        </p:txBody>
      </p:sp>
    </p:spTree>
    <p:extLst>
      <p:ext uri="{BB962C8B-B14F-4D97-AF65-F5344CB8AC3E}">
        <p14:creationId xmlns:p14="http://schemas.microsoft.com/office/powerpoint/2010/main" val="312040965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3.76</a:t>
            </a:r>
          </a:p>
        </p:txBody>
      </p:sp>
      <p:sp>
        <p:nvSpPr>
          <p:cNvPr id="4" name="Slide Number Placeholder 3"/>
          <p:cNvSpPr>
            <a:spLocks noGrp="1"/>
          </p:cNvSpPr>
          <p:nvPr>
            <p:ph type="sldNum" sz="quarter" idx="5"/>
          </p:nvPr>
        </p:nvSpPr>
        <p:spPr/>
        <p:txBody>
          <a:bodyPr/>
          <a:lstStyle/>
          <a:p>
            <a:fld id="{9177FA6B-84E8-FF49-80CD-5FC23EF565A6}" type="slidenum">
              <a:rPr lang="en-US" smtClean="0"/>
              <a:t>124</a:t>
            </a:fld>
            <a:endParaRPr lang="en-US"/>
          </a:p>
        </p:txBody>
      </p:sp>
    </p:spTree>
    <p:extLst>
      <p:ext uri="{BB962C8B-B14F-4D97-AF65-F5344CB8AC3E}">
        <p14:creationId xmlns:p14="http://schemas.microsoft.com/office/powerpoint/2010/main" val="38096063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3.76 &amp; 2.34</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125</a:t>
            </a:fld>
            <a:endParaRPr lang="en-US"/>
          </a:p>
        </p:txBody>
      </p:sp>
    </p:spTree>
    <p:extLst>
      <p:ext uri="{BB962C8B-B14F-4D97-AF65-F5344CB8AC3E}">
        <p14:creationId xmlns:p14="http://schemas.microsoft.com/office/powerpoint/2010/main" val="29632990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4.6 &amp; 1.03</a:t>
            </a:r>
          </a:p>
        </p:txBody>
      </p:sp>
      <p:sp>
        <p:nvSpPr>
          <p:cNvPr id="4" name="Slide Number Placeholder 3"/>
          <p:cNvSpPr>
            <a:spLocks noGrp="1"/>
          </p:cNvSpPr>
          <p:nvPr>
            <p:ph type="sldNum" sz="quarter" idx="5"/>
          </p:nvPr>
        </p:nvSpPr>
        <p:spPr/>
        <p:txBody>
          <a:bodyPr/>
          <a:lstStyle/>
          <a:p>
            <a:fld id="{9177FA6B-84E8-FF49-80CD-5FC23EF565A6}" type="slidenum">
              <a:rPr lang="en-US" smtClean="0"/>
              <a:t>126</a:t>
            </a:fld>
            <a:endParaRPr lang="en-US"/>
          </a:p>
        </p:txBody>
      </p:sp>
    </p:spTree>
    <p:extLst>
      <p:ext uri="{BB962C8B-B14F-4D97-AF65-F5344CB8AC3E}">
        <p14:creationId xmlns:p14="http://schemas.microsoft.com/office/powerpoint/2010/main" val="100529763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3.72 &amp; 3.65</a:t>
            </a:r>
          </a:p>
        </p:txBody>
      </p:sp>
      <p:sp>
        <p:nvSpPr>
          <p:cNvPr id="4" name="Slide Number Placeholder 3"/>
          <p:cNvSpPr>
            <a:spLocks noGrp="1"/>
          </p:cNvSpPr>
          <p:nvPr>
            <p:ph type="sldNum" sz="quarter" idx="5"/>
          </p:nvPr>
        </p:nvSpPr>
        <p:spPr/>
        <p:txBody>
          <a:bodyPr/>
          <a:lstStyle/>
          <a:p>
            <a:fld id="{9177FA6B-84E8-FF49-80CD-5FC23EF565A6}" type="slidenum">
              <a:rPr lang="en-US" smtClean="0"/>
              <a:t>127</a:t>
            </a:fld>
            <a:endParaRPr lang="en-US"/>
          </a:p>
        </p:txBody>
      </p:sp>
    </p:spTree>
    <p:extLst>
      <p:ext uri="{BB962C8B-B14F-4D97-AF65-F5344CB8AC3E}">
        <p14:creationId xmlns:p14="http://schemas.microsoft.com/office/powerpoint/2010/main" val="18991603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1.87 &amp; 1.29</a:t>
            </a:r>
          </a:p>
        </p:txBody>
      </p:sp>
      <p:sp>
        <p:nvSpPr>
          <p:cNvPr id="4" name="Slide Number Placeholder 3"/>
          <p:cNvSpPr>
            <a:spLocks noGrp="1"/>
          </p:cNvSpPr>
          <p:nvPr>
            <p:ph type="sldNum" sz="quarter" idx="5"/>
          </p:nvPr>
        </p:nvSpPr>
        <p:spPr/>
        <p:txBody>
          <a:bodyPr/>
          <a:lstStyle/>
          <a:p>
            <a:fld id="{9177FA6B-84E8-FF49-80CD-5FC23EF565A6}" type="slidenum">
              <a:rPr lang="en-US" smtClean="0"/>
              <a:t>128</a:t>
            </a:fld>
            <a:endParaRPr lang="en-US"/>
          </a:p>
        </p:txBody>
      </p:sp>
    </p:spTree>
    <p:extLst>
      <p:ext uri="{BB962C8B-B14F-4D97-AF65-F5344CB8AC3E}">
        <p14:creationId xmlns:p14="http://schemas.microsoft.com/office/powerpoint/2010/main" val="276811644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2.47 &amp; 2.28</a:t>
            </a:r>
          </a:p>
        </p:txBody>
      </p:sp>
      <p:sp>
        <p:nvSpPr>
          <p:cNvPr id="4" name="Slide Number Placeholder 3"/>
          <p:cNvSpPr>
            <a:spLocks noGrp="1"/>
          </p:cNvSpPr>
          <p:nvPr>
            <p:ph type="sldNum" sz="quarter" idx="5"/>
          </p:nvPr>
        </p:nvSpPr>
        <p:spPr/>
        <p:txBody>
          <a:bodyPr/>
          <a:lstStyle/>
          <a:p>
            <a:fld id="{9177FA6B-84E8-FF49-80CD-5FC23EF565A6}" type="slidenum">
              <a:rPr lang="en-US" smtClean="0"/>
              <a:t>129</a:t>
            </a:fld>
            <a:endParaRPr lang="en-US"/>
          </a:p>
        </p:txBody>
      </p:sp>
    </p:spTree>
    <p:extLst>
      <p:ext uri="{BB962C8B-B14F-4D97-AF65-F5344CB8AC3E}">
        <p14:creationId xmlns:p14="http://schemas.microsoft.com/office/powerpoint/2010/main" val="223636589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2.28 &amp; 2.48</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130</a:t>
            </a:fld>
            <a:endParaRPr lang="en-US"/>
          </a:p>
        </p:txBody>
      </p:sp>
    </p:spTree>
    <p:extLst>
      <p:ext uri="{BB962C8B-B14F-4D97-AF65-F5344CB8AC3E}">
        <p14:creationId xmlns:p14="http://schemas.microsoft.com/office/powerpoint/2010/main" val="88721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2.47, 0.52, &amp; 0.81</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18</a:t>
            </a:fld>
            <a:endParaRPr lang="en-US"/>
          </a:p>
        </p:txBody>
      </p:sp>
    </p:spTree>
    <p:extLst>
      <p:ext uri="{BB962C8B-B14F-4D97-AF65-F5344CB8AC3E}">
        <p14:creationId xmlns:p14="http://schemas.microsoft.com/office/powerpoint/2010/main" val="51872622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2.28 &amp; 2.48</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131</a:t>
            </a:fld>
            <a:endParaRPr lang="en-US"/>
          </a:p>
        </p:txBody>
      </p:sp>
    </p:spTree>
    <p:extLst>
      <p:ext uri="{BB962C8B-B14F-4D97-AF65-F5344CB8AC3E}">
        <p14:creationId xmlns:p14="http://schemas.microsoft.com/office/powerpoint/2010/main" val="9217656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 &amp; 2.31</a:t>
            </a:r>
          </a:p>
        </p:txBody>
      </p:sp>
      <p:sp>
        <p:nvSpPr>
          <p:cNvPr id="4" name="Slide Number Placeholder 3"/>
          <p:cNvSpPr>
            <a:spLocks noGrp="1"/>
          </p:cNvSpPr>
          <p:nvPr>
            <p:ph type="sldNum" sz="quarter" idx="5"/>
          </p:nvPr>
        </p:nvSpPr>
        <p:spPr/>
        <p:txBody>
          <a:bodyPr/>
          <a:lstStyle/>
          <a:p>
            <a:fld id="{9177FA6B-84E8-FF49-80CD-5FC23EF565A6}" type="slidenum">
              <a:rPr lang="en-US" smtClean="0"/>
              <a:t>132</a:t>
            </a:fld>
            <a:endParaRPr lang="en-US"/>
          </a:p>
        </p:txBody>
      </p:sp>
    </p:spTree>
    <p:extLst>
      <p:ext uri="{BB962C8B-B14F-4D97-AF65-F5344CB8AC3E}">
        <p14:creationId xmlns:p14="http://schemas.microsoft.com/office/powerpoint/2010/main" val="426197040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3.72 &amp; 3.65</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133</a:t>
            </a:fld>
            <a:endParaRPr lang="en-US"/>
          </a:p>
        </p:txBody>
      </p:sp>
    </p:spTree>
    <p:extLst>
      <p:ext uri="{BB962C8B-B14F-4D97-AF65-F5344CB8AC3E}">
        <p14:creationId xmlns:p14="http://schemas.microsoft.com/office/powerpoint/2010/main" val="404906100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1.87 &amp; 1.29</a:t>
            </a:r>
          </a:p>
        </p:txBody>
      </p:sp>
      <p:sp>
        <p:nvSpPr>
          <p:cNvPr id="4" name="Slide Number Placeholder 3"/>
          <p:cNvSpPr>
            <a:spLocks noGrp="1"/>
          </p:cNvSpPr>
          <p:nvPr>
            <p:ph type="sldNum" sz="quarter" idx="5"/>
          </p:nvPr>
        </p:nvSpPr>
        <p:spPr/>
        <p:txBody>
          <a:bodyPr/>
          <a:lstStyle/>
          <a:p>
            <a:fld id="{9177FA6B-84E8-FF49-80CD-5FC23EF565A6}" type="slidenum">
              <a:rPr lang="en-US" smtClean="0"/>
              <a:t>134</a:t>
            </a:fld>
            <a:endParaRPr lang="en-US"/>
          </a:p>
        </p:txBody>
      </p:sp>
    </p:spTree>
    <p:extLst>
      <p:ext uri="{BB962C8B-B14F-4D97-AF65-F5344CB8AC3E}">
        <p14:creationId xmlns:p14="http://schemas.microsoft.com/office/powerpoint/2010/main" val="386726030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0.81 &amp; 0.52</a:t>
            </a:r>
          </a:p>
        </p:txBody>
      </p:sp>
      <p:sp>
        <p:nvSpPr>
          <p:cNvPr id="4" name="Slide Number Placeholder 3"/>
          <p:cNvSpPr>
            <a:spLocks noGrp="1"/>
          </p:cNvSpPr>
          <p:nvPr>
            <p:ph type="sldNum" sz="quarter" idx="5"/>
          </p:nvPr>
        </p:nvSpPr>
        <p:spPr/>
        <p:txBody>
          <a:bodyPr/>
          <a:lstStyle/>
          <a:p>
            <a:fld id="{9177FA6B-84E8-FF49-80CD-5FC23EF565A6}" type="slidenum">
              <a:rPr lang="en-US" smtClean="0"/>
              <a:t>135</a:t>
            </a:fld>
            <a:endParaRPr lang="en-US"/>
          </a:p>
        </p:txBody>
      </p:sp>
    </p:spTree>
    <p:extLst>
      <p:ext uri="{BB962C8B-B14F-4D97-AF65-F5344CB8AC3E}">
        <p14:creationId xmlns:p14="http://schemas.microsoft.com/office/powerpoint/2010/main" val="347721420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 &amp; 0</a:t>
            </a:r>
          </a:p>
        </p:txBody>
      </p:sp>
      <p:sp>
        <p:nvSpPr>
          <p:cNvPr id="4" name="Slide Number Placeholder 3"/>
          <p:cNvSpPr>
            <a:spLocks noGrp="1"/>
          </p:cNvSpPr>
          <p:nvPr>
            <p:ph type="sldNum" sz="quarter" idx="5"/>
          </p:nvPr>
        </p:nvSpPr>
        <p:spPr/>
        <p:txBody>
          <a:bodyPr/>
          <a:lstStyle/>
          <a:p>
            <a:fld id="{9177FA6B-84E8-FF49-80CD-5FC23EF565A6}" type="slidenum">
              <a:rPr lang="en-US" smtClean="0"/>
              <a:t>136</a:t>
            </a:fld>
            <a:endParaRPr lang="en-US"/>
          </a:p>
        </p:txBody>
      </p:sp>
    </p:spTree>
    <p:extLst>
      <p:ext uri="{BB962C8B-B14F-4D97-AF65-F5344CB8AC3E}">
        <p14:creationId xmlns:p14="http://schemas.microsoft.com/office/powerpoint/2010/main" val="96689430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3.1 &amp; 2.65</a:t>
            </a:r>
          </a:p>
        </p:txBody>
      </p:sp>
      <p:sp>
        <p:nvSpPr>
          <p:cNvPr id="4" name="Slide Number Placeholder 3"/>
          <p:cNvSpPr>
            <a:spLocks noGrp="1"/>
          </p:cNvSpPr>
          <p:nvPr>
            <p:ph type="sldNum" sz="quarter" idx="5"/>
          </p:nvPr>
        </p:nvSpPr>
        <p:spPr/>
        <p:txBody>
          <a:bodyPr/>
          <a:lstStyle/>
          <a:p>
            <a:fld id="{9177FA6B-84E8-FF49-80CD-5FC23EF565A6}" type="slidenum">
              <a:rPr lang="en-US" smtClean="0"/>
              <a:t>137</a:t>
            </a:fld>
            <a:endParaRPr lang="en-US"/>
          </a:p>
        </p:txBody>
      </p:sp>
    </p:spTree>
    <p:extLst>
      <p:ext uri="{BB962C8B-B14F-4D97-AF65-F5344CB8AC3E}">
        <p14:creationId xmlns:p14="http://schemas.microsoft.com/office/powerpoint/2010/main" val="38971907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3.1 &amp; 2.65</a:t>
            </a:r>
          </a:p>
        </p:txBody>
      </p:sp>
      <p:sp>
        <p:nvSpPr>
          <p:cNvPr id="4" name="Slide Number Placeholder 3"/>
          <p:cNvSpPr>
            <a:spLocks noGrp="1"/>
          </p:cNvSpPr>
          <p:nvPr>
            <p:ph type="sldNum" sz="quarter" idx="5"/>
          </p:nvPr>
        </p:nvSpPr>
        <p:spPr/>
        <p:txBody>
          <a:bodyPr/>
          <a:lstStyle/>
          <a:p>
            <a:fld id="{9177FA6B-84E8-FF49-80CD-5FC23EF565A6}" type="slidenum">
              <a:rPr lang="en-US" smtClean="0"/>
              <a:t>138</a:t>
            </a:fld>
            <a:endParaRPr lang="en-US"/>
          </a:p>
        </p:txBody>
      </p:sp>
    </p:spTree>
    <p:extLst>
      <p:ext uri="{BB962C8B-B14F-4D97-AF65-F5344CB8AC3E}">
        <p14:creationId xmlns:p14="http://schemas.microsoft.com/office/powerpoint/2010/main" val="24248598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5.23 &amp; 2.88</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140</a:t>
            </a:fld>
            <a:endParaRPr lang="en-US"/>
          </a:p>
        </p:txBody>
      </p:sp>
    </p:spTree>
    <p:extLst>
      <p:ext uri="{BB962C8B-B14F-4D97-AF65-F5344CB8AC3E}">
        <p14:creationId xmlns:p14="http://schemas.microsoft.com/office/powerpoint/2010/main" val="69799356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0</a:t>
            </a:r>
          </a:p>
        </p:txBody>
      </p:sp>
      <p:sp>
        <p:nvSpPr>
          <p:cNvPr id="4" name="Slide Number Placeholder 3"/>
          <p:cNvSpPr>
            <a:spLocks noGrp="1"/>
          </p:cNvSpPr>
          <p:nvPr>
            <p:ph type="sldNum" sz="quarter" idx="5"/>
          </p:nvPr>
        </p:nvSpPr>
        <p:spPr/>
        <p:txBody>
          <a:bodyPr/>
          <a:lstStyle/>
          <a:p>
            <a:fld id="{9177FA6B-84E8-FF49-80CD-5FC23EF565A6}" type="slidenum">
              <a:rPr lang="en-US" smtClean="0"/>
              <a:t>141</a:t>
            </a:fld>
            <a:endParaRPr lang="en-US"/>
          </a:p>
        </p:txBody>
      </p:sp>
    </p:spTree>
    <p:extLst>
      <p:ext uri="{BB962C8B-B14F-4D97-AF65-F5344CB8AC3E}">
        <p14:creationId xmlns:p14="http://schemas.microsoft.com/office/powerpoint/2010/main" val="269833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2.86, 0.52 &amp; 1.29</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19</a:t>
            </a:fld>
            <a:endParaRPr lang="en-US"/>
          </a:p>
        </p:txBody>
      </p:sp>
    </p:spTree>
    <p:extLst>
      <p:ext uri="{BB962C8B-B14F-4D97-AF65-F5344CB8AC3E}">
        <p14:creationId xmlns:p14="http://schemas.microsoft.com/office/powerpoint/2010/main" val="427565052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2.88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142</a:t>
            </a:fld>
            <a:endParaRPr lang="en-US"/>
          </a:p>
        </p:txBody>
      </p:sp>
    </p:spTree>
    <p:extLst>
      <p:ext uri="{BB962C8B-B14F-4D97-AF65-F5344CB8AC3E}">
        <p14:creationId xmlns:p14="http://schemas.microsoft.com/office/powerpoint/2010/main" val="56824396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 &amp; 0.52</a:t>
            </a:r>
          </a:p>
        </p:txBody>
      </p:sp>
      <p:sp>
        <p:nvSpPr>
          <p:cNvPr id="4" name="Slide Number Placeholder 3"/>
          <p:cNvSpPr>
            <a:spLocks noGrp="1"/>
          </p:cNvSpPr>
          <p:nvPr>
            <p:ph type="sldNum" sz="quarter" idx="5"/>
          </p:nvPr>
        </p:nvSpPr>
        <p:spPr/>
        <p:txBody>
          <a:bodyPr/>
          <a:lstStyle/>
          <a:p>
            <a:fld id="{9177FA6B-84E8-FF49-80CD-5FC23EF565A6}" type="slidenum">
              <a:rPr lang="en-US" smtClean="0"/>
              <a:t>143</a:t>
            </a:fld>
            <a:endParaRPr lang="en-US"/>
          </a:p>
        </p:txBody>
      </p:sp>
    </p:spTree>
    <p:extLst>
      <p:ext uri="{BB962C8B-B14F-4D97-AF65-F5344CB8AC3E}">
        <p14:creationId xmlns:p14="http://schemas.microsoft.com/office/powerpoint/2010/main" val="367810030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 &amp; 0.63</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144</a:t>
            </a:fld>
            <a:endParaRPr lang="en-US"/>
          </a:p>
        </p:txBody>
      </p:sp>
    </p:spTree>
    <p:extLst>
      <p:ext uri="{BB962C8B-B14F-4D97-AF65-F5344CB8AC3E}">
        <p14:creationId xmlns:p14="http://schemas.microsoft.com/office/powerpoint/2010/main" val="67395995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 &amp; 0.81</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145</a:t>
            </a:fld>
            <a:endParaRPr lang="en-US"/>
          </a:p>
        </p:txBody>
      </p:sp>
    </p:spTree>
    <p:extLst>
      <p:ext uri="{BB962C8B-B14F-4D97-AF65-F5344CB8AC3E}">
        <p14:creationId xmlns:p14="http://schemas.microsoft.com/office/powerpoint/2010/main" val="90354826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146</a:t>
            </a:fld>
            <a:endParaRPr lang="en-US"/>
          </a:p>
        </p:txBody>
      </p:sp>
    </p:spTree>
    <p:extLst>
      <p:ext uri="{BB962C8B-B14F-4D97-AF65-F5344CB8AC3E}">
        <p14:creationId xmlns:p14="http://schemas.microsoft.com/office/powerpoint/2010/main" val="266142200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0.81</a:t>
            </a:r>
          </a:p>
        </p:txBody>
      </p:sp>
      <p:sp>
        <p:nvSpPr>
          <p:cNvPr id="4" name="Slide Number Placeholder 3"/>
          <p:cNvSpPr>
            <a:spLocks noGrp="1"/>
          </p:cNvSpPr>
          <p:nvPr>
            <p:ph type="sldNum" sz="quarter" idx="5"/>
          </p:nvPr>
        </p:nvSpPr>
        <p:spPr/>
        <p:txBody>
          <a:bodyPr/>
          <a:lstStyle/>
          <a:p>
            <a:fld id="{9177FA6B-84E8-FF49-80CD-5FC23EF565A6}" type="slidenum">
              <a:rPr lang="en-US" smtClean="0"/>
              <a:t>147</a:t>
            </a:fld>
            <a:endParaRPr lang="en-US"/>
          </a:p>
        </p:txBody>
      </p:sp>
    </p:spTree>
    <p:extLst>
      <p:ext uri="{BB962C8B-B14F-4D97-AF65-F5344CB8AC3E}">
        <p14:creationId xmlns:p14="http://schemas.microsoft.com/office/powerpoint/2010/main" val="205733063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3.1 &amp; 2.65</a:t>
            </a:r>
          </a:p>
        </p:txBody>
      </p:sp>
      <p:sp>
        <p:nvSpPr>
          <p:cNvPr id="4" name="Slide Number Placeholder 3"/>
          <p:cNvSpPr>
            <a:spLocks noGrp="1"/>
          </p:cNvSpPr>
          <p:nvPr>
            <p:ph type="sldNum" sz="quarter" idx="5"/>
          </p:nvPr>
        </p:nvSpPr>
        <p:spPr/>
        <p:txBody>
          <a:bodyPr/>
          <a:lstStyle/>
          <a:p>
            <a:fld id="{9177FA6B-84E8-FF49-80CD-5FC23EF565A6}" type="slidenum">
              <a:rPr lang="en-US" smtClean="0"/>
              <a:t>148</a:t>
            </a:fld>
            <a:endParaRPr lang="en-US"/>
          </a:p>
        </p:txBody>
      </p:sp>
    </p:spTree>
    <p:extLst>
      <p:ext uri="{BB962C8B-B14F-4D97-AF65-F5344CB8AC3E}">
        <p14:creationId xmlns:p14="http://schemas.microsoft.com/office/powerpoint/2010/main" val="282489630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2.85 &amp; 1.87</a:t>
            </a:r>
          </a:p>
        </p:txBody>
      </p:sp>
      <p:sp>
        <p:nvSpPr>
          <p:cNvPr id="4" name="Slide Number Placeholder 3"/>
          <p:cNvSpPr>
            <a:spLocks noGrp="1"/>
          </p:cNvSpPr>
          <p:nvPr>
            <p:ph type="sldNum" sz="quarter" idx="5"/>
          </p:nvPr>
        </p:nvSpPr>
        <p:spPr/>
        <p:txBody>
          <a:bodyPr/>
          <a:lstStyle/>
          <a:p>
            <a:fld id="{9177FA6B-84E8-FF49-80CD-5FC23EF565A6}" type="slidenum">
              <a:rPr lang="en-US" smtClean="0"/>
              <a:t>149</a:t>
            </a:fld>
            <a:endParaRPr lang="en-US"/>
          </a:p>
        </p:txBody>
      </p:sp>
    </p:spTree>
    <p:extLst>
      <p:ext uri="{BB962C8B-B14F-4D97-AF65-F5344CB8AC3E}">
        <p14:creationId xmlns:p14="http://schemas.microsoft.com/office/powerpoint/2010/main" val="233905046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6.01 &amp; 4</a:t>
            </a:r>
          </a:p>
        </p:txBody>
      </p:sp>
      <p:sp>
        <p:nvSpPr>
          <p:cNvPr id="4" name="Slide Number Placeholder 3"/>
          <p:cNvSpPr>
            <a:spLocks noGrp="1"/>
          </p:cNvSpPr>
          <p:nvPr>
            <p:ph type="sldNum" sz="quarter" idx="5"/>
          </p:nvPr>
        </p:nvSpPr>
        <p:spPr/>
        <p:txBody>
          <a:bodyPr/>
          <a:lstStyle/>
          <a:p>
            <a:fld id="{9177FA6B-84E8-FF49-80CD-5FC23EF565A6}" type="slidenum">
              <a:rPr lang="en-US" smtClean="0"/>
              <a:t>150</a:t>
            </a:fld>
            <a:endParaRPr lang="en-US"/>
          </a:p>
        </p:txBody>
      </p:sp>
    </p:spTree>
    <p:extLst>
      <p:ext uri="{BB962C8B-B14F-4D97-AF65-F5344CB8AC3E}">
        <p14:creationId xmlns:p14="http://schemas.microsoft.com/office/powerpoint/2010/main" val="164179678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6.42 &amp; 7.6</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151</a:t>
            </a:fld>
            <a:endParaRPr lang="en-US"/>
          </a:p>
        </p:txBody>
      </p:sp>
    </p:spTree>
    <p:extLst>
      <p:ext uri="{BB962C8B-B14F-4D97-AF65-F5344CB8AC3E}">
        <p14:creationId xmlns:p14="http://schemas.microsoft.com/office/powerpoint/2010/main" val="224952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20</a:t>
            </a:fld>
            <a:endParaRPr lang="en-US"/>
          </a:p>
        </p:txBody>
      </p:sp>
    </p:spTree>
    <p:extLst>
      <p:ext uri="{BB962C8B-B14F-4D97-AF65-F5344CB8AC3E}">
        <p14:creationId xmlns:p14="http://schemas.microsoft.com/office/powerpoint/2010/main" val="192506518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2.88 &amp; 2.88</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152</a:t>
            </a:fld>
            <a:endParaRPr lang="en-US"/>
          </a:p>
        </p:txBody>
      </p:sp>
    </p:spTree>
    <p:extLst>
      <p:ext uri="{BB962C8B-B14F-4D97-AF65-F5344CB8AC3E}">
        <p14:creationId xmlns:p14="http://schemas.microsoft.com/office/powerpoint/2010/main" val="26109760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6.42</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153</a:t>
            </a:fld>
            <a:endParaRPr lang="en-US"/>
          </a:p>
        </p:txBody>
      </p:sp>
    </p:spTree>
    <p:extLst>
      <p:ext uri="{BB962C8B-B14F-4D97-AF65-F5344CB8AC3E}">
        <p14:creationId xmlns:p14="http://schemas.microsoft.com/office/powerpoint/2010/main" val="97850584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5.23</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154</a:t>
            </a:fld>
            <a:endParaRPr lang="en-US"/>
          </a:p>
        </p:txBody>
      </p:sp>
    </p:spTree>
    <p:extLst>
      <p:ext uri="{BB962C8B-B14F-4D97-AF65-F5344CB8AC3E}">
        <p14:creationId xmlns:p14="http://schemas.microsoft.com/office/powerpoint/2010/main" val="273663561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3.72 &amp; 2.31</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155</a:t>
            </a:fld>
            <a:endParaRPr lang="en-US"/>
          </a:p>
        </p:txBody>
      </p:sp>
    </p:spTree>
    <p:extLst>
      <p:ext uri="{BB962C8B-B14F-4D97-AF65-F5344CB8AC3E}">
        <p14:creationId xmlns:p14="http://schemas.microsoft.com/office/powerpoint/2010/main" val="161010671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2.28 &amp; 0</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156</a:t>
            </a:fld>
            <a:endParaRPr lang="en-US"/>
          </a:p>
        </p:txBody>
      </p:sp>
    </p:spTree>
    <p:extLst>
      <p:ext uri="{BB962C8B-B14F-4D97-AF65-F5344CB8AC3E}">
        <p14:creationId xmlns:p14="http://schemas.microsoft.com/office/powerpoint/2010/main" val="172140017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 &amp; 2.31</a:t>
            </a:r>
          </a:p>
        </p:txBody>
      </p:sp>
      <p:sp>
        <p:nvSpPr>
          <p:cNvPr id="4" name="Slide Number Placeholder 3"/>
          <p:cNvSpPr>
            <a:spLocks noGrp="1"/>
          </p:cNvSpPr>
          <p:nvPr>
            <p:ph type="sldNum" sz="quarter" idx="5"/>
          </p:nvPr>
        </p:nvSpPr>
        <p:spPr/>
        <p:txBody>
          <a:bodyPr/>
          <a:lstStyle/>
          <a:p>
            <a:fld id="{9177FA6B-84E8-FF49-80CD-5FC23EF565A6}" type="slidenum">
              <a:rPr lang="en-US" smtClean="0"/>
              <a:t>157</a:t>
            </a:fld>
            <a:endParaRPr lang="en-US"/>
          </a:p>
        </p:txBody>
      </p:sp>
    </p:spTree>
    <p:extLst>
      <p:ext uri="{BB962C8B-B14F-4D97-AF65-F5344CB8AC3E}">
        <p14:creationId xmlns:p14="http://schemas.microsoft.com/office/powerpoint/2010/main" val="314628491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0</a:t>
            </a:r>
          </a:p>
        </p:txBody>
      </p:sp>
      <p:sp>
        <p:nvSpPr>
          <p:cNvPr id="4" name="Slide Number Placeholder 3"/>
          <p:cNvSpPr>
            <a:spLocks noGrp="1"/>
          </p:cNvSpPr>
          <p:nvPr>
            <p:ph type="sldNum" sz="quarter" idx="5"/>
          </p:nvPr>
        </p:nvSpPr>
        <p:spPr/>
        <p:txBody>
          <a:bodyPr/>
          <a:lstStyle/>
          <a:p>
            <a:fld id="{9177FA6B-84E8-FF49-80CD-5FC23EF565A6}" type="slidenum">
              <a:rPr lang="en-US" smtClean="0"/>
              <a:t>158</a:t>
            </a:fld>
            <a:endParaRPr lang="en-US"/>
          </a:p>
        </p:txBody>
      </p:sp>
    </p:spTree>
    <p:extLst>
      <p:ext uri="{BB962C8B-B14F-4D97-AF65-F5344CB8AC3E}">
        <p14:creationId xmlns:p14="http://schemas.microsoft.com/office/powerpoint/2010/main" val="3514594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 &amp; 0</a:t>
            </a:r>
          </a:p>
        </p:txBody>
      </p:sp>
      <p:sp>
        <p:nvSpPr>
          <p:cNvPr id="4" name="Slide Number Placeholder 3"/>
          <p:cNvSpPr>
            <a:spLocks noGrp="1"/>
          </p:cNvSpPr>
          <p:nvPr>
            <p:ph type="sldNum" sz="quarter" idx="5"/>
          </p:nvPr>
        </p:nvSpPr>
        <p:spPr/>
        <p:txBody>
          <a:bodyPr/>
          <a:lstStyle/>
          <a:p>
            <a:fld id="{9177FA6B-84E8-FF49-80CD-5FC23EF565A6}" type="slidenum">
              <a:rPr lang="en-US" smtClean="0"/>
              <a:t>21</a:t>
            </a:fld>
            <a:endParaRPr lang="en-US"/>
          </a:p>
        </p:txBody>
      </p:sp>
    </p:spTree>
    <p:extLst>
      <p:ext uri="{BB962C8B-B14F-4D97-AF65-F5344CB8AC3E}">
        <p14:creationId xmlns:p14="http://schemas.microsoft.com/office/powerpoint/2010/main" val="34615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22</a:t>
            </a:fld>
            <a:endParaRPr lang="en-US"/>
          </a:p>
        </p:txBody>
      </p:sp>
    </p:spTree>
    <p:extLst>
      <p:ext uri="{BB962C8B-B14F-4D97-AF65-F5344CB8AC3E}">
        <p14:creationId xmlns:p14="http://schemas.microsoft.com/office/powerpoint/2010/main" val="1428319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2.31 &amp; 2.48</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23</a:t>
            </a:fld>
            <a:endParaRPr lang="en-US"/>
          </a:p>
        </p:txBody>
      </p:sp>
    </p:spTree>
    <p:extLst>
      <p:ext uri="{BB962C8B-B14F-4D97-AF65-F5344CB8AC3E}">
        <p14:creationId xmlns:p14="http://schemas.microsoft.com/office/powerpoint/2010/main" val="186864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24</a:t>
            </a:fld>
            <a:endParaRPr lang="en-US"/>
          </a:p>
        </p:txBody>
      </p:sp>
    </p:spTree>
    <p:extLst>
      <p:ext uri="{BB962C8B-B14F-4D97-AF65-F5344CB8AC3E}">
        <p14:creationId xmlns:p14="http://schemas.microsoft.com/office/powerpoint/2010/main" val="3061915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 &amp; 0.59</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25</a:t>
            </a:fld>
            <a:endParaRPr lang="en-US"/>
          </a:p>
        </p:txBody>
      </p:sp>
    </p:spTree>
    <p:extLst>
      <p:ext uri="{BB962C8B-B14F-4D97-AF65-F5344CB8AC3E}">
        <p14:creationId xmlns:p14="http://schemas.microsoft.com/office/powerpoint/2010/main" val="351810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2.31 &amp; 0</a:t>
            </a:r>
          </a:p>
        </p:txBody>
      </p:sp>
      <p:sp>
        <p:nvSpPr>
          <p:cNvPr id="4" name="Slide Number Placeholder 3"/>
          <p:cNvSpPr>
            <a:spLocks noGrp="1"/>
          </p:cNvSpPr>
          <p:nvPr>
            <p:ph type="sldNum" sz="quarter" idx="5"/>
          </p:nvPr>
        </p:nvSpPr>
        <p:spPr/>
        <p:txBody>
          <a:bodyPr/>
          <a:lstStyle/>
          <a:p>
            <a:fld id="{9177FA6B-84E8-FF49-80CD-5FC23EF565A6}" type="slidenum">
              <a:rPr lang="en-US" smtClean="0"/>
              <a:t>8</a:t>
            </a:fld>
            <a:endParaRPr lang="en-US"/>
          </a:p>
        </p:txBody>
      </p:sp>
    </p:spTree>
    <p:extLst>
      <p:ext uri="{BB962C8B-B14F-4D97-AF65-F5344CB8AC3E}">
        <p14:creationId xmlns:p14="http://schemas.microsoft.com/office/powerpoint/2010/main" val="252385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26</a:t>
            </a:fld>
            <a:endParaRPr lang="en-US"/>
          </a:p>
        </p:txBody>
      </p:sp>
    </p:spTree>
    <p:extLst>
      <p:ext uri="{BB962C8B-B14F-4D97-AF65-F5344CB8AC3E}">
        <p14:creationId xmlns:p14="http://schemas.microsoft.com/office/powerpoint/2010/main" val="3749177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0.52 &amp; 0.72</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27</a:t>
            </a:fld>
            <a:endParaRPr lang="en-US"/>
          </a:p>
        </p:txBody>
      </p:sp>
    </p:spTree>
    <p:extLst>
      <p:ext uri="{BB962C8B-B14F-4D97-AF65-F5344CB8AC3E}">
        <p14:creationId xmlns:p14="http://schemas.microsoft.com/office/powerpoint/2010/main" val="3529655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9.66, 7.6, &amp; 9.57</a:t>
            </a:r>
          </a:p>
          <a:p>
            <a:r>
              <a:rPr lang="en-US">
                <a:cs typeface="Calibri"/>
              </a:rPr>
              <a:t>*The word "independently" is a technical vocabulary term that students should learn and use regularly. Including the word in this bell ringer will help students learn the meaning of the word authentically. Substituting "by yourself" for "independently" makes the Flesch-Kincaid Grade Level: 0.52 &amp; 0.52. </a:t>
            </a:r>
          </a:p>
        </p:txBody>
      </p:sp>
      <p:sp>
        <p:nvSpPr>
          <p:cNvPr id="4" name="Slide Number Placeholder 3"/>
          <p:cNvSpPr>
            <a:spLocks noGrp="1"/>
          </p:cNvSpPr>
          <p:nvPr>
            <p:ph type="sldNum" sz="quarter" idx="5"/>
          </p:nvPr>
        </p:nvSpPr>
        <p:spPr/>
        <p:txBody>
          <a:bodyPr/>
          <a:lstStyle/>
          <a:p>
            <a:fld id="{9177FA6B-84E8-FF49-80CD-5FC23EF565A6}" type="slidenum">
              <a:rPr lang="en-US" smtClean="0"/>
              <a:t>28</a:t>
            </a:fld>
            <a:endParaRPr lang="en-US"/>
          </a:p>
        </p:txBody>
      </p:sp>
    </p:spTree>
    <p:extLst>
      <p:ext uri="{BB962C8B-B14F-4D97-AF65-F5344CB8AC3E}">
        <p14:creationId xmlns:p14="http://schemas.microsoft.com/office/powerpoint/2010/main" val="1544416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4.79, 6.62, &amp; 5.24</a:t>
            </a:r>
          </a:p>
          <a:p>
            <a:r>
              <a:rPr lang="en-US"/>
              <a:t>*The word "responsible" is a technical vocabulary term that students should learn and use regularly. Including the word in this bell ringer will help students learn the meaning of the word authentically.</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29</a:t>
            </a:fld>
            <a:endParaRPr lang="en-US"/>
          </a:p>
        </p:txBody>
      </p:sp>
    </p:spTree>
    <p:extLst>
      <p:ext uri="{BB962C8B-B14F-4D97-AF65-F5344CB8AC3E}">
        <p14:creationId xmlns:p14="http://schemas.microsoft.com/office/powerpoint/2010/main" val="2876693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3.76, 0.63, &amp; 0.52</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30</a:t>
            </a:fld>
            <a:endParaRPr lang="en-US"/>
          </a:p>
        </p:txBody>
      </p:sp>
    </p:spTree>
    <p:extLst>
      <p:ext uri="{BB962C8B-B14F-4D97-AF65-F5344CB8AC3E}">
        <p14:creationId xmlns:p14="http://schemas.microsoft.com/office/powerpoint/2010/main" val="478770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2.48 &amp; 2.31</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31</a:t>
            </a:fld>
            <a:endParaRPr lang="en-US"/>
          </a:p>
        </p:txBody>
      </p:sp>
    </p:spTree>
    <p:extLst>
      <p:ext uri="{BB962C8B-B14F-4D97-AF65-F5344CB8AC3E}">
        <p14:creationId xmlns:p14="http://schemas.microsoft.com/office/powerpoint/2010/main" val="865894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11.09, 12.32, &amp; 13.11</a:t>
            </a:r>
          </a:p>
          <a:p>
            <a:r>
              <a:rPr lang="en-US"/>
              <a:t>*The word "disability" is a technical vocabulary term that students should learn and use regularly. Including the word in this bell ringer will help students learn the meaning of the word authentically.</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32</a:t>
            </a:fld>
            <a:endParaRPr lang="en-US"/>
          </a:p>
        </p:txBody>
      </p:sp>
    </p:spTree>
    <p:extLst>
      <p:ext uri="{BB962C8B-B14F-4D97-AF65-F5344CB8AC3E}">
        <p14:creationId xmlns:p14="http://schemas.microsoft.com/office/powerpoint/2010/main" val="1714689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 &amp; 2.28</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34</a:t>
            </a:fld>
            <a:endParaRPr lang="en-US"/>
          </a:p>
        </p:txBody>
      </p:sp>
    </p:spTree>
    <p:extLst>
      <p:ext uri="{BB962C8B-B14F-4D97-AF65-F5344CB8AC3E}">
        <p14:creationId xmlns:p14="http://schemas.microsoft.com/office/powerpoint/2010/main" val="2902605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0.52</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35</a:t>
            </a:fld>
            <a:endParaRPr lang="en-US"/>
          </a:p>
        </p:txBody>
      </p:sp>
    </p:spTree>
    <p:extLst>
      <p:ext uri="{BB962C8B-B14F-4D97-AF65-F5344CB8AC3E}">
        <p14:creationId xmlns:p14="http://schemas.microsoft.com/office/powerpoint/2010/main" val="885474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0.81 &amp; 0</a:t>
            </a:r>
          </a:p>
        </p:txBody>
      </p:sp>
      <p:sp>
        <p:nvSpPr>
          <p:cNvPr id="4" name="Slide Number Placeholder 3"/>
          <p:cNvSpPr>
            <a:spLocks noGrp="1"/>
          </p:cNvSpPr>
          <p:nvPr>
            <p:ph type="sldNum" sz="quarter" idx="5"/>
          </p:nvPr>
        </p:nvSpPr>
        <p:spPr/>
        <p:txBody>
          <a:bodyPr/>
          <a:lstStyle/>
          <a:p>
            <a:fld id="{9177FA6B-84E8-FF49-80CD-5FC23EF565A6}" type="slidenum">
              <a:rPr lang="en-US" smtClean="0"/>
              <a:t>36</a:t>
            </a:fld>
            <a:endParaRPr lang="en-US"/>
          </a:p>
        </p:txBody>
      </p:sp>
    </p:spTree>
    <p:extLst>
      <p:ext uri="{BB962C8B-B14F-4D97-AF65-F5344CB8AC3E}">
        <p14:creationId xmlns:p14="http://schemas.microsoft.com/office/powerpoint/2010/main" val="347026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0.52 &amp; 0.72</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9</a:t>
            </a:fld>
            <a:endParaRPr lang="en-US"/>
          </a:p>
        </p:txBody>
      </p:sp>
    </p:spTree>
    <p:extLst>
      <p:ext uri="{BB962C8B-B14F-4D97-AF65-F5344CB8AC3E}">
        <p14:creationId xmlns:p14="http://schemas.microsoft.com/office/powerpoint/2010/main" val="3415126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3.72 &amp; 3.76</a:t>
            </a:r>
          </a:p>
        </p:txBody>
      </p:sp>
      <p:sp>
        <p:nvSpPr>
          <p:cNvPr id="4" name="Slide Number Placeholder 3"/>
          <p:cNvSpPr>
            <a:spLocks noGrp="1"/>
          </p:cNvSpPr>
          <p:nvPr>
            <p:ph type="sldNum" sz="quarter" idx="5"/>
          </p:nvPr>
        </p:nvSpPr>
        <p:spPr/>
        <p:txBody>
          <a:bodyPr/>
          <a:lstStyle/>
          <a:p>
            <a:fld id="{9177FA6B-84E8-FF49-80CD-5FC23EF565A6}" type="slidenum">
              <a:rPr lang="en-US" smtClean="0"/>
              <a:t>37</a:t>
            </a:fld>
            <a:endParaRPr lang="en-US"/>
          </a:p>
        </p:txBody>
      </p:sp>
    </p:spTree>
    <p:extLst>
      <p:ext uri="{BB962C8B-B14F-4D97-AF65-F5344CB8AC3E}">
        <p14:creationId xmlns:p14="http://schemas.microsoft.com/office/powerpoint/2010/main" val="1724218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1.03 &amp; 0.52</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38</a:t>
            </a:fld>
            <a:endParaRPr lang="en-US"/>
          </a:p>
        </p:txBody>
      </p:sp>
    </p:spTree>
    <p:extLst>
      <p:ext uri="{BB962C8B-B14F-4D97-AF65-F5344CB8AC3E}">
        <p14:creationId xmlns:p14="http://schemas.microsoft.com/office/powerpoint/2010/main" val="3837094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3.36 &amp; 3.65</a:t>
            </a:r>
          </a:p>
        </p:txBody>
      </p:sp>
      <p:sp>
        <p:nvSpPr>
          <p:cNvPr id="4" name="Slide Number Placeholder 3"/>
          <p:cNvSpPr>
            <a:spLocks noGrp="1"/>
          </p:cNvSpPr>
          <p:nvPr>
            <p:ph type="sldNum" sz="quarter" idx="5"/>
          </p:nvPr>
        </p:nvSpPr>
        <p:spPr/>
        <p:txBody>
          <a:bodyPr/>
          <a:lstStyle/>
          <a:p>
            <a:fld id="{9177FA6B-84E8-FF49-80CD-5FC23EF565A6}" type="slidenum">
              <a:rPr lang="en-US" smtClean="0"/>
              <a:t>39</a:t>
            </a:fld>
            <a:endParaRPr lang="en-US"/>
          </a:p>
        </p:txBody>
      </p:sp>
    </p:spTree>
    <p:extLst>
      <p:ext uri="{BB962C8B-B14F-4D97-AF65-F5344CB8AC3E}">
        <p14:creationId xmlns:p14="http://schemas.microsoft.com/office/powerpoint/2010/main" val="1184072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2.85 &amp; 1.29</a:t>
            </a:r>
          </a:p>
        </p:txBody>
      </p:sp>
      <p:sp>
        <p:nvSpPr>
          <p:cNvPr id="4" name="Slide Number Placeholder 3"/>
          <p:cNvSpPr>
            <a:spLocks noGrp="1"/>
          </p:cNvSpPr>
          <p:nvPr>
            <p:ph type="sldNum" sz="quarter" idx="5"/>
          </p:nvPr>
        </p:nvSpPr>
        <p:spPr/>
        <p:txBody>
          <a:bodyPr/>
          <a:lstStyle/>
          <a:p>
            <a:fld id="{9177FA6B-84E8-FF49-80CD-5FC23EF565A6}" type="slidenum">
              <a:rPr lang="en-US" smtClean="0"/>
              <a:t>40</a:t>
            </a:fld>
            <a:endParaRPr lang="en-US"/>
          </a:p>
        </p:txBody>
      </p:sp>
    </p:spTree>
    <p:extLst>
      <p:ext uri="{BB962C8B-B14F-4D97-AF65-F5344CB8AC3E}">
        <p14:creationId xmlns:p14="http://schemas.microsoft.com/office/powerpoint/2010/main" val="2613980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1.29 &amp; 0.52</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41</a:t>
            </a:fld>
            <a:endParaRPr lang="en-US"/>
          </a:p>
        </p:txBody>
      </p:sp>
    </p:spTree>
    <p:extLst>
      <p:ext uri="{BB962C8B-B14F-4D97-AF65-F5344CB8AC3E}">
        <p14:creationId xmlns:p14="http://schemas.microsoft.com/office/powerpoint/2010/main" val="2772517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0.81 &amp; 0.52</a:t>
            </a:r>
          </a:p>
        </p:txBody>
      </p:sp>
      <p:sp>
        <p:nvSpPr>
          <p:cNvPr id="4" name="Slide Number Placeholder 3"/>
          <p:cNvSpPr>
            <a:spLocks noGrp="1"/>
          </p:cNvSpPr>
          <p:nvPr>
            <p:ph type="sldNum" sz="quarter" idx="5"/>
          </p:nvPr>
        </p:nvSpPr>
        <p:spPr/>
        <p:txBody>
          <a:bodyPr/>
          <a:lstStyle/>
          <a:p>
            <a:fld id="{9177FA6B-84E8-FF49-80CD-5FC23EF565A6}" type="slidenum">
              <a:rPr lang="en-US" smtClean="0"/>
              <a:t>42</a:t>
            </a:fld>
            <a:endParaRPr lang="en-US"/>
          </a:p>
        </p:txBody>
      </p:sp>
    </p:spTree>
    <p:extLst>
      <p:ext uri="{BB962C8B-B14F-4D97-AF65-F5344CB8AC3E}">
        <p14:creationId xmlns:p14="http://schemas.microsoft.com/office/powerpoint/2010/main" val="713407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 &amp; 2.48</a:t>
            </a:r>
          </a:p>
        </p:txBody>
      </p:sp>
      <p:sp>
        <p:nvSpPr>
          <p:cNvPr id="4" name="Slide Number Placeholder 3"/>
          <p:cNvSpPr>
            <a:spLocks noGrp="1"/>
          </p:cNvSpPr>
          <p:nvPr>
            <p:ph type="sldNum" sz="quarter" idx="5"/>
          </p:nvPr>
        </p:nvSpPr>
        <p:spPr/>
        <p:txBody>
          <a:bodyPr/>
          <a:lstStyle/>
          <a:p>
            <a:fld id="{9177FA6B-84E8-FF49-80CD-5FC23EF565A6}" type="slidenum">
              <a:rPr lang="en-US" smtClean="0"/>
              <a:t>43</a:t>
            </a:fld>
            <a:endParaRPr lang="en-US"/>
          </a:p>
        </p:txBody>
      </p:sp>
    </p:spTree>
    <p:extLst>
      <p:ext uri="{BB962C8B-B14F-4D97-AF65-F5344CB8AC3E}">
        <p14:creationId xmlns:p14="http://schemas.microsoft.com/office/powerpoint/2010/main" val="2207986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1.29 &amp; 0</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44</a:t>
            </a:fld>
            <a:endParaRPr lang="en-US"/>
          </a:p>
        </p:txBody>
      </p:sp>
    </p:spTree>
    <p:extLst>
      <p:ext uri="{BB962C8B-B14F-4D97-AF65-F5344CB8AC3E}">
        <p14:creationId xmlns:p14="http://schemas.microsoft.com/office/powerpoint/2010/main" val="78253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0.81 &amp; 0.52</a:t>
            </a:r>
          </a:p>
        </p:txBody>
      </p:sp>
      <p:sp>
        <p:nvSpPr>
          <p:cNvPr id="4" name="Slide Number Placeholder 3"/>
          <p:cNvSpPr>
            <a:spLocks noGrp="1"/>
          </p:cNvSpPr>
          <p:nvPr>
            <p:ph type="sldNum" sz="quarter" idx="5"/>
          </p:nvPr>
        </p:nvSpPr>
        <p:spPr/>
        <p:txBody>
          <a:bodyPr/>
          <a:lstStyle/>
          <a:p>
            <a:fld id="{9177FA6B-84E8-FF49-80CD-5FC23EF565A6}" type="slidenum">
              <a:rPr lang="en-US" smtClean="0"/>
              <a:t>45</a:t>
            </a:fld>
            <a:endParaRPr lang="en-US"/>
          </a:p>
        </p:txBody>
      </p:sp>
    </p:spTree>
    <p:extLst>
      <p:ext uri="{BB962C8B-B14F-4D97-AF65-F5344CB8AC3E}">
        <p14:creationId xmlns:p14="http://schemas.microsoft.com/office/powerpoint/2010/main" val="3895133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4.0</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47</a:t>
            </a:fld>
            <a:endParaRPr lang="en-US"/>
          </a:p>
        </p:txBody>
      </p:sp>
    </p:spTree>
    <p:extLst>
      <p:ext uri="{BB962C8B-B14F-4D97-AF65-F5344CB8AC3E}">
        <p14:creationId xmlns:p14="http://schemas.microsoft.com/office/powerpoint/2010/main" val="273116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10</a:t>
            </a:fld>
            <a:endParaRPr lang="en-US"/>
          </a:p>
        </p:txBody>
      </p:sp>
    </p:spTree>
    <p:extLst>
      <p:ext uri="{BB962C8B-B14F-4D97-AF65-F5344CB8AC3E}">
        <p14:creationId xmlns:p14="http://schemas.microsoft.com/office/powerpoint/2010/main" val="890760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2.28 &amp; 2.31</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48</a:t>
            </a:fld>
            <a:endParaRPr lang="en-US"/>
          </a:p>
        </p:txBody>
      </p:sp>
    </p:spTree>
    <p:extLst>
      <p:ext uri="{BB962C8B-B14F-4D97-AF65-F5344CB8AC3E}">
        <p14:creationId xmlns:p14="http://schemas.microsoft.com/office/powerpoint/2010/main" val="2056805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2.48 &amp; 0.52</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49</a:t>
            </a:fld>
            <a:endParaRPr lang="en-US"/>
          </a:p>
        </p:txBody>
      </p:sp>
    </p:spTree>
    <p:extLst>
      <p:ext uri="{BB962C8B-B14F-4D97-AF65-F5344CB8AC3E}">
        <p14:creationId xmlns:p14="http://schemas.microsoft.com/office/powerpoint/2010/main" val="326028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2.88 &amp; 0.52</a:t>
            </a:r>
          </a:p>
        </p:txBody>
      </p:sp>
      <p:sp>
        <p:nvSpPr>
          <p:cNvPr id="4" name="Slide Number Placeholder 3"/>
          <p:cNvSpPr>
            <a:spLocks noGrp="1"/>
          </p:cNvSpPr>
          <p:nvPr>
            <p:ph type="sldNum" sz="quarter" idx="5"/>
          </p:nvPr>
        </p:nvSpPr>
        <p:spPr/>
        <p:txBody>
          <a:bodyPr/>
          <a:lstStyle/>
          <a:p>
            <a:fld id="{9177FA6B-84E8-FF49-80CD-5FC23EF565A6}" type="slidenum">
              <a:rPr lang="en-US" smtClean="0"/>
              <a:t>50</a:t>
            </a:fld>
            <a:endParaRPr lang="en-US"/>
          </a:p>
        </p:txBody>
      </p:sp>
    </p:spTree>
    <p:extLst>
      <p:ext uri="{BB962C8B-B14F-4D97-AF65-F5344CB8AC3E}">
        <p14:creationId xmlns:p14="http://schemas.microsoft.com/office/powerpoint/2010/main" val="1842208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2.48 &amp; 0.63</a:t>
            </a:r>
          </a:p>
        </p:txBody>
      </p:sp>
      <p:sp>
        <p:nvSpPr>
          <p:cNvPr id="4" name="Slide Number Placeholder 3"/>
          <p:cNvSpPr>
            <a:spLocks noGrp="1"/>
          </p:cNvSpPr>
          <p:nvPr>
            <p:ph type="sldNum" sz="quarter" idx="5"/>
          </p:nvPr>
        </p:nvSpPr>
        <p:spPr/>
        <p:txBody>
          <a:bodyPr/>
          <a:lstStyle/>
          <a:p>
            <a:fld id="{9177FA6B-84E8-FF49-80CD-5FC23EF565A6}" type="slidenum">
              <a:rPr lang="en-US" smtClean="0"/>
              <a:t>51</a:t>
            </a:fld>
            <a:endParaRPr lang="en-US"/>
          </a:p>
        </p:txBody>
      </p:sp>
    </p:spTree>
    <p:extLst>
      <p:ext uri="{BB962C8B-B14F-4D97-AF65-F5344CB8AC3E}">
        <p14:creationId xmlns:p14="http://schemas.microsoft.com/office/powerpoint/2010/main" val="4225664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0.81 &amp; 0.52</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52</a:t>
            </a:fld>
            <a:endParaRPr lang="en-US"/>
          </a:p>
        </p:txBody>
      </p:sp>
    </p:spTree>
    <p:extLst>
      <p:ext uri="{BB962C8B-B14F-4D97-AF65-F5344CB8AC3E}">
        <p14:creationId xmlns:p14="http://schemas.microsoft.com/office/powerpoint/2010/main" val="2809512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1.03 &amp; 0.81</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53</a:t>
            </a:fld>
            <a:endParaRPr lang="en-US"/>
          </a:p>
        </p:txBody>
      </p:sp>
    </p:spTree>
    <p:extLst>
      <p:ext uri="{BB962C8B-B14F-4D97-AF65-F5344CB8AC3E}">
        <p14:creationId xmlns:p14="http://schemas.microsoft.com/office/powerpoint/2010/main" val="824219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0.81 &amp; .52</a:t>
            </a:r>
          </a:p>
        </p:txBody>
      </p:sp>
      <p:sp>
        <p:nvSpPr>
          <p:cNvPr id="4" name="Slide Number Placeholder 3"/>
          <p:cNvSpPr>
            <a:spLocks noGrp="1"/>
          </p:cNvSpPr>
          <p:nvPr>
            <p:ph type="sldNum" sz="quarter" idx="5"/>
          </p:nvPr>
        </p:nvSpPr>
        <p:spPr/>
        <p:txBody>
          <a:bodyPr/>
          <a:lstStyle/>
          <a:p>
            <a:fld id="{9177FA6B-84E8-FF49-80CD-5FC23EF565A6}" type="slidenum">
              <a:rPr lang="en-US" smtClean="0"/>
              <a:t>54</a:t>
            </a:fld>
            <a:endParaRPr lang="en-US"/>
          </a:p>
        </p:txBody>
      </p:sp>
    </p:spTree>
    <p:extLst>
      <p:ext uri="{BB962C8B-B14F-4D97-AF65-F5344CB8AC3E}">
        <p14:creationId xmlns:p14="http://schemas.microsoft.com/office/powerpoint/2010/main" val="2589872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0.81 &amp; 0.63</a:t>
            </a:r>
          </a:p>
        </p:txBody>
      </p:sp>
      <p:sp>
        <p:nvSpPr>
          <p:cNvPr id="4" name="Slide Number Placeholder 3"/>
          <p:cNvSpPr>
            <a:spLocks noGrp="1"/>
          </p:cNvSpPr>
          <p:nvPr>
            <p:ph type="sldNum" sz="quarter" idx="5"/>
          </p:nvPr>
        </p:nvSpPr>
        <p:spPr/>
        <p:txBody>
          <a:bodyPr/>
          <a:lstStyle/>
          <a:p>
            <a:fld id="{9177FA6B-84E8-FF49-80CD-5FC23EF565A6}" type="slidenum">
              <a:rPr lang="en-US" smtClean="0"/>
              <a:t>55</a:t>
            </a:fld>
            <a:endParaRPr lang="en-US"/>
          </a:p>
        </p:txBody>
      </p:sp>
    </p:spTree>
    <p:extLst>
      <p:ext uri="{BB962C8B-B14F-4D97-AF65-F5344CB8AC3E}">
        <p14:creationId xmlns:p14="http://schemas.microsoft.com/office/powerpoint/2010/main" val="3413316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0.63 &amp; 0.56</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56</a:t>
            </a:fld>
            <a:endParaRPr lang="en-US"/>
          </a:p>
        </p:txBody>
      </p:sp>
    </p:spTree>
    <p:extLst>
      <p:ext uri="{BB962C8B-B14F-4D97-AF65-F5344CB8AC3E}">
        <p14:creationId xmlns:p14="http://schemas.microsoft.com/office/powerpoint/2010/main" val="2909985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2.19 &amp; 0 &amp; 1.31</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57</a:t>
            </a:fld>
            <a:endParaRPr lang="en-US"/>
          </a:p>
        </p:txBody>
      </p:sp>
    </p:spTree>
    <p:extLst>
      <p:ext uri="{BB962C8B-B14F-4D97-AF65-F5344CB8AC3E}">
        <p14:creationId xmlns:p14="http://schemas.microsoft.com/office/powerpoint/2010/main" val="229556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0.63 &amp; 0.52</a:t>
            </a:r>
          </a:p>
        </p:txBody>
      </p:sp>
      <p:sp>
        <p:nvSpPr>
          <p:cNvPr id="4" name="Slide Number Placeholder 3"/>
          <p:cNvSpPr>
            <a:spLocks noGrp="1"/>
          </p:cNvSpPr>
          <p:nvPr>
            <p:ph type="sldNum" sz="quarter" idx="5"/>
          </p:nvPr>
        </p:nvSpPr>
        <p:spPr/>
        <p:txBody>
          <a:bodyPr/>
          <a:lstStyle/>
          <a:p>
            <a:fld id="{9177FA6B-84E8-FF49-80CD-5FC23EF565A6}" type="slidenum">
              <a:rPr lang="en-US" smtClean="0"/>
              <a:t>11</a:t>
            </a:fld>
            <a:endParaRPr lang="en-US"/>
          </a:p>
        </p:txBody>
      </p:sp>
    </p:spTree>
    <p:extLst>
      <p:ext uri="{BB962C8B-B14F-4D97-AF65-F5344CB8AC3E}">
        <p14:creationId xmlns:p14="http://schemas.microsoft.com/office/powerpoint/2010/main" val="28329985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 &amp; 0</a:t>
            </a:r>
          </a:p>
        </p:txBody>
      </p:sp>
      <p:sp>
        <p:nvSpPr>
          <p:cNvPr id="4" name="Slide Number Placeholder 3"/>
          <p:cNvSpPr>
            <a:spLocks noGrp="1"/>
          </p:cNvSpPr>
          <p:nvPr>
            <p:ph type="sldNum" sz="quarter" idx="5"/>
          </p:nvPr>
        </p:nvSpPr>
        <p:spPr/>
        <p:txBody>
          <a:bodyPr/>
          <a:lstStyle/>
          <a:p>
            <a:fld id="{9177FA6B-84E8-FF49-80CD-5FC23EF565A6}" type="slidenum">
              <a:rPr lang="en-US" smtClean="0"/>
              <a:t>58</a:t>
            </a:fld>
            <a:endParaRPr lang="en-US"/>
          </a:p>
        </p:txBody>
      </p:sp>
    </p:spTree>
    <p:extLst>
      <p:ext uri="{BB962C8B-B14F-4D97-AF65-F5344CB8AC3E}">
        <p14:creationId xmlns:p14="http://schemas.microsoft.com/office/powerpoint/2010/main" val="4031081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 &amp; 0</a:t>
            </a:r>
          </a:p>
        </p:txBody>
      </p:sp>
      <p:sp>
        <p:nvSpPr>
          <p:cNvPr id="4" name="Slide Number Placeholder 3"/>
          <p:cNvSpPr>
            <a:spLocks noGrp="1"/>
          </p:cNvSpPr>
          <p:nvPr>
            <p:ph type="sldNum" sz="quarter" idx="5"/>
          </p:nvPr>
        </p:nvSpPr>
        <p:spPr/>
        <p:txBody>
          <a:bodyPr/>
          <a:lstStyle/>
          <a:p>
            <a:fld id="{9177FA6B-84E8-FF49-80CD-5FC23EF565A6}" type="slidenum">
              <a:rPr lang="en-US" smtClean="0"/>
              <a:t>59</a:t>
            </a:fld>
            <a:endParaRPr lang="en-US"/>
          </a:p>
        </p:txBody>
      </p:sp>
    </p:spTree>
    <p:extLst>
      <p:ext uri="{BB962C8B-B14F-4D97-AF65-F5344CB8AC3E}">
        <p14:creationId xmlns:p14="http://schemas.microsoft.com/office/powerpoint/2010/main" val="18966519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0.11 &amp; 0 &amp; 0</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60</a:t>
            </a:fld>
            <a:endParaRPr lang="en-US"/>
          </a:p>
        </p:txBody>
      </p:sp>
    </p:spTree>
    <p:extLst>
      <p:ext uri="{BB962C8B-B14F-4D97-AF65-F5344CB8AC3E}">
        <p14:creationId xmlns:p14="http://schemas.microsoft.com/office/powerpoint/2010/main" val="24829121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0.11 &amp; 0 &amp; 0</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61</a:t>
            </a:fld>
            <a:endParaRPr lang="en-US"/>
          </a:p>
        </p:txBody>
      </p:sp>
    </p:spTree>
    <p:extLst>
      <p:ext uri="{BB962C8B-B14F-4D97-AF65-F5344CB8AC3E}">
        <p14:creationId xmlns:p14="http://schemas.microsoft.com/office/powerpoint/2010/main" val="1987288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3.63 &amp; 0 &amp; 0</a:t>
            </a:r>
          </a:p>
        </p:txBody>
      </p:sp>
      <p:sp>
        <p:nvSpPr>
          <p:cNvPr id="4" name="Slide Number Placeholder 3"/>
          <p:cNvSpPr>
            <a:spLocks noGrp="1"/>
          </p:cNvSpPr>
          <p:nvPr>
            <p:ph type="sldNum" sz="quarter" idx="5"/>
          </p:nvPr>
        </p:nvSpPr>
        <p:spPr/>
        <p:txBody>
          <a:bodyPr/>
          <a:lstStyle/>
          <a:p>
            <a:fld id="{9177FA6B-84E8-FF49-80CD-5FC23EF565A6}" type="slidenum">
              <a:rPr lang="en-US" smtClean="0"/>
              <a:t>62</a:t>
            </a:fld>
            <a:endParaRPr lang="en-US"/>
          </a:p>
        </p:txBody>
      </p:sp>
    </p:spTree>
    <p:extLst>
      <p:ext uri="{BB962C8B-B14F-4D97-AF65-F5344CB8AC3E}">
        <p14:creationId xmlns:p14="http://schemas.microsoft.com/office/powerpoint/2010/main" val="3820373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0.52 &amp; 0 &amp; 2.88</a:t>
            </a:r>
          </a:p>
        </p:txBody>
      </p:sp>
      <p:sp>
        <p:nvSpPr>
          <p:cNvPr id="4" name="Slide Number Placeholder 3"/>
          <p:cNvSpPr>
            <a:spLocks noGrp="1"/>
          </p:cNvSpPr>
          <p:nvPr>
            <p:ph type="sldNum" sz="quarter" idx="5"/>
          </p:nvPr>
        </p:nvSpPr>
        <p:spPr/>
        <p:txBody>
          <a:bodyPr/>
          <a:lstStyle/>
          <a:p>
            <a:fld id="{9177FA6B-84E8-FF49-80CD-5FC23EF565A6}" type="slidenum">
              <a:rPr lang="en-US" smtClean="0"/>
              <a:t>64</a:t>
            </a:fld>
            <a:endParaRPr lang="en-US"/>
          </a:p>
        </p:txBody>
      </p:sp>
    </p:spTree>
    <p:extLst>
      <p:ext uri="{BB962C8B-B14F-4D97-AF65-F5344CB8AC3E}">
        <p14:creationId xmlns:p14="http://schemas.microsoft.com/office/powerpoint/2010/main" val="1932734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1.03</a:t>
            </a:r>
          </a:p>
        </p:txBody>
      </p:sp>
      <p:sp>
        <p:nvSpPr>
          <p:cNvPr id="4" name="Slide Number Placeholder 3"/>
          <p:cNvSpPr>
            <a:spLocks noGrp="1"/>
          </p:cNvSpPr>
          <p:nvPr>
            <p:ph type="sldNum" sz="quarter" idx="5"/>
          </p:nvPr>
        </p:nvSpPr>
        <p:spPr/>
        <p:txBody>
          <a:bodyPr/>
          <a:lstStyle/>
          <a:p>
            <a:fld id="{9177FA6B-84E8-FF49-80CD-5FC23EF565A6}" type="slidenum">
              <a:rPr lang="en-US" smtClean="0"/>
              <a:t>65</a:t>
            </a:fld>
            <a:endParaRPr lang="en-US"/>
          </a:p>
        </p:txBody>
      </p:sp>
    </p:spTree>
    <p:extLst>
      <p:ext uri="{BB962C8B-B14F-4D97-AF65-F5344CB8AC3E}">
        <p14:creationId xmlns:p14="http://schemas.microsoft.com/office/powerpoint/2010/main" val="39265491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 &amp; 0.59</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66</a:t>
            </a:fld>
            <a:endParaRPr lang="en-US"/>
          </a:p>
        </p:txBody>
      </p:sp>
    </p:spTree>
    <p:extLst>
      <p:ext uri="{BB962C8B-B14F-4D97-AF65-F5344CB8AC3E}">
        <p14:creationId xmlns:p14="http://schemas.microsoft.com/office/powerpoint/2010/main" val="6411074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0.5 &amp; 0.11</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67</a:t>
            </a:fld>
            <a:endParaRPr lang="en-US"/>
          </a:p>
        </p:txBody>
      </p:sp>
    </p:spTree>
    <p:extLst>
      <p:ext uri="{BB962C8B-B14F-4D97-AF65-F5344CB8AC3E}">
        <p14:creationId xmlns:p14="http://schemas.microsoft.com/office/powerpoint/2010/main" val="5434200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1.03</a:t>
            </a:r>
          </a:p>
        </p:txBody>
      </p:sp>
      <p:sp>
        <p:nvSpPr>
          <p:cNvPr id="4" name="Slide Number Placeholder 3"/>
          <p:cNvSpPr>
            <a:spLocks noGrp="1"/>
          </p:cNvSpPr>
          <p:nvPr>
            <p:ph type="sldNum" sz="quarter" idx="5"/>
          </p:nvPr>
        </p:nvSpPr>
        <p:spPr/>
        <p:txBody>
          <a:bodyPr/>
          <a:lstStyle/>
          <a:p>
            <a:fld id="{9177FA6B-84E8-FF49-80CD-5FC23EF565A6}" type="slidenum">
              <a:rPr lang="en-US" smtClean="0"/>
              <a:t>68</a:t>
            </a:fld>
            <a:endParaRPr lang="en-US"/>
          </a:p>
        </p:txBody>
      </p:sp>
    </p:spTree>
    <p:extLst>
      <p:ext uri="{BB962C8B-B14F-4D97-AF65-F5344CB8AC3E}">
        <p14:creationId xmlns:p14="http://schemas.microsoft.com/office/powerpoint/2010/main" val="241428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 &amp; 0</a:t>
            </a:r>
          </a:p>
        </p:txBody>
      </p:sp>
      <p:sp>
        <p:nvSpPr>
          <p:cNvPr id="4" name="Slide Number Placeholder 3"/>
          <p:cNvSpPr>
            <a:spLocks noGrp="1"/>
          </p:cNvSpPr>
          <p:nvPr>
            <p:ph type="sldNum" sz="quarter" idx="5"/>
          </p:nvPr>
        </p:nvSpPr>
        <p:spPr/>
        <p:txBody>
          <a:bodyPr/>
          <a:lstStyle/>
          <a:p>
            <a:fld id="{9177FA6B-84E8-FF49-80CD-5FC23EF565A6}" type="slidenum">
              <a:rPr lang="en-US" smtClean="0"/>
              <a:t>12</a:t>
            </a:fld>
            <a:endParaRPr lang="en-US"/>
          </a:p>
        </p:txBody>
      </p:sp>
    </p:spTree>
    <p:extLst>
      <p:ext uri="{BB962C8B-B14F-4D97-AF65-F5344CB8AC3E}">
        <p14:creationId xmlns:p14="http://schemas.microsoft.com/office/powerpoint/2010/main" val="35373908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 &amp; 0.5</a:t>
            </a:r>
          </a:p>
        </p:txBody>
      </p:sp>
      <p:sp>
        <p:nvSpPr>
          <p:cNvPr id="4" name="Slide Number Placeholder 3"/>
          <p:cNvSpPr>
            <a:spLocks noGrp="1"/>
          </p:cNvSpPr>
          <p:nvPr>
            <p:ph type="sldNum" sz="quarter" idx="5"/>
          </p:nvPr>
        </p:nvSpPr>
        <p:spPr/>
        <p:txBody>
          <a:bodyPr/>
          <a:lstStyle/>
          <a:p>
            <a:fld id="{9177FA6B-84E8-FF49-80CD-5FC23EF565A6}" type="slidenum">
              <a:rPr lang="en-US" smtClean="0"/>
              <a:t>69</a:t>
            </a:fld>
            <a:endParaRPr lang="en-US"/>
          </a:p>
        </p:txBody>
      </p:sp>
    </p:spTree>
    <p:extLst>
      <p:ext uri="{BB962C8B-B14F-4D97-AF65-F5344CB8AC3E}">
        <p14:creationId xmlns:p14="http://schemas.microsoft.com/office/powerpoint/2010/main" val="9206111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3.72</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70</a:t>
            </a:fld>
            <a:endParaRPr lang="en-US"/>
          </a:p>
        </p:txBody>
      </p:sp>
    </p:spTree>
    <p:extLst>
      <p:ext uri="{BB962C8B-B14F-4D97-AF65-F5344CB8AC3E}">
        <p14:creationId xmlns:p14="http://schemas.microsoft.com/office/powerpoint/2010/main" val="6714202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 &amp; 0 &amp; 1.29</a:t>
            </a:r>
          </a:p>
        </p:txBody>
      </p:sp>
      <p:sp>
        <p:nvSpPr>
          <p:cNvPr id="4" name="Slide Number Placeholder 3"/>
          <p:cNvSpPr>
            <a:spLocks noGrp="1"/>
          </p:cNvSpPr>
          <p:nvPr>
            <p:ph type="sldNum" sz="quarter" idx="5"/>
          </p:nvPr>
        </p:nvSpPr>
        <p:spPr/>
        <p:txBody>
          <a:bodyPr/>
          <a:lstStyle/>
          <a:p>
            <a:fld id="{9177FA6B-84E8-FF49-80CD-5FC23EF565A6}" type="slidenum">
              <a:rPr lang="en-US" smtClean="0"/>
              <a:t>71</a:t>
            </a:fld>
            <a:endParaRPr lang="en-US"/>
          </a:p>
        </p:txBody>
      </p:sp>
    </p:spTree>
    <p:extLst>
      <p:ext uri="{BB962C8B-B14F-4D97-AF65-F5344CB8AC3E}">
        <p14:creationId xmlns:p14="http://schemas.microsoft.com/office/powerpoint/2010/main" val="8928182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1.57 &amp; 0 &amp; 3.1</a:t>
            </a:r>
          </a:p>
        </p:txBody>
      </p:sp>
      <p:sp>
        <p:nvSpPr>
          <p:cNvPr id="4" name="Slide Number Placeholder 3"/>
          <p:cNvSpPr>
            <a:spLocks noGrp="1"/>
          </p:cNvSpPr>
          <p:nvPr>
            <p:ph type="sldNum" sz="quarter" idx="5"/>
          </p:nvPr>
        </p:nvSpPr>
        <p:spPr/>
        <p:txBody>
          <a:bodyPr/>
          <a:lstStyle/>
          <a:p>
            <a:fld id="{9177FA6B-84E8-FF49-80CD-5FC23EF565A6}" type="slidenum">
              <a:rPr lang="en-US" smtClean="0"/>
              <a:t>72</a:t>
            </a:fld>
            <a:endParaRPr lang="en-US"/>
          </a:p>
        </p:txBody>
      </p:sp>
    </p:spTree>
    <p:extLst>
      <p:ext uri="{BB962C8B-B14F-4D97-AF65-F5344CB8AC3E}">
        <p14:creationId xmlns:p14="http://schemas.microsoft.com/office/powerpoint/2010/main" val="35340197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0.11 &amp; 0 &amp; 1.03</a:t>
            </a:r>
          </a:p>
        </p:txBody>
      </p:sp>
      <p:sp>
        <p:nvSpPr>
          <p:cNvPr id="4" name="Slide Number Placeholder 3"/>
          <p:cNvSpPr>
            <a:spLocks noGrp="1"/>
          </p:cNvSpPr>
          <p:nvPr>
            <p:ph type="sldNum" sz="quarter" idx="5"/>
          </p:nvPr>
        </p:nvSpPr>
        <p:spPr/>
        <p:txBody>
          <a:bodyPr/>
          <a:lstStyle/>
          <a:p>
            <a:fld id="{9177FA6B-84E8-FF49-80CD-5FC23EF565A6}" type="slidenum">
              <a:rPr lang="en-US" smtClean="0"/>
              <a:t>73</a:t>
            </a:fld>
            <a:endParaRPr lang="en-US"/>
          </a:p>
        </p:txBody>
      </p:sp>
    </p:spTree>
    <p:extLst>
      <p:ext uri="{BB962C8B-B14F-4D97-AF65-F5344CB8AC3E}">
        <p14:creationId xmlns:p14="http://schemas.microsoft.com/office/powerpoint/2010/main" val="29998414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0.5 &amp; 0 &amp; 1.29</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74</a:t>
            </a:fld>
            <a:endParaRPr lang="en-US"/>
          </a:p>
        </p:txBody>
      </p:sp>
    </p:spTree>
    <p:extLst>
      <p:ext uri="{BB962C8B-B14F-4D97-AF65-F5344CB8AC3E}">
        <p14:creationId xmlns:p14="http://schemas.microsoft.com/office/powerpoint/2010/main" val="9372362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3.76 &amp; 0 &amp; 5.23</a:t>
            </a:r>
          </a:p>
        </p:txBody>
      </p:sp>
      <p:sp>
        <p:nvSpPr>
          <p:cNvPr id="4" name="Slide Number Placeholder 3"/>
          <p:cNvSpPr>
            <a:spLocks noGrp="1"/>
          </p:cNvSpPr>
          <p:nvPr>
            <p:ph type="sldNum" sz="quarter" idx="5"/>
          </p:nvPr>
        </p:nvSpPr>
        <p:spPr/>
        <p:txBody>
          <a:bodyPr/>
          <a:lstStyle/>
          <a:p>
            <a:fld id="{9177FA6B-84E8-FF49-80CD-5FC23EF565A6}" type="slidenum">
              <a:rPr lang="en-US" smtClean="0"/>
              <a:t>76</a:t>
            </a:fld>
            <a:endParaRPr lang="en-US"/>
          </a:p>
        </p:txBody>
      </p:sp>
    </p:spTree>
    <p:extLst>
      <p:ext uri="{BB962C8B-B14F-4D97-AF65-F5344CB8AC3E}">
        <p14:creationId xmlns:p14="http://schemas.microsoft.com/office/powerpoint/2010/main" val="32033937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5.23 &amp; 0 &amp; 6.71</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77</a:t>
            </a:fld>
            <a:endParaRPr lang="en-US"/>
          </a:p>
        </p:txBody>
      </p:sp>
    </p:spTree>
    <p:extLst>
      <p:ext uri="{BB962C8B-B14F-4D97-AF65-F5344CB8AC3E}">
        <p14:creationId xmlns:p14="http://schemas.microsoft.com/office/powerpoint/2010/main" val="5298435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2.28 &amp; 0 &amp; 3.76</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78</a:t>
            </a:fld>
            <a:endParaRPr lang="en-US"/>
          </a:p>
        </p:txBody>
      </p:sp>
    </p:spTree>
    <p:extLst>
      <p:ext uri="{BB962C8B-B14F-4D97-AF65-F5344CB8AC3E}">
        <p14:creationId xmlns:p14="http://schemas.microsoft.com/office/powerpoint/2010/main" val="28098363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0.81 &amp; 0 &amp; 2.28</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79</a:t>
            </a:fld>
            <a:endParaRPr lang="en-US"/>
          </a:p>
        </p:txBody>
      </p:sp>
    </p:spTree>
    <p:extLst>
      <p:ext uri="{BB962C8B-B14F-4D97-AF65-F5344CB8AC3E}">
        <p14:creationId xmlns:p14="http://schemas.microsoft.com/office/powerpoint/2010/main" val="55235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0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13</a:t>
            </a:fld>
            <a:endParaRPr lang="en-US"/>
          </a:p>
        </p:txBody>
      </p:sp>
    </p:spTree>
    <p:extLst>
      <p:ext uri="{BB962C8B-B14F-4D97-AF65-F5344CB8AC3E}">
        <p14:creationId xmlns:p14="http://schemas.microsoft.com/office/powerpoint/2010/main" val="36600412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2.86 &amp; 0 &amp; 3.84</a:t>
            </a:r>
            <a:endParaRPr lang="en-US">
              <a:ea typeface="Calibri"/>
              <a:cs typeface="+mn-lt"/>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80</a:t>
            </a:fld>
            <a:endParaRPr lang="en-US"/>
          </a:p>
        </p:txBody>
      </p:sp>
    </p:spTree>
    <p:extLst>
      <p:ext uri="{BB962C8B-B14F-4D97-AF65-F5344CB8AC3E}">
        <p14:creationId xmlns:p14="http://schemas.microsoft.com/office/powerpoint/2010/main" val="39456207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4.82 &amp; 0 &amp; 5.86</a:t>
            </a:r>
          </a:p>
        </p:txBody>
      </p:sp>
      <p:sp>
        <p:nvSpPr>
          <p:cNvPr id="4" name="Slide Number Placeholder 3"/>
          <p:cNvSpPr>
            <a:spLocks noGrp="1"/>
          </p:cNvSpPr>
          <p:nvPr>
            <p:ph type="sldNum" sz="quarter" idx="5"/>
          </p:nvPr>
        </p:nvSpPr>
        <p:spPr/>
        <p:txBody>
          <a:bodyPr/>
          <a:lstStyle/>
          <a:p>
            <a:fld id="{9177FA6B-84E8-FF49-80CD-5FC23EF565A6}" type="slidenum">
              <a:rPr lang="en-US" smtClean="0"/>
              <a:t>81</a:t>
            </a:fld>
            <a:endParaRPr lang="en-US"/>
          </a:p>
        </p:txBody>
      </p:sp>
    </p:spTree>
    <p:extLst>
      <p:ext uri="{BB962C8B-B14F-4D97-AF65-F5344CB8AC3E}">
        <p14:creationId xmlns:p14="http://schemas.microsoft.com/office/powerpoint/2010/main" val="14827286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3.1 &amp; 0 &amp; 3.84</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82</a:t>
            </a:fld>
            <a:endParaRPr lang="en-US"/>
          </a:p>
        </p:txBody>
      </p:sp>
    </p:spTree>
    <p:extLst>
      <p:ext uri="{BB962C8B-B14F-4D97-AF65-F5344CB8AC3E}">
        <p14:creationId xmlns:p14="http://schemas.microsoft.com/office/powerpoint/2010/main" val="40627543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3.84 &amp; 0 &amp; 4.82</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83</a:t>
            </a:fld>
            <a:endParaRPr lang="en-US"/>
          </a:p>
        </p:txBody>
      </p:sp>
    </p:spTree>
    <p:extLst>
      <p:ext uri="{BB962C8B-B14F-4D97-AF65-F5344CB8AC3E}">
        <p14:creationId xmlns:p14="http://schemas.microsoft.com/office/powerpoint/2010/main" val="25356110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1.03 &amp; 0 &amp; 2.34</a:t>
            </a:r>
            <a:endParaRPr lang="en-US">
              <a:ea typeface="Calibri"/>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84</a:t>
            </a:fld>
            <a:endParaRPr lang="en-US"/>
          </a:p>
        </p:txBody>
      </p:sp>
    </p:spTree>
    <p:extLst>
      <p:ext uri="{BB962C8B-B14F-4D97-AF65-F5344CB8AC3E}">
        <p14:creationId xmlns:p14="http://schemas.microsoft.com/office/powerpoint/2010/main" val="33752896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4.83</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85</a:t>
            </a:fld>
            <a:endParaRPr lang="en-US"/>
          </a:p>
        </p:txBody>
      </p:sp>
    </p:spTree>
    <p:extLst>
      <p:ext uri="{BB962C8B-B14F-4D97-AF65-F5344CB8AC3E}">
        <p14:creationId xmlns:p14="http://schemas.microsoft.com/office/powerpoint/2010/main" val="24517092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2.47 &amp; 0 &amp; 3.65</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86</a:t>
            </a:fld>
            <a:endParaRPr lang="en-US"/>
          </a:p>
        </p:txBody>
      </p:sp>
    </p:spTree>
    <p:extLst>
      <p:ext uri="{BB962C8B-B14F-4D97-AF65-F5344CB8AC3E}">
        <p14:creationId xmlns:p14="http://schemas.microsoft.com/office/powerpoint/2010/main" val="11764994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 &amp; 0 &amp; 3.65</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87</a:t>
            </a:fld>
            <a:endParaRPr lang="en-US"/>
          </a:p>
        </p:txBody>
      </p:sp>
    </p:spTree>
    <p:extLst>
      <p:ext uri="{BB962C8B-B14F-4D97-AF65-F5344CB8AC3E}">
        <p14:creationId xmlns:p14="http://schemas.microsoft.com/office/powerpoint/2010/main" val="18668704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3.72 &amp; 0 &amp; 4.79</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88</a:t>
            </a:fld>
            <a:endParaRPr lang="en-US"/>
          </a:p>
        </p:txBody>
      </p:sp>
    </p:spTree>
    <p:extLst>
      <p:ext uri="{BB962C8B-B14F-4D97-AF65-F5344CB8AC3E}">
        <p14:creationId xmlns:p14="http://schemas.microsoft.com/office/powerpoint/2010/main" val="3345502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3.1 &amp; 0 &amp; 4</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89</a:t>
            </a:fld>
            <a:endParaRPr lang="en-US"/>
          </a:p>
        </p:txBody>
      </p:sp>
    </p:spTree>
    <p:extLst>
      <p:ext uri="{BB962C8B-B14F-4D97-AF65-F5344CB8AC3E}">
        <p14:creationId xmlns:p14="http://schemas.microsoft.com/office/powerpoint/2010/main" val="4064281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14</a:t>
            </a:fld>
            <a:endParaRPr lang="en-US"/>
          </a:p>
        </p:txBody>
      </p:sp>
    </p:spTree>
    <p:extLst>
      <p:ext uri="{BB962C8B-B14F-4D97-AF65-F5344CB8AC3E}">
        <p14:creationId xmlns:p14="http://schemas.microsoft.com/office/powerpoint/2010/main" val="37290192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1.03 &amp; 0 &amp; 2.34</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90</a:t>
            </a:fld>
            <a:endParaRPr lang="en-US"/>
          </a:p>
        </p:txBody>
      </p:sp>
    </p:spTree>
    <p:extLst>
      <p:ext uri="{BB962C8B-B14F-4D97-AF65-F5344CB8AC3E}">
        <p14:creationId xmlns:p14="http://schemas.microsoft.com/office/powerpoint/2010/main" val="24306799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3.76 &amp; 0 &amp; 5.23</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91</a:t>
            </a:fld>
            <a:endParaRPr lang="en-US"/>
          </a:p>
        </p:txBody>
      </p:sp>
    </p:spTree>
    <p:extLst>
      <p:ext uri="{BB962C8B-B14F-4D97-AF65-F5344CB8AC3E}">
        <p14:creationId xmlns:p14="http://schemas.microsoft.com/office/powerpoint/2010/main" val="23881313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 &amp; 0 &amp; 5.68</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92</a:t>
            </a:fld>
            <a:endParaRPr lang="en-US"/>
          </a:p>
        </p:txBody>
      </p:sp>
    </p:spTree>
    <p:extLst>
      <p:ext uri="{BB962C8B-B14F-4D97-AF65-F5344CB8AC3E}">
        <p14:creationId xmlns:p14="http://schemas.microsoft.com/office/powerpoint/2010/main" val="12345658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4.96</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93</a:t>
            </a:fld>
            <a:endParaRPr lang="en-US"/>
          </a:p>
        </p:txBody>
      </p:sp>
    </p:spTree>
    <p:extLst>
      <p:ext uri="{BB962C8B-B14F-4D97-AF65-F5344CB8AC3E}">
        <p14:creationId xmlns:p14="http://schemas.microsoft.com/office/powerpoint/2010/main" val="12300420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4.96 &amp; 0 &amp; 6.28</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94</a:t>
            </a:fld>
            <a:endParaRPr lang="en-US"/>
          </a:p>
        </p:txBody>
      </p:sp>
    </p:spTree>
    <p:extLst>
      <p:ext uri="{BB962C8B-B14F-4D97-AF65-F5344CB8AC3E}">
        <p14:creationId xmlns:p14="http://schemas.microsoft.com/office/powerpoint/2010/main" val="34356238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5.23</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95</a:t>
            </a:fld>
            <a:endParaRPr lang="en-US"/>
          </a:p>
        </p:txBody>
      </p:sp>
    </p:spTree>
    <p:extLst>
      <p:ext uri="{BB962C8B-B14F-4D97-AF65-F5344CB8AC3E}">
        <p14:creationId xmlns:p14="http://schemas.microsoft.com/office/powerpoint/2010/main" val="22362621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5.23</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96</a:t>
            </a:fld>
            <a:endParaRPr lang="en-US"/>
          </a:p>
        </p:txBody>
      </p:sp>
    </p:spTree>
    <p:extLst>
      <p:ext uri="{BB962C8B-B14F-4D97-AF65-F5344CB8AC3E}">
        <p14:creationId xmlns:p14="http://schemas.microsoft.com/office/powerpoint/2010/main" val="19266705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5.23</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97</a:t>
            </a:fld>
            <a:endParaRPr lang="en-US"/>
          </a:p>
        </p:txBody>
      </p:sp>
    </p:spTree>
    <p:extLst>
      <p:ext uri="{BB962C8B-B14F-4D97-AF65-F5344CB8AC3E}">
        <p14:creationId xmlns:p14="http://schemas.microsoft.com/office/powerpoint/2010/main" val="29079119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4.96 &amp; 0 &amp; 6.71</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98</a:t>
            </a:fld>
            <a:endParaRPr lang="en-US"/>
          </a:p>
        </p:txBody>
      </p:sp>
    </p:spTree>
    <p:extLst>
      <p:ext uri="{BB962C8B-B14F-4D97-AF65-F5344CB8AC3E}">
        <p14:creationId xmlns:p14="http://schemas.microsoft.com/office/powerpoint/2010/main" val="6325750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6.01 &amp; 0 &amp; 7.59</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99</a:t>
            </a:fld>
            <a:endParaRPr lang="en-US"/>
          </a:p>
        </p:txBody>
      </p:sp>
    </p:spTree>
    <p:extLst>
      <p:ext uri="{BB962C8B-B14F-4D97-AF65-F5344CB8AC3E}">
        <p14:creationId xmlns:p14="http://schemas.microsoft.com/office/powerpoint/2010/main" val="309748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2.34 &amp; 0</a:t>
            </a:r>
            <a:endParaRPr lang="en-US">
              <a:cs typeface="Calibri"/>
            </a:endParaRPr>
          </a:p>
        </p:txBody>
      </p:sp>
      <p:sp>
        <p:nvSpPr>
          <p:cNvPr id="4" name="Slide Number Placeholder 3"/>
          <p:cNvSpPr>
            <a:spLocks noGrp="1"/>
          </p:cNvSpPr>
          <p:nvPr>
            <p:ph type="sldNum" sz="quarter" idx="5"/>
          </p:nvPr>
        </p:nvSpPr>
        <p:spPr/>
        <p:txBody>
          <a:bodyPr/>
          <a:lstStyle/>
          <a:p>
            <a:fld id="{9177FA6B-84E8-FF49-80CD-5FC23EF565A6}" type="slidenum">
              <a:rPr lang="en-US" smtClean="0"/>
              <a:t>15</a:t>
            </a:fld>
            <a:endParaRPr lang="en-US"/>
          </a:p>
        </p:txBody>
      </p:sp>
    </p:spTree>
    <p:extLst>
      <p:ext uri="{BB962C8B-B14F-4D97-AF65-F5344CB8AC3E}">
        <p14:creationId xmlns:p14="http://schemas.microsoft.com/office/powerpoint/2010/main" val="20220200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3.76 &amp; 0 &amp; 5.23</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100</a:t>
            </a:fld>
            <a:endParaRPr lang="en-US"/>
          </a:p>
        </p:txBody>
      </p:sp>
    </p:spTree>
    <p:extLst>
      <p:ext uri="{BB962C8B-B14F-4D97-AF65-F5344CB8AC3E}">
        <p14:creationId xmlns:p14="http://schemas.microsoft.com/office/powerpoint/2010/main" val="24275862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2.88</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101</a:t>
            </a:fld>
            <a:endParaRPr lang="en-US"/>
          </a:p>
        </p:txBody>
      </p:sp>
    </p:spTree>
    <p:extLst>
      <p:ext uri="{BB962C8B-B14F-4D97-AF65-F5344CB8AC3E}">
        <p14:creationId xmlns:p14="http://schemas.microsoft.com/office/powerpoint/2010/main" val="51510295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2.86 &amp; 0 &amp; 1.57</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102</a:t>
            </a:fld>
            <a:endParaRPr lang="en-US"/>
          </a:p>
        </p:txBody>
      </p:sp>
    </p:spTree>
    <p:extLst>
      <p:ext uri="{BB962C8B-B14F-4D97-AF65-F5344CB8AC3E}">
        <p14:creationId xmlns:p14="http://schemas.microsoft.com/office/powerpoint/2010/main" val="22373417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4.96</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103</a:t>
            </a:fld>
            <a:endParaRPr lang="en-US"/>
          </a:p>
        </p:txBody>
      </p:sp>
    </p:spTree>
    <p:extLst>
      <p:ext uri="{BB962C8B-B14F-4D97-AF65-F5344CB8AC3E}">
        <p14:creationId xmlns:p14="http://schemas.microsoft.com/office/powerpoint/2010/main" val="269463240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5.23</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104</a:t>
            </a:fld>
            <a:endParaRPr lang="en-US"/>
          </a:p>
        </p:txBody>
      </p:sp>
    </p:spTree>
    <p:extLst>
      <p:ext uri="{BB962C8B-B14F-4D97-AF65-F5344CB8AC3E}">
        <p14:creationId xmlns:p14="http://schemas.microsoft.com/office/powerpoint/2010/main" val="30430980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2.65 &amp; 0 &amp; 3.72</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105</a:t>
            </a:fld>
            <a:endParaRPr lang="en-US"/>
          </a:p>
        </p:txBody>
      </p:sp>
    </p:spTree>
    <p:extLst>
      <p:ext uri="{BB962C8B-B14F-4D97-AF65-F5344CB8AC3E}">
        <p14:creationId xmlns:p14="http://schemas.microsoft.com/office/powerpoint/2010/main" val="38102324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4.83</a:t>
            </a:r>
          </a:p>
        </p:txBody>
      </p:sp>
      <p:sp>
        <p:nvSpPr>
          <p:cNvPr id="4" name="Slide Number Placeholder 3"/>
          <p:cNvSpPr>
            <a:spLocks noGrp="1"/>
          </p:cNvSpPr>
          <p:nvPr>
            <p:ph type="sldNum" sz="quarter" idx="5"/>
          </p:nvPr>
        </p:nvSpPr>
        <p:spPr/>
        <p:txBody>
          <a:bodyPr/>
          <a:lstStyle/>
          <a:p>
            <a:fld id="{9177FA6B-84E8-FF49-80CD-5FC23EF565A6}" type="slidenum">
              <a:rPr lang="en-US" smtClean="0"/>
              <a:t>106</a:t>
            </a:fld>
            <a:endParaRPr lang="en-US"/>
          </a:p>
        </p:txBody>
      </p:sp>
    </p:spTree>
    <p:extLst>
      <p:ext uri="{BB962C8B-B14F-4D97-AF65-F5344CB8AC3E}">
        <p14:creationId xmlns:p14="http://schemas.microsoft.com/office/powerpoint/2010/main" val="24721292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4000"/>
              </a:lnSpc>
              <a:spcBef>
                <a:spcPts val="1000"/>
              </a:spcBef>
              <a:spcAft>
                <a:spcPts val="200"/>
              </a:spcAft>
            </a:pPr>
            <a:r>
              <a:rPr lang="en-US"/>
              <a:t>Flesch-Kincaid Grade Level: 1.29 &amp; 0 &amp; 2.34</a:t>
            </a:r>
          </a:p>
        </p:txBody>
      </p:sp>
      <p:sp>
        <p:nvSpPr>
          <p:cNvPr id="4" name="Slide Number Placeholder 3"/>
          <p:cNvSpPr>
            <a:spLocks noGrp="1"/>
          </p:cNvSpPr>
          <p:nvPr>
            <p:ph type="sldNum" sz="quarter" idx="5"/>
          </p:nvPr>
        </p:nvSpPr>
        <p:spPr/>
        <p:txBody>
          <a:bodyPr/>
          <a:lstStyle/>
          <a:p>
            <a:fld id="{9177FA6B-84E8-FF49-80CD-5FC23EF565A6}" type="slidenum">
              <a:rPr lang="en-US" smtClean="0"/>
              <a:t>107</a:t>
            </a:fld>
            <a:endParaRPr lang="en-US"/>
          </a:p>
        </p:txBody>
      </p:sp>
    </p:spTree>
    <p:extLst>
      <p:ext uri="{BB962C8B-B14F-4D97-AF65-F5344CB8AC3E}">
        <p14:creationId xmlns:p14="http://schemas.microsoft.com/office/powerpoint/2010/main" val="24345845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Flesch-Kincaid Grade Level: 3.65 &amp; 0 &amp; 4.96</a:t>
            </a:r>
          </a:p>
          <a:p>
            <a:endParaRPr lang="en-US"/>
          </a:p>
        </p:txBody>
      </p:sp>
      <p:sp>
        <p:nvSpPr>
          <p:cNvPr id="4" name="Slide Number Placeholder 3"/>
          <p:cNvSpPr>
            <a:spLocks noGrp="1"/>
          </p:cNvSpPr>
          <p:nvPr>
            <p:ph type="sldNum" sz="quarter" idx="5"/>
          </p:nvPr>
        </p:nvSpPr>
        <p:spPr/>
        <p:txBody>
          <a:bodyPr/>
          <a:lstStyle/>
          <a:p>
            <a:fld id="{9177FA6B-84E8-FF49-80CD-5FC23EF565A6}" type="slidenum">
              <a:rPr lang="en-US" smtClean="0"/>
              <a:t>108</a:t>
            </a:fld>
            <a:endParaRPr lang="en-US"/>
          </a:p>
        </p:txBody>
      </p:sp>
    </p:spTree>
    <p:extLst>
      <p:ext uri="{BB962C8B-B14F-4D97-AF65-F5344CB8AC3E}">
        <p14:creationId xmlns:p14="http://schemas.microsoft.com/office/powerpoint/2010/main" val="138768047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4000"/>
              </a:lnSpc>
              <a:spcBef>
                <a:spcPts val="1000"/>
              </a:spcBef>
              <a:spcAft>
                <a:spcPts val="200"/>
              </a:spcAft>
            </a:pPr>
            <a:r>
              <a:rPr lang="en-US"/>
              <a:t>Flesch-Kincaid Grade Level: 1.57 &amp; 0 &amp; 2.34</a:t>
            </a:r>
          </a:p>
        </p:txBody>
      </p:sp>
      <p:sp>
        <p:nvSpPr>
          <p:cNvPr id="4" name="Slide Number Placeholder 3"/>
          <p:cNvSpPr>
            <a:spLocks noGrp="1"/>
          </p:cNvSpPr>
          <p:nvPr>
            <p:ph type="sldNum" sz="quarter" idx="5"/>
          </p:nvPr>
        </p:nvSpPr>
        <p:spPr/>
        <p:txBody>
          <a:bodyPr/>
          <a:lstStyle/>
          <a:p>
            <a:fld id="{9177FA6B-84E8-FF49-80CD-5FC23EF565A6}" type="slidenum">
              <a:rPr lang="en-US" smtClean="0"/>
              <a:t>109</a:t>
            </a:fld>
            <a:endParaRPr lang="en-US"/>
          </a:p>
        </p:txBody>
      </p:sp>
    </p:spTree>
    <p:extLst>
      <p:ext uri="{BB962C8B-B14F-4D97-AF65-F5344CB8AC3E}">
        <p14:creationId xmlns:p14="http://schemas.microsoft.com/office/powerpoint/2010/main" val="221150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7.xml"/><Relationship Id="rId1" Type="http://schemas.openxmlformats.org/officeDocument/2006/relationships/slideMaster" Target="../slideMasters/slideMaster3.xml"/><Relationship Id="rId4" Type="http://schemas.openxmlformats.org/officeDocument/2006/relationships/slide" Target="../slides/slide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rot="-756">
            <a:off x="5777200" y="4836851"/>
            <a:ext cx="5454800" cy="5684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en-GB"/>
              <a:t>Click to edit Master subtitle style</a:t>
            </a:r>
            <a:endParaRPr/>
          </a:p>
        </p:txBody>
      </p:sp>
      <p:sp>
        <p:nvSpPr>
          <p:cNvPr id="11" name="Google Shape;11;p2"/>
          <p:cNvSpPr txBox="1">
            <a:spLocks noGrp="1"/>
          </p:cNvSpPr>
          <p:nvPr>
            <p:ph type="ctrTitle"/>
          </p:nvPr>
        </p:nvSpPr>
        <p:spPr>
          <a:xfrm>
            <a:off x="5777200" y="1452251"/>
            <a:ext cx="5454800" cy="3384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5200"/>
              <a:buNone/>
              <a:defRPr sz="53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r>
              <a:rPr lang="en-GB"/>
              <a:t>Click to edit Master title style</a:t>
            </a:r>
            <a:endParaRPr/>
          </a:p>
        </p:txBody>
      </p:sp>
      <p:grpSp>
        <p:nvGrpSpPr>
          <p:cNvPr id="12" name="Google Shape;12;p2"/>
          <p:cNvGrpSpPr/>
          <p:nvPr/>
        </p:nvGrpSpPr>
        <p:grpSpPr>
          <a:xfrm>
            <a:off x="-98616" y="99208"/>
            <a:ext cx="12389251" cy="6659584"/>
            <a:chOff x="-73962" y="74406"/>
            <a:chExt cx="9291938" cy="4994688"/>
          </a:xfrm>
        </p:grpSpPr>
        <p:sp>
          <p:nvSpPr>
            <p:cNvPr id="13" name="Google Shape;13;p2"/>
            <p:cNvSpPr/>
            <p:nvPr/>
          </p:nvSpPr>
          <p:spPr>
            <a:xfrm rot="-5400000">
              <a:off x="8505625" y="4356744"/>
              <a:ext cx="130200" cy="1294500"/>
            </a:xfrm>
            <a:prstGeom prst="roundRect">
              <a:avLst>
                <a:gd name="adj" fmla="val 50000"/>
              </a:avLst>
            </a:prstGeom>
            <a:gradFill>
              <a:gsLst>
                <a:gs pos="0">
                  <a:schemeClr val="accent1"/>
                </a:gs>
                <a:gs pos="5000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73950" y="74406"/>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3962" y="296675"/>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684463" y="4790450"/>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8062157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3"/>
        <p:cNvGrpSpPr/>
        <p:nvPr/>
      </p:nvGrpSpPr>
      <p:grpSpPr>
        <a:xfrm>
          <a:off x="0" y="0"/>
          <a:ext cx="0" cy="0"/>
          <a:chOff x="0" y="0"/>
          <a:chExt cx="0" cy="0"/>
        </a:xfrm>
      </p:grpSpPr>
      <p:sp>
        <p:nvSpPr>
          <p:cNvPr id="84" name="Google Shape;84;p11"/>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11"/>
          <p:cNvSpPr txBox="1">
            <a:spLocks noGrp="1"/>
          </p:cNvSpPr>
          <p:nvPr>
            <p:ph type="subTitle" idx="1"/>
          </p:nvPr>
        </p:nvSpPr>
        <p:spPr>
          <a:xfrm>
            <a:off x="5329273" y="4094400"/>
            <a:ext cx="5902800" cy="587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GB"/>
              <a:t>Click to edit Master subtitle style</a:t>
            </a:r>
            <a:endParaRPr/>
          </a:p>
        </p:txBody>
      </p:sp>
      <p:sp>
        <p:nvSpPr>
          <p:cNvPr id="86" name="Google Shape;86;p11"/>
          <p:cNvSpPr txBox="1">
            <a:spLocks noGrp="1"/>
          </p:cNvSpPr>
          <p:nvPr>
            <p:ph type="title" hasCustomPrompt="1"/>
          </p:nvPr>
        </p:nvSpPr>
        <p:spPr>
          <a:xfrm rot="466">
            <a:off x="5329233" y="2096367"/>
            <a:ext cx="5902800" cy="1997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12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87" name="Google Shape;87;p11"/>
          <p:cNvSpPr/>
          <p:nvPr/>
        </p:nvSpPr>
        <p:spPr>
          <a:xfrm>
            <a:off x="5117800" y="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11"/>
          <p:cNvSpPr/>
          <p:nvPr/>
        </p:nvSpPr>
        <p:spPr>
          <a:xfrm>
            <a:off x="-98616" y="3955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39950017"/>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88127677"/>
      </p:ext>
    </p:extLst>
  </p:cSld>
  <p:clrMapOvr>
    <a:masterClrMapping/>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83688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2A54C80-263E-416B-A8E0-580EDEADCBDC}" type="datetimeFigureOut">
              <a:rPr lang="en-US" smtClean="0"/>
              <a:t>9/4/2023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19954A3-9DFD-4C44-94BA-B95130A3BA1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2273629"/>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9/4/2023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4785650"/>
      </p:ext>
    </p:extLst>
  </p:cSld>
  <p:clrMapOvr>
    <a:masterClrMapping/>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804867646"/>
      </p:ext>
    </p:extLst>
  </p:cSld>
  <p:clrMapOvr>
    <a:masterClrMapping/>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763918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Tree>
    <p:extLst>
      <p:ext uri="{BB962C8B-B14F-4D97-AF65-F5344CB8AC3E}">
        <p14:creationId xmlns:p14="http://schemas.microsoft.com/office/powerpoint/2010/main" val="2855238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0"/>
        <p:cNvGrpSpPr/>
        <p:nvPr/>
      </p:nvGrpSpPr>
      <p:grpSpPr>
        <a:xfrm>
          <a:off x="0" y="0"/>
          <a:ext cx="0" cy="0"/>
          <a:chOff x="0" y="0"/>
          <a:chExt cx="0" cy="0"/>
        </a:xfrm>
      </p:grpSpPr>
      <p:sp>
        <p:nvSpPr>
          <p:cNvPr id="91" name="Google Shape;91;p13"/>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13"/>
          <p:cNvSpPr txBox="1">
            <a:spLocks noGrp="1"/>
          </p:cNvSpPr>
          <p:nvPr>
            <p:ph type="title" hasCustomPrompt="1"/>
          </p:nvPr>
        </p:nvSpPr>
        <p:spPr>
          <a:xfrm rot="2807">
            <a:off x="2027733" y="1725081"/>
            <a:ext cx="979600" cy="802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4000">
                <a:solidFill>
                  <a:schemeClr val="accent1"/>
                </a:solidFill>
              </a:defRPr>
            </a:lvl1pPr>
            <a:lvl2pPr lvl="1" algn="ctr" rtl="0">
              <a:spcBef>
                <a:spcPts val="0"/>
              </a:spcBef>
              <a:spcAft>
                <a:spcPts val="0"/>
              </a:spcAft>
              <a:buClr>
                <a:schemeClr val="accent1"/>
              </a:buClr>
              <a:buSzPts val="3000"/>
              <a:buNone/>
              <a:defRPr sz="4000">
                <a:solidFill>
                  <a:schemeClr val="accent1"/>
                </a:solidFill>
              </a:defRPr>
            </a:lvl2pPr>
            <a:lvl3pPr lvl="2" algn="ctr" rtl="0">
              <a:spcBef>
                <a:spcPts val="0"/>
              </a:spcBef>
              <a:spcAft>
                <a:spcPts val="0"/>
              </a:spcAft>
              <a:buClr>
                <a:schemeClr val="accent1"/>
              </a:buClr>
              <a:buSzPts val="3000"/>
              <a:buNone/>
              <a:defRPr sz="4000">
                <a:solidFill>
                  <a:schemeClr val="accent1"/>
                </a:solidFill>
              </a:defRPr>
            </a:lvl3pPr>
            <a:lvl4pPr lvl="3" algn="ctr" rtl="0">
              <a:spcBef>
                <a:spcPts val="0"/>
              </a:spcBef>
              <a:spcAft>
                <a:spcPts val="0"/>
              </a:spcAft>
              <a:buClr>
                <a:schemeClr val="accent1"/>
              </a:buClr>
              <a:buSzPts val="3000"/>
              <a:buNone/>
              <a:defRPr sz="4000">
                <a:solidFill>
                  <a:schemeClr val="accent1"/>
                </a:solidFill>
              </a:defRPr>
            </a:lvl4pPr>
            <a:lvl5pPr lvl="4" algn="ctr" rtl="0">
              <a:spcBef>
                <a:spcPts val="0"/>
              </a:spcBef>
              <a:spcAft>
                <a:spcPts val="0"/>
              </a:spcAft>
              <a:buClr>
                <a:schemeClr val="accent1"/>
              </a:buClr>
              <a:buSzPts val="3000"/>
              <a:buNone/>
              <a:defRPr sz="4000">
                <a:solidFill>
                  <a:schemeClr val="accent1"/>
                </a:solidFill>
              </a:defRPr>
            </a:lvl5pPr>
            <a:lvl6pPr lvl="5" algn="ctr" rtl="0">
              <a:spcBef>
                <a:spcPts val="0"/>
              </a:spcBef>
              <a:spcAft>
                <a:spcPts val="0"/>
              </a:spcAft>
              <a:buClr>
                <a:schemeClr val="accent1"/>
              </a:buClr>
              <a:buSzPts val="3000"/>
              <a:buNone/>
              <a:defRPr sz="4000">
                <a:solidFill>
                  <a:schemeClr val="accent1"/>
                </a:solidFill>
              </a:defRPr>
            </a:lvl6pPr>
            <a:lvl7pPr lvl="6" algn="ctr" rtl="0">
              <a:spcBef>
                <a:spcPts val="0"/>
              </a:spcBef>
              <a:spcAft>
                <a:spcPts val="0"/>
              </a:spcAft>
              <a:buClr>
                <a:schemeClr val="accent1"/>
              </a:buClr>
              <a:buSzPts val="3000"/>
              <a:buNone/>
              <a:defRPr sz="4000">
                <a:solidFill>
                  <a:schemeClr val="accent1"/>
                </a:solidFill>
              </a:defRPr>
            </a:lvl7pPr>
            <a:lvl8pPr lvl="7" algn="ctr" rtl="0">
              <a:spcBef>
                <a:spcPts val="0"/>
              </a:spcBef>
              <a:spcAft>
                <a:spcPts val="0"/>
              </a:spcAft>
              <a:buClr>
                <a:schemeClr val="accent1"/>
              </a:buClr>
              <a:buSzPts val="3000"/>
              <a:buNone/>
              <a:defRPr sz="4000">
                <a:solidFill>
                  <a:schemeClr val="accent1"/>
                </a:solidFill>
              </a:defRPr>
            </a:lvl8pPr>
            <a:lvl9pPr lvl="8" algn="ctr" rtl="0">
              <a:spcBef>
                <a:spcPts val="0"/>
              </a:spcBef>
              <a:spcAft>
                <a:spcPts val="0"/>
              </a:spcAft>
              <a:buClr>
                <a:schemeClr val="accent1"/>
              </a:buClr>
              <a:buSzPts val="3000"/>
              <a:buNone/>
              <a:defRPr sz="4000">
                <a:solidFill>
                  <a:schemeClr val="accent1"/>
                </a:solidFill>
              </a:defRPr>
            </a:lvl9pPr>
          </a:lstStyle>
          <a:p>
            <a:r>
              <a:t>xx%</a:t>
            </a:r>
          </a:p>
        </p:txBody>
      </p:sp>
      <p:sp>
        <p:nvSpPr>
          <p:cNvPr id="93" name="Google Shape;93;p13"/>
          <p:cNvSpPr txBox="1">
            <a:spLocks noGrp="1"/>
          </p:cNvSpPr>
          <p:nvPr>
            <p:ph type="title" idx="2"/>
          </p:nvPr>
        </p:nvSpPr>
        <p:spPr>
          <a:xfrm>
            <a:off x="960000" y="2654203"/>
            <a:ext cx="3115200" cy="597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94" name="Google Shape;94;p13"/>
          <p:cNvSpPr txBox="1">
            <a:spLocks noGrp="1"/>
          </p:cNvSpPr>
          <p:nvPr>
            <p:ph type="subTitle" idx="1"/>
          </p:nvPr>
        </p:nvSpPr>
        <p:spPr>
          <a:xfrm>
            <a:off x="960000" y="3048337"/>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95" name="Google Shape;95;p13"/>
          <p:cNvSpPr txBox="1">
            <a:spLocks noGrp="1"/>
          </p:cNvSpPr>
          <p:nvPr>
            <p:ph type="title" idx="3" hasCustomPrompt="1"/>
          </p:nvPr>
        </p:nvSpPr>
        <p:spPr>
          <a:xfrm rot="2807">
            <a:off x="2027733" y="4011015"/>
            <a:ext cx="979600" cy="802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4000">
                <a:solidFill>
                  <a:schemeClr val="accent1"/>
                </a:solidFill>
              </a:defRPr>
            </a:lvl1pPr>
            <a:lvl2pPr lvl="1" algn="ctr" rtl="0">
              <a:spcBef>
                <a:spcPts val="0"/>
              </a:spcBef>
              <a:spcAft>
                <a:spcPts val="0"/>
              </a:spcAft>
              <a:buClr>
                <a:schemeClr val="accent1"/>
              </a:buClr>
              <a:buSzPts val="3000"/>
              <a:buNone/>
              <a:defRPr sz="4000">
                <a:solidFill>
                  <a:schemeClr val="accent1"/>
                </a:solidFill>
              </a:defRPr>
            </a:lvl2pPr>
            <a:lvl3pPr lvl="2" algn="ctr" rtl="0">
              <a:spcBef>
                <a:spcPts val="0"/>
              </a:spcBef>
              <a:spcAft>
                <a:spcPts val="0"/>
              </a:spcAft>
              <a:buClr>
                <a:schemeClr val="accent1"/>
              </a:buClr>
              <a:buSzPts val="3000"/>
              <a:buNone/>
              <a:defRPr sz="4000">
                <a:solidFill>
                  <a:schemeClr val="accent1"/>
                </a:solidFill>
              </a:defRPr>
            </a:lvl3pPr>
            <a:lvl4pPr lvl="3" algn="ctr" rtl="0">
              <a:spcBef>
                <a:spcPts val="0"/>
              </a:spcBef>
              <a:spcAft>
                <a:spcPts val="0"/>
              </a:spcAft>
              <a:buClr>
                <a:schemeClr val="accent1"/>
              </a:buClr>
              <a:buSzPts val="3000"/>
              <a:buNone/>
              <a:defRPr sz="4000">
                <a:solidFill>
                  <a:schemeClr val="accent1"/>
                </a:solidFill>
              </a:defRPr>
            </a:lvl4pPr>
            <a:lvl5pPr lvl="4" algn="ctr" rtl="0">
              <a:spcBef>
                <a:spcPts val="0"/>
              </a:spcBef>
              <a:spcAft>
                <a:spcPts val="0"/>
              </a:spcAft>
              <a:buClr>
                <a:schemeClr val="accent1"/>
              </a:buClr>
              <a:buSzPts val="3000"/>
              <a:buNone/>
              <a:defRPr sz="4000">
                <a:solidFill>
                  <a:schemeClr val="accent1"/>
                </a:solidFill>
              </a:defRPr>
            </a:lvl5pPr>
            <a:lvl6pPr lvl="5" algn="ctr" rtl="0">
              <a:spcBef>
                <a:spcPts val="0"/>
              </a:spcBef>
              <a:spcAft>
                <a:spcPts val="0"/>
              </a:spcAft>
              <a:buClr>
                <a:schemeClr val="accent1"/>
              </a:buClr>
              <a:buSzPts val="3000"/>
              <a:buNone/>
              <a:defRPr sz="4000">
                <a:solidFill>
                  <a:schemeClr val="accent1"/>
                </a:solidFill>
              </a:defRPr>
            </a:lvl6pPr>
            <a:lvl7pPr lvl="6" algn="ctr" rtl="0">
              <a:spcBef>
                <a:spcPts val="0"/>
              </a:spcBef>
              <a:spcAft>
                <a:spcPts val="0"/>
              </a:spcAft>
              <a:buClr>
                <a:schemeClr val="accent1"/>
              </a:buClr>
              <a:buSzPts val="3000"/>
              <a:buNone/>
              <a:defRPr sz="4000">
                <a:solidFill>
                  <a:schemeClr val="accent1"/>
                </a:solidFill>
              </a:defRPr>
            </a:lvl7pPr>
            <a:lvl8pPr lvl="7" algn="ctr" rtl="0">
              <a:spcBef>
                <a:spcPts val="0"/>
              </a:spcBef>
              <a:spcAft>
                <a:spcPts val="0"/>
              </a:spcAft>
              <a:buClr>
                <a:schemeClr val="accent1"/>
              </a:buClr>
              <a:buSzPts val="3000"/>
              <a:buNone/>
              <a:defRPr sz="4000">
                <a:solidFill>
                  <a:schemeClr val="accent1"/>
                </a:solidFill>
              </a:defRPr>
            </a:lvl8pPr>
            <a:lvl9pPr lvl="8" algn="ctr" rtl="0">
              <a:spcBef>
                <a:spcPts val="0"/>
              </a:spcBef>
              <a:spcAft>
                <a:spcPts val="0"/>
              </a:spcAft>
              <a:buClr>
                <a:schemeClr val="accent1"/>
              </a:buClr>
              <a:buSzPts val="3000"/>
              <a:buNone/>
              <a:defRPr sz="4000">
                <a:solidFill>
                  <a:schemeClr val="accent1"/>
                </a:solidFill>
              </a:defRPr>
            </a:lvl9pPr>
          </a:lstStyle>
          <a:p>
            <a:r>
              <a:t>xx%</a:t>
            </a:r>
          </a:p>
        </p:txBody>
      </p:sp>
      <p:sp>
        <p:nvSpPr>
          <p:cNvPr id="96" name="Google Shape;96;p13"/>
          <p:cNvSpPr txBox="1">
            <a:spLocks noGrp="1"/>
          </p:cNvSpPr>
          <p:nvPr>
            <p:ph type="title" idx="4"/>
          </p:nvPr>
        </p:nvSpPr>
        <p:spPr>
          <a:xfrm>
            <a:off x="960000" y="4940403"/>
            <a:ext cx="3115200" cy="597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97" name="Google Shape;97;p13"/>
          <p:cNvSpPr txBox="1">
            <a:spLocks noGrp="1"/>
          </p:cNvSpPr>
          <p:nvPr>
            <p:ph type="subTitle" idx="5"/>
          </p:nvPr>
        </p:nvSpPr>
        <p:spPr>
          <a:xfrm>
            <a:off x="960000" y="5334404"/>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98" name="Google Shape;98;p13"/>
          <p:cNvSpPr txBox="1">
            <a:spLocks noGrp="1"/>
          </p:cNvSpPr>
          <p:nvPr>
            <p:ph type="title" idx="6" hasCustomPrompt="1"/>
          </p:nvPr>
        </p:nvSpPr>
        <p:spPr>
          <a:xfrm rot="2807">
            <a:off x="5606200" y="1725067"/>
            <a:ext cx="979600" cy="802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4000">
                <a:solidFill>
                  <a:schemeClr val="accent1"/>
                </a:solidFill>
              </a:defRPr>
            </a:lvl1pPr>
            <a:lvl2pPr lvl="1" algn="ctr" rtl="0">
              <a:spcBef>
                <a:spcPts val="0"/>
              </a:spcBef>
              <a:spcAft>
                <a:spcPts val="0"/>
              </a:spcAft>
              <a:buClr>
                <a:schemeClr val="accent1"/>
              </a:buClr>
              <a:buSzPts val="3000"/>
              <a:buNone/>
              <a:defRPr sz="4000">
                <a:solidFill>
                  <a:schemeClr val="accent1"/>
                </a:solidFill>
              </a:defRPr>
            </a:lvl2pPr>
            <a:lvl3pPr lvl="2" algn="ctr" rtl="0">
              <a:spcBef>
                <a:spcPts val="0"/>
              </a:spcBef>
              <a:spcAft>
                <a:spcPts val="0"/>
              </a:spcAft>
              <a:buClr>
                <a:schemeClr val="accent1"/>
              </a:buClr>
              <a:buSzPts val="3000"/>
              <a:buNone/>
              <a:defRPr sz="4000">
                <a:solidFill>
                  <a:schemeClr val="accent1"/>
                </a:solidFill>
              </a:defRPr>
            </a:lvl3pPr>
            <a:lvl4pPr lvl="3" algn="ctr" rtl="0">
              <a:spcBef>
                <a:spcPts val="0"/>
              </a:spcBef>
              <a:spcAft>
                <a:spcPts val="0"/>
              </a:spcAft>
              <a:buClr>
                <a:schemeClr val="accent1"/>
              </a:buClr>
              <a:buSzPts val="3000"/>
              <a:buNone/>
              <a:defRPr sz="4000">
                <a:solidFill>
                  <a:schemeClr val="accent1"/>
                </a:solidFill>
              </a:defRPr>
            </a:lvl4pPr>
            <a:lvl5pPr lvl="4" algn="ctr" rtl="0">
              <a:spcBef>
                <a:spcPts val="0"/>
              </a:spcBef>
              <a:spcAft>
                <a:spcPts val="0"/>
              </a:spcAft>
              <a:buClr>
                <a:schemeClr val="accent1"/>
              </a:buClr>
              <a:buSzPts val="3000"/>
              <a:buNone/>
              <a:defRPr sz="4000">
                <a:solidFill>
                  <a:schemeClr val="accent1"/>
                </a:solidFill>
              </a:defRPr>
            </a:lvl5pPr>
            <a:lvl6pPr lvl="5" algn="ctr" rtl="0">
              <a:spcBef>
                <a:spcPts val="0"/>
              </a:spcBef>
              <a:spcAft>
                <a:spcPts val="0"/>
              </a:spcAft>
              <a:buClr>
                <a:schemeClr val="accent1"/>
              </a:buClr>
              <a:buSzPts val="3000"/>
              <a:buNone/>
              <a:defRPr sz="4000">
                <a:solidFill>
                  <a:schemeClr val="accent1"/>
                </a:solidFill>
              </a:defRPr>
            </a:lvl6pPr>
            <a:lvl7pPr lvl="6" algn="ctr" rtl="0">
              <a:spcBef>
                <a:spcPts val="0"/>
              </a:spcBef>
              <a:spcAft>
                <a:spcPts val="0"/>
              </a:spcAft>
              <a:buClr>
                <a:schemeClr val="accent1"/>
              </a:buClr>
              <a:buSzPts val="3000"/>
              <a:buNone/>
              <a:defRPr sz="4000">
                <a:solidFill>
                  <a:schemeClr val="accent1"/>
                </a:solidFill>
              </a:defRPr>
            </a:lvl7pPr>
            <a:lvl8pPr lvl="7" algn="ctr" rtl="0">
              <a:spcBef>
                <a:spcPts val="0"/>
              </a:spcBef>
              <a:spcAft>
                <a:spcPts val="0"/>
              </a:spcAft>
              <a:buClr>
                <a:schemeClr val="accent1"/>
              </a:buClr>
              <a:buSzPts val="3000"/>
              <a:buNone/>
              <a:defRPr sz="4000">
                <a:solidFill>
                  <a:schemeClr val="accent1"/>
                </a:solidFill>
              </a:defRPr>
            </a:lvl8pPr>
            <a:lvl9pPr lvl="8" algn="ctr" rtl="0">
              <a:spcBef>
                <a:spcPts val="0"/>
              </a:spcBef>
              <a:spcAft>
                <a:spcPts val="0"/>
              </a:spcAft>
              <a:buClr>
                <a:schemeClr val="accent1"/>
              </a:buClr>
              <a:buSzPts val="3000"/>
              <a:buNone/>
              <a:defRPr sz="4000">
                <a:solidFill>
                  <a:schemeClr val="accent1"/>
                </a:solidFill>
              </a:defRPr>
            </a:lvl9pPr>
          </a:lstStyle>
          <a:p>
            <a:r>
              <a:t>xx%</a:t>
            </a:r>
          </a:p>
        </p:txBody>
      </p:sp>
      <p:sp>
        <p:nvSpPr>
          <p:cNvPr id="99" name="Google Shape;99;p13"/>
          <p:cNvSpPr txBox="1">
            <a:spLocks noGrp="1"/>
          </p:cNvSpPr>
          <p:nvPr>
            <p:ph type="title" idx="7"/>
          </p:nvPr>
        </p:nvSpPr>
        <p:spPr>
          <a:xfrm>
            <a:off x="4538400" y="2654203"/>
            <a:ext cx="3115200" cy="597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100" name="Google Shape;100;p13"/>
          <p:cNvSpPr txBox="1">
            <a:spLocks noGrp="1"/>
          </p:cNvSpPr>
          <p:nvPr>
            <p:ph type="subTitle" idx="8"/>
          </p:nvPr>
        </p:nvSpPr>
        <p:spPr>
          <a:xfrm>
            <a:off x="4538400" y="3048337"/>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101" name="Google Shape;101;p13"/>
          <p:cNvSpPr txBox="1">
            <a:spLocks noGrp="1"/>
          </p:cNvSpPr>
          <p:nvPr>
            <p:ph type="title" idx="9" hasCustomPrompt="1"/>
          </p:nvPr>
        </p:nvSpPr>
        <p:spPr>
          <a:xfrm rot="2807">
            <a:off x="5606200" y="4011000"/>
            <a:ext cx="979600" cy="802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4000">
                <a:solidFill>
                  <a:schemeClr val="accent1"/>
                </a:solidFill>
              </a:defRPr>
            </a:lvl1pPr>
            <a:lvl2pPr lvl="1" algn="ctr" rtl="0">
              <a:spcBef>
                <a:spcPts val="0"/>
              </a:spcBef>
              <a:spcAft>
                <a:spcPts val="0"/>
              </a:spcAft>
              <a:buClr>
                <a:schemeClr val="accent1"/>
              </a:buClr>
              <a:buSzPts val="3000"/>
              <a:buNone/>
              <a:defRPr sz="4000">
                <a:solidFill>
                  <a:schemeClr val="accent1"/>
                </a:solidFill>
              </a:defRPr>
            </a:lvl2pPr>
            <a:lvl3pPr lvl="2" algn="ctr" rtl="0">
              <a:spcBef>
                <a:spcPts val="0"/>
              </a:spcBef>
              <a:spcAft>
                <a:spcPts val="0"/>
              </a:spcAft>
              <a:buClr>
                <a:schemeClr val="accent1"/>
              </a:buClr>
              <a:buSzPts val="3000"/>
              <a:buNone/>
              <a:defRPr sz="4000">
                <a:solidFill>
                  <a:schemeClr val="accent1"/>
                </a:solidFill>
              </a:defRPr>
            </a:lvl3pPr>
            <a:lvl4pPr lvl="3" algn="ctr" rtl="0">
              <a:spcBef>
                <a:spcPts val="0"/>
              </a:spcBef>
              <a:spcAft>
                <a:spcPts val="0"/>
              </a:spcAft>
              <a:buClr>
                <a:schemeClr val="accent1"/>
              </a:buClr>
              <a:buSzPts val="3000"/>
              <a:buNone/>
              <a:defRPr sz="4000">
                <a:solidFill>
                  <a:schemeClr val="accent1"/>
                </a:solidFill>
              </a:defRPr>
            </a:lvl4pPr>
            <a:lvl5pPr lvl="4" algn="ctr" rtl="0">
              <a:spcBef>
                <a:spcPts val="0"/>
              </a:spcBef>
              <a:spcAft>
                <a:spcPts val="0"/>
              </a:spcAft>
              <a:buClr>
                <a:schemeClr val="accent1"/>
              </a:buClr>
              <a:buSzPts val="3000"/>
              <a:buNone/>
              <a:defRPr sz="4000">
                <a:solidFill>
                  <a:schemeClr val="accent1"/>
                </a:solidFill>
              </a:defRPr>
            </a:lvl5pPr>
            <a:lvl6pPr lvl="5" algn="ctr" rtl="0">
              <a:spcBef>
                <a:spcPts val="0"/>
              </a:spcBef>
              <a:spcAft>
                <a:spcPts val="0"/>
              </a:spcAft>
              <a:buClr>
                <a:schemeClr val="accent1"/>
              </a:buClr>
              <a:buSzPts val="3000"/>
              <a:buNone/>
              <a:defRPr sz="4000">
                <a:solidFill>
                  <a:schemeClr val="accent1"/>
                </a:solidFill>
              </a:defRPr>
            </a:lvl6pPr>
            <a:lvl7pPr lvl="6" algn="ctr" rtl="0">
              <a:spcBef>
                <a:spcPts val="0"/>
              </a:spcBef>
              <a:spcAft>
                <a:spcPts val="0"/>
              </a:spcAft>
              <a:buClr>
                <a:schemeClr val="accent1"/>
              </a:buClr>
              <a:buSzPts val="3000"/>
              <a:buNone/>
              <a:defRPr sz="4000">
                <a:solidFill>
                  <a:schemeClr val="accent1"/>
                </a:solidFill>
              </a:defRPr>
            </a:lvl7pPr>
            <a:lvl8pPr lvl="7" algn="ctr" rtl="0">
              <a:spcBef>
                <a:spcPts val="0"/>
              </a:spcBef>
              <a:spcAft>
                <a:spcPts val="0"/>
              </a:spcAft>
              <a:buClr>
                <a:schemeClr val="accent1"/>
              </a:buClr>
              <a:buSzPts val="3000"/>
              <a:buNone/>
              <a:defRPr sz="4000">
                <a:solidFill>
                  <a:schemeClr val="accent1"/>
                </a:solidFill>
              </a:defRPr>
            </a:lvl8pPr>
            <a:lvl9pPr lvl="8" algn="ctr" rtl="0">
              <a:spcBef>
                <a:spcPts val="0"/>
              </a:spcBef>
              <a:spcAft>
                <a:spcPts val="0"/>
              </a:spcAft>
              <a:buClr>
                <a:schemeClr val="accent1"/>
              </a:buClr>
              <a:buSzPts val="3000"/>
              <a:buNone/>
              <a:defRPr sz="4000">
                <a:solidFill>
                  <a:schemeClr val="accent1"/>
                </a:solidFill>
              </a:defRPr>
            </a:lvl9pPr>
          </a:lstStyle>
          <a:p>
            <a:r>
              <a:t>xx%</a:t>
            </a:r>
          </a:p>
        </p:txBody>
      </p:sp>
      <p:sp>
        <p:nvSpPr>
          <p:cNvPr id="102" name="Google Shape;102;p13"/>
          <p:cNvSpPr txBox="1">
            <a:spLocks noGrp="1"/>
          </p:cNvSpPr>
          <p:nvPr>
            <p:ph type="title" idx="13"/>
          </p:nvPr>
        </p:nvSpPr>
        <p:spPr>
          <a:xfrm>
            <a:off x="4538400" y="4940403"/>
            <a:ext cx="3115200" cy="597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103" name="Google Shape;103;p13"/>
          <p:cNvSpPr txBox="1">
            <a:spLocks noGrp="1"/>
          </p:cNvSpPr>
          <p:nvPr>
            <p:ph type="subTitle" idx="14"/>
          </p:nvPr>
        </p:nvSpPr>
        <p:spPr>
          <a:xfrm>
            <a:off x="4538400" y="5334404"/>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104" name="Google Shape;104;p13"/>
          <p:cNvSpPr txBox="1">
            <a:spLocks noGrp="1"/>
          </p:cNvSpPr>
          <p:nvPr>
            <p:ph type="title" idx="15" hasCustomPrompt="1"/>
          </p:nvPr>
        </p:nvSpPr>
        <p:spPr>
          <a:xfrm rot="2807">
            <a:off x="9184600" y="1725067"/>
            <a:ext cx="979600" cy="802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4000">
                <a:solidFill>
                  <a:schemeClr val="accent1"/>
                </a:solidFill>
              </a:defRPr>
            </a:lvl1pPr>
            <a:lvl2pPr lvl="1" algn="ctr" rtl="0">
              <a:spcBef>
                <a:spcPts val="0"/>
              </a:spcBef>
              <a:spcAft>
                <a:spcPts val="0"/>
              </a:spcAft>
              <a:buClr>
                <a:schemeClr val="accent1"/>
              </a:buClr>
              <a:buSzPts val="3000"/>
              <a:buNone/>
              <a:defRPr sz="4000">
                <a:solidFill>
                  <a:schemeClr val="accent1"/>
                </a:solidFill>
              </a:defRPr>
            </a:lvl2pPr>
            <a:lvl3pPr lvl="2" algn="ctr" rtl="0">
              <a:spcBef>
                <a:spcPts val="0"/>
              </a:spcBef>
              <a:spcAft>
                <a:spcPts val="0"/>
              </a:spcAft>
              <a:buClr>
                <a:schemeClr val="accent1"/>
              </a:buClr>
              <a:buSzPts val="3000"/>
              <a:buNone/>
              <a:defRPr sz="4000">
                <a:solidFill>
                  <a:schemeClr val="accent1"/>
                </a:solidFill>
              </a:defRPr>
            </a:lvl3pPr>
            <a:lvl4pPr lvl="3" algn="ctr" rtl="0">
              <a:spcBef>
                <a:spcPts val="0"/>
              </a:spcBef>
              <a:spcAft>
                <a:spcPts val="0"/>
              </a:spcAft>
              <a:buClr>
                <a:schemeClr val="accent1"/>
              </a:buClr>
              <a:buSzPts val="3000"/>
              <a:buNone/>
              <a:defRPr sz="4000">
                <a:solidFill>
                  <a:schemeClr val="accent1"/>
                </a:solidFill>
              </a:defRPr>
            </a:lvl4pPr>
            <a:lvl5pPr lvl="4" algn="ctr" rtl="0">
              <a:spcBef>
                <a:spcPts val="0"/>
              </a:spcBef>
              <a:spcAft>
                <a:spcPts val="0"/>
              </a:spcAft>
              <a:buClr>
                <a:schemeClr val="accent1"/>
              </a:buClr>
              <a:buSzPts val="3000"/>
              <a:buNone/>
              <a:defRPr sz="4000">
                <a:solidFill>
                  <a:schemeClr val="accent1"/>
                </a:solidFill>
              </a:defRPr>
            </a:lvl5pPr>
            <a:lvl6pPr lvl="5" algn="ctr" rtl="0">
              <a:spcBef>
                <a:spcPts val="0"/>
              </a:spcBef>
              <a:spcAft>
                <a:spcPts val="0"/>
              </a:spcAft>
              <a:buClr>
                <a:schemeClr val="accent1"/>
              </a:buClr>
              <a:buSzPts val="3000"/>
              <a:buNone/>
              <a:defRPr sz="4000">
                <a:solidFill>
                  <a:schemeClr val="accent1"/>
                </a:solidFill>
              </a:defRPr>
            </a:lvl6pPr>
            <a:lvl7pPr lvl="6" algn="ctr" rtl="0">
              <a:spcBef>
                <a:spcPts val="0"/>
              </a:spcBef>
              <a:spcAft>
                <a:spcPts val="0"/>
              </a:spcAft>
              <a:buClr>
                <a:schemeClr val="accent1"/>
              </a:buClr>
              <a:buSzPts val="3000"/>
              <a:buNone/>
              <a:defRPr sz="4000">
                <a:solidFill>
                  <a:schemeClr val="accent1"/>
                </a:solidFill>
              </a:defRPr>
            </a:lvl7pPr>
            <a:lvl8pPr lvl="7" algn="ctr" rtl="0">
              <a:spcBef>
                <a:spcPts val="0"/>
              </a:spcBef>
              <a:spcAft>
                <a:spcPts val="0"/>
              </a:spcAft>
              <a:buClr>
                <a:schemeClr val="accent1"/>
              </a:buClr>
              <a:buSzPts val="3000"/>
              <a:buNone/>
              <a:defRPr sz="4000">
                <a:solidFill>
                  <a:schemeClr val="accent1"/>
                </a:solidFill>
              </a:defRPr>
            </a:lvl8pPr>
            <a:lvl9pPr lvl="8" algn="ctr" rtl="0">
              <a:spcBef>
                <a:spcPts val="0"/>
              </a:spcBef>
              <a:spcAft>
                <a:spcPts val="0"/>
              </a:spcAft>
              <a:buClr>
                <a:schemeClr val="accent1"/>
              </a:buClr>
              <a:buSzPts val="3000"/>
              <a:buNone/>
              <a:defRPr sz="4000">
                <a:solidFill>
                  <a:schemeClr val="accent1"/>
                </a:solidFill>
              </a:defRPr>
            </a:lvl9pPr>
          </a:lstStyle>
          <a:p>
            <a:r>
              <a:t>xx%</a:t>
            </a:r>
          </a:p>
        </p:txBody>
      </p:sp>
      <p:sp>
        <p:nvSpPr>
          <p:cNvPr id="105" name="Google Shape;105;p13"/>
          <p:cNvSpPr txBox="1">
            <a:spLocks noGrp="1"/>
          </p:cNvSpPr>
          <p:nvPr>
            <p:ph type="title" idx="16"/>
          </p:nvPr>
        </p:nvSpPr>
        <p:spPr>
          <a:xfrm>
            <a:off x="8116800" y="2654203"/>
            <a:ext cx="3115200" cy="597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106" name="Google Shape;106;p13"/>
          <p:cNvSpPr txBox="1">
            <a:spLocks noGrp="1"/>
          </p:cNvSpPr>
          <p:nvPr>
            <p:ph type="subTitle" idx="17"/>
          </p:nvPr>
        </p:nvSpPr>
        <p:spPr>
          <a:xfrm>
            <a:off x="8116800" y="3048337"/>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107" name="Google Shape;107;p13"/>
          <p:cNvSpPr txBox="1">
            <a:spLocks noGrp="1"/>
          </p:cNvSpPr>
          <p:nvPr>
            <p:ph type="title" idx="18" hasCustomPrompt="1"/>
          </p:nvPr>
        </p:nvSpPr>
        <p:spPr>
          <a:xfrm rot="2807">
            <a:off x="9184600" y="4011000"/>
            <a:ext cx="979600" cy="802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4000">
                <a:solidFill>
                  <a:schemeClr val="accent1"/>
                </a:solidFill>
              </a:defRPr>
            </a:lvl1pPr>
            <a:lvl2pPr lvl="1" algn="ctr" rtl="0">
              <a:spcBef>
                <a:spcPts val="0"/>
              </a:spcBef>
              <a:spcAft>
                <a:spcPts val="0"/>
              </a:spcAft>
              <a:buClr>
                <a:schemeClr val="accent1"/>
              </a:buClr>
              <a:buSzPts val="3000"/>
              <a:buNone/>
              <a:defRPr sz="4000">
                <a:solidFill>
                  <a:schemeClr val="accent1"/>
                </a:solidFill>
              </a:defRPr>
            </a:lvl2pPr>
            <a:lvl3pPr lvl="2" algn="ctr" rtl="0">
              <a:spcBef>
                <a:spcPts val="0"/>
              </a:spcBef>
              <a:spcAft>
                <a:spcPts val="0"/>
              </a:spcAft>
              <a:buClr>
                <a:schemeClr val="accent1"/>
              </a:buClr>
              <a:buSzPts val="3000"/>
              <a:buNone/>
              <a:defRPr sz="4000">
                <a:solidFill>
                  <a:schemeClr val="accent1"/>
                </a:solidFill>
              </a:defRPr>
            </a:lvl3pPr>
            <a:lvl4pPr lvl="3" algn="ctr" rtl="0">
              <a:spcBef>
                <a:spcPts val="0"/>
              </a:spcBef>
              <a:spcAft>
                <a:spcPts val="0"/>
              </a:spcAft>
              <a:buClr>
                <a:schemeClr val="accent1"/>
              </a:buClr>
              <a:buSzPts val="3000"/>
              <a:buNone/>
              <a:defRPr sz="4000">
                <a:solidFill>
                  <a:schemeClr val="accent1"/>
                </a:solidFill>
              </a:defRPr>
            </a:lvl4pPr>
            <a:lvl5pPr lvl="4" algn="ctr" rtl="0">
              <a:spcBef>
                <a:spcPts val="0"/>
              </a:spcBef>
              <a:spcAft>
                <a:spcPts val="0"/>
              </a:spcAft>
              <a:buClr>
                <a:schemeClr val="accent1"/>
              </a:buClr>
              <a:buSzPts val="3000"/>
              <a:buNone/>
              <a:defRPr sz="4000">
                <a:solidFill>
                  <a:schemeClr val="accent1"/>
                </a:solidFill>
              </a:defRPr>
            </a:lvl5pPr>
            <a:lvl6pPr lvl="5" algn="ctr" rtl="0">
              <a:spcBef>
                <a:spcPts val="0"/>
              </a:spcBef>
              <a:spcAft>
                <a:spcPts val="0"/>
              </a:spcAft>
              <a:buClr>
                <a:schemeClr val="accent1"/>
              </a:buClr>
              <a:buSzPts val="3000"/>
              <a:buNone/>
              <a:defRPr sz="4000">
                <a:solidFill>
                  <a:schemeClr val="accent1"/>
                </a:solidFill>
              </a:defRPr>
            </a:lvl6pPr>
            <a:lvl7pPr lvl="6" algn="ctr" rtl="0">
              <a:spcBef>
                <a:spcPts val="0"/>
              </a:spcBef>
              <a:spcAft>
                <a:spcPts val="0"/>
              </a:spcAft>
              <a:buClr>
                <a:schemeClr val="accent1"/>
              </a:buClr>
              <a:buSzPts val="3000"/>
              <a:buNone/>
              <a:defRPr sz="4000">
                <a:solidFill>
                  <a:schemeClr val="accent1"/>
                </a:solidFill>
              </a:defRPr>
            </a:lvl7pPr>
            <a:lvl8pPr lvl="7" algn="ctr" rtl="0">
              <a:spcBef>
                <a:spcPts val="0"/>
              </a:spcBef>
              <a:spcAft>
                <a:spcPts val="0"/>
              </a:spcAft>
              <a:buClr>
                <a:schemeClr val="accent1"/>
              </a:buClr>
              <a:buSzPts val="3000"/>
              <a:buNone/>
              <a:defRPr sz="4000">
                <a:solidFill>
                  <a:schemeClr val="accent1"/>
                </a:solidFill>
              </a:defRPr>
            </a:lvl8pPr>
            <a:lvl9pPr lvl="8" algn="ctr" rtl="0">
              <a:spcBef>
                <a:spcPts val="0"/>
              </a:spcBef>
              <a:spcAft>
                <a:spcPts val="0"/>
              </a:spcAft>
              <a:buClr>
                <a:schemeClr val="accent1"/>
              </a:buClr>
              <a:buSzPts val="3000"/>
              <a:buNone/>
              <a:defRPr sz="4000">
                <a:solidFill>
                  <a:schemeClr val="accent1"/>
                </a:solidFill>
              </a:defRPr>
            </a:lvl9pPr>
          </a:lstStyle>
          <a:p>
            <a:r>
              <a:t>xx%</a:t>
            </a:r>
          </a:p>
        </p:txBody>
      </p:sp>
      <p:sp>
        <p:nvSpPr>
          <p:cNvPr id="108" name="Google Shape;108;p13"/>
          <p:cNvSpPr txBox="1">
            <a:spLocks noGrp="1"/>
          </p:cNvSpPr>
          <p:nvPr>
            <p:ph type="title" idx="19"/>
          </p:nvPr>
        </p:nvSpPr>
        <p:spPr>
          <a:xfrm>
            <a:off x="8116800" y="4940403"/>
            <a:ext cx="3115200" cy="597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109" name="Google Shape;109;p13"/>
          <p:cNvSpPr txBox="1">
            <a:spLocks noGrp="1"/>
          </p:cNvSpPr>
          <p:nvPr>
            <p:ph type="subTitle" idx="20"/>
          </p:nvPr>
        </p:nvSpPr>
        <p:spPr>
          <a:xfrm>
            <a:off x="8116800" y="5334404"/>
            <a:ext cx="3115200" cy="8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110" name="Google Shape;110;p13"/>
          <p:cNvSpPr txBox="1">
            <a:spLocks noGrp="1"/>
          </p:cNvSpPr>
          <p:nvPr>
            <p:ph type="title" idx="21"/>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grpSp>
        <p:nvGrpSpPr>
          <p:cNvPr id="111" name="Google Shape;111;p13"/>
          <p:cNvGrpSpPr/>
          <p:nvPr/>
        </p:nvGrpSpPr>
        <p:grpSpPr>
          <a:xfrm>
            <a:off x="-1923091" y="1"/>
            <a:ext cx="13155091" cy="5966276"/>
            <a:chOff x="-1442318" y="0"/>
            <a:chExt cx="9866318" cy="4474707"/>
          </a:xfrm>
        </p:grpSpPr>
        <p:sp>
          <p:nvSpPr>
            <p:cNvPr id="112" name="Google Shape;112;p13"/>
            <p:cNvSpPr/>
            <p:nvPr/>
          </p:nvSpPr>
          <p:spPr>
            <a:xfrm>
              <a:off x="-1442318" y="2402027"/>
              <a:ext cx="2130942" cy="2072679"/>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3"/>
            <p:cNvSpPr/>
            <p:nvPr/>
          </p:nvSpPr>
          <p:spPr>
            <a:xfrm>
              <a:off x="6956700" y="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13"/>
          <p:cNvSpPr/>
          <p:nvPr/>
        </p:nvSpPr>
        <p:spPr>
          <a:xfrm>
            <a:off x="-98616" y="3955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44290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5"/>
        <p:cNvGrpSpPr/>
        <p:nvPr/>
      </p:nvGrpSpPr>
      <p:grpSpPr>
        <a:xfrm>
          <a:off x="0" y="0"/>
          <a:ext cx="0" cy="0"/>
          <a:chOff x="0" y="0"/>
          <a:chExt cx="0" cy="0"/>
        </a:xfrm>
      </p:grpSpPr>
      <p:sp>
        <p:nvSpPr>
          <p:cNvPr id="116" name="Google Shape;116;p14"/>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108014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4"/>
          <p:cNvSpPr txBox="1">
            <a:spLocks noGrp="1"/>
          </p:cNvSpPr>
          <p:nvPr>
            <p:ph type="title"/>
          </p:nvPr>
        </p:nvSpPr>
        <p:spPr>
          <a:xfrm rot="-1029">
            <a:off x="5886267" y="4104796"/>
            <a:ext cx="5345600" cy="80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r>
              <a:rPr lang="en-GB"/>
              <a:t>Click to edit Master title style</a:t>
            </a:r>
            <a:endParaRPr/>
          </a:p>
        </p:txBody>
      </p:sp>
      <p:sp>
        <p:nvSpPr>
          <p:cNvPr id="118" name="Google Shape;118;p14"/>
          <p:cNvSpPr txBox="1">
            <a:spLocks noGrp="1"/>
          </p:cNvSpPr>
          <p:nvPr>
            <p:ph type="subTitle" idx="1"/>
          </p:nvPr>
        </p:nvSpPr>
        <p:spPr>
          <a:xfrm>
            <a:off x="5886400" y="1946433"/>
            <a:ext cx="5345600" cy="215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3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GB"/>
              <a:t>Click to edit Master subtitle style</a:t>
            </a:r>
            <a:endParaRPr/>
          </a:p>
        </p:txBody>
      </p:sp>
      <p:sp>
        <p:nvSpPr>
          <p:cNvPr id="119" name="Google Shape;119;p14"/>
          <p:cNvSpPr/>
          <p:nvPr/>
        </p:nvSpPr>
        <p:spPr>
          <a:xfrm>
            <a:off x="8884667" y="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14"/>
          <p:cNvSpPr/>
          <p:nvPr/>
        </p:nvSpPr>
        <p:spPr>
          <a:xfrm>
            <a:off x="912617" y="63872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14"/>
          <p:cNvSpPr/>
          <p:nvPr/>
        </p:nvSpPr>
        <p:spPr>
          <a:xfrm>
            <a:off x="6011233" y="667360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8439698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22"/>
        <p:cNvGrpSpPr/>
        <p:nvPr/>
      </p:nvGrpSpPr>
      <p:grpSpPr>
        <a:xfrm>
          <a:off x="0" y="0"/>
          <a:ext cx="0" cy="0"/>
          <a:chOff x="0" y="0"/>
          <a:chExt cx="0" cy="0"/>
        </a:xfrm>
      </p:grpSpPr>
      <p:sp>
        <p:nvSpPr>
          <p:cNvPr id="123" name="Google Shape;123;p15"/>
          <p:cNvSpPr/>
          <p:nvPr/>
        </p:nvSpPr>
        <p:spPr>
          <a:xfrm>
            <a:off x="-9700" y="-20267"/>
            <a:ext cx="12231600" cy="6880400"/>
          </a:xfrm>
          <a:prstGeom prst="rect">
            <a:avLst/>
          </a:prstGeom>
          <a:gradFill>
            <a:gsLst>
              <a:gs pos="0">
                <a:schemeClr val="dk2"/>
              </a:gs>
              <a:gs pos="25000">
                <a:schemeClr val="dk2"/>
              </a:gs>
              <a:gs pos="50000">
                <a:schemeClr val="accent2"/>
              </a:gs>
              <a:gs pos="100000">
                <a:schemeClr val="accent2"/>
              </a:gs>
            </a:gsLst>
            <a:lin ang="135000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5"/>
          <p:cNvSpPr txBox="1">
            <a:spLocks noGrp="1"/>
          </p:cNvSpPr>
          <p:nvPr>
            <p:ph type="title" hasCustomPrompt="1"/>
          </p:nvPr>
        </p:nvSpPr>
        <p:spPr>
          <a:xfrm>
            <a:off x="1919340" y="2453004"/>
            <a:ext cx="2066800" cy="1690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10000">
                <a:solidFill>
                  <a:schemeClr val="accent1"/>
                </a:solidFill>
              </a:defRPr>
            </a:lvl1pPr>
            <a:lvl2pPr lvl="1" algn="ctr" rtl="0">
              <a:spcBef>
                <a:spcPts val="0"/>
              </a:spcBef>
              <a:spcAft>
                <a:spcPts val="0"/>
              </a:spcAft>
              <a:buClr>
                <a:schemeClr val="accent1"/>
              </a:buClr>
              <a:buSzPts val="6000"/>
              <a:buNone/>
              <a:defRPr sz="8000">
                <a:solidFill>
                  <a:schemeClr val="accent1"/>
                </a:solidFill>
              </a:defRPr>
            </a:lvl2pPr>
            <a:lvl3pPr lvl="2" algn="ctr" rtl="0">
              <a:spcBef>
                <a:spcPts val="0"/>
              </a:spcBef>
              <a:spcAft>
                <a:spcPts val="0"/>
              </a:spcAft>
              <a:buClr>
                <a:schemeClr val="accent1"/>
              </a:buClr>
              <a:buSzPts val="6000"/>
              <a:buNone/>
              <a:defRPr sz="8000">
                <a:solidFill>
                  <a:schemeClr val="accent1"/>
                </a:solidFill>
              </a:defRPr>
            </a:lvl3pPr>
            <a:lvl4pPr lvl="3" algn="ctr" rtl="0">
              <a:spcBef>
                <a:spcPts val="0"/>
              </a:spcBef>
              <a:spcAft>
                <a:spcPts val="0"/>
              </a:spcAft>
              <a:buClr>
                <a:schemeClr val="accent1"/>
              </a:buClr>
              <a:buSzPts val="6000"/>
              <a:buNone/>
              <a:defRPr sz="8000">
                <a:solidFill>
                  <a:schemeClr val="accent1"/>
                </a:solidFill>
              </a:defRPr>
            </a:lvl4pPr>
            <a:lvl5pPr lvl="4" algn="ctr" rtl="0">
              <a:spcBef>
                <a:spcPts val="0"/>
              </a:spcBef>
              <a:spcAft>
                <a:spcPts val="0"/>
              </a:spcAft>
              <a:buClr>
                <a:schemeClr val="accent1"/>
              </a:buClr>
              <a:buSzPts val="6000"/>
              <a:buNone/>
              <a:defRPr sz="8000">
                <a:solidFill>
                  <a:schemeClr val="accent1"/>
                </a:solidFill>
              </a:defRPr>
            </a:lvl5pPr>
            <a:lvl6pPr lvl="5" algn="ctr" rtl="0">
              <a:spcBef>
                <a:spcPts val="0"/>
              </a:spcBef>
              <a:spcAft>
                <a:spcPts val="0"/>
              </a:spcAft>
              <a:buClr>
                <a:schemeClr val="accent1"/>
              </a:buClr>
              <a:buSzPts val="6000"/>
              <a:buNone/>
              <a:defRPr sz="8000">
                <a:solidFill>
                  <a:schemeClr val="accent1"/>
                </a:solidFill>
              </a:defRPr>
            </a:lvl6pPr>
            <a:lvl7pPr lvl="6" algn="ctr" rtl="0">
              <a:spcBef>
                <a:spcPts val="0"/>
              </a:spcBef>
              <a:spcAft>
                <a:spcPts val="0"/>
              </a:spcAft>
              <a:buClr>
                <a:schemeClr val="accent1"/>
              </a:buClr>
              <a:buSzPts val="6000"/>
              <a:buNone/>
              <a:defRPr sz="8000">
                <a:solidFill>
                  <a:schemeClr val="accent1"/>
                </a:solidFill>
              </a:defRPr>
            </a:lvl7pPr>
            <a:lvl8pPr lvl="7" algn="ctr" rtl="0">
              <a:spcBef>
                <a:spcPts val="0"/>
              </a:spcBef>
              <a:spcAft>
                <a:spcPts val="0"/>
              </a:spcAft>
              <a:buClr>
                <a:schemeClr val="accent1"/>
              </a:buClr>
              <a:buSzPts val="6000"/>
              <a:buNone/>
              <a:defRPr sz="8000">
                <a:solidFill>
                  <a:schemeClr val="accent1"/>
                </a:solidFill>
              </a:defRPr>
            </a:lvl8pPr>
            <a:lvl9pPr lvl="8" algn="ctr" rtl="0">
              <a:spcBef>
                <a:spcPts val="0"/>
              </a:spcBef>
              <a:spcAft>
                <a:spcPts val="0"/>
              </a:spcAft>
              <a:buClr>
                <a:schemeClr val="accent1"/>
              </a:buClr>
              <a:buSzPts val="6000"/>
              <a:buNone/>
              <a:defRPr sz="8000">
                <a:solidFill>
                  <a:schemeClr val="accent1"/>
                </a:solidFill>
              </a:defRPr>
            </a:lvl9pPr>
          </a:lstStyle>
          <a:p>
            <a:r>
              <a:t>xx%</a:t>
            </a:r>
          </a:p>
        </p:txBody>
      </p:sp>
      <p:sp>
        <p:nvSpPr>
          <p:cNvPr id="125" name="Google Shape;125;p15"/>
          <p:cNvSpPr txBox="1">
            <a:spLocks noGrp="1"/>
          </p:cNvSpPr>
          <p:nvPr>
            <p:ph type="subTitle" idx="1"/>
          </p:nvPr>
        </p:nvSpPr>
        <p:spPr>
          <a:xfrm rot="231">
            <a:off x="4731875" y="3554015"/>
            <a:ext cx="5953600" cy="61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126" name="Google Shape;126;p15"/>
          <p:cNvSpPr txBox="1">
            <a:spLocks noGrp="1"/>
          </p:cNvSpPr>
          <p:nvPr>
            <p:ph type="title" idx="2"/>
          </p:nvPr>
        </p:nvSpPr>
        <p:spPr>
          <a:xfrm>
            <a:off x="4731567" y="2431384"/>
            <a:ext cx="595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7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GB"/>
              <a:t>Click to edit Master title style</a:t>
            </a:r>
            <a:endParaRPr/>
          </a:p>
        </p:txBody>
      </p:sp>
      <p:sp>
        <p:nvSpPr>
          <p:cNvPr id="127" name="Google Shape;127;p15"/>
          <p:cNvSpPr/>
          <p:nvPr/>
        </p:nvSpPr>
        <p:spPr>
          <a:xfrm>
            <a:off x="2172133" y="667360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5"/>
          <p:cNvSpPr/>
          <p:nvPr/>
        </p:nvSpPr>
        <p:spPr>
          <a:xfrm>
            <a:off x="912617" y="63872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380366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29"/>
        <p:cNvGrpSpPr/>
        <p:nvPr/>
      </p:nvGrpSpPr>
      <p:grpSpPr>
        <a:xfrm>
          <a:off x="0" y="0"/>
          <a:ext cx="0" cy="0"/>
          <a:chOff x="0" y="0"/>
          <a:chExt cx="0" cy="0"/>
        </a:xfrm>
      </p:grpSpPr>
      <p:sp>
        <p:nvSpPr>
          <p:cNvPr id="130" name="Google Shape;130;p16"/>
          <p:cNvSpPr txBox="1">
            <a:spLocks noGrp="1"/>
          </p:cNvSpPr>
          <p:nvPr>
            <p:ph type="title" hasCustomPrompt="1"/>
          </p:nvPr>
        </p:nvSpPr>
        <p:spPr>
          <a:xfrm>
            <a:off x="2626173" y="1624971"/>
            <a:ext cx="2066800" cy="1690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10000">
                <a:solidFill>
                  <a:schemeClr val="accent1"/>
                </a:solidFill>
              </a:defRPr>
            </a:lvl1pPr>
            <a:lvl2pPr lvl="1" algn="ctr" rtl="0">
              <a:spcBef>
                <a:spcPts val="0"/>
              </a:spcBef>
              <a:spcAft>
                <a:spcPts val="0"/>
              </a:spcAft>
              <a:buClr>
                <a:schemeClr val="accent1"/>
              </a:buClr>
              <a:buSzPts val="6000"/>
              <a:buNone/>
              <a:defRPr sz="8000">
                <a:solidFill>
                  <a:schemeClr val="accent1"/>
                </a:solidFill>
              </a:defRPr>
            </a:lvl2pPr>
            <a:lvl3pPr lvl="2" algn="ctr" rtl="0">
              <a:spcBef>
                <a:spcPts val="0"/>
              </a:spcBef>
              <a:spcAft>
                <a:spcPts val="0"/>
              </a:spcAft>
              <a:buClr>
                <a:schemeClr val="accent1"/>
              </a:buClr>
              <a:buSzPts val="6000"/>
              <a:buNone/>
              <a:defRPr sz="8000">
                <a:solidFill>
                  <a:schemeClr val="accent1"/>
                </a:solidFill>
              </a:defRPr>
            </a:lvl3pPr>
            <a:lvl4pPr lvl="3" algn="ctr" rtl="0">
              <a:spcBef>
                <a:spcPts val="0"/>
              </a:spcBef>
              <a:spcAft>
                <a:spcPts val="0"/>
              </a:spcAft>
              <a:buClr>
                <a:schemeClr val="accent1"/>
              </a:buClr>
              <a:buSzPts val="6000"/>
              <a:buNone/>
              <a:defRPr sz="8000">
                <a:solidFill>
                  <a:schemeClr val="accent1"/>
                </a:solidFill>
              </a:defRPr>
            </a:lvl4pPr>
            <a:lvl5pPr lvl="4" algn="ctr" rtl="0">
              <a:spcBef>
                <a:spcPts val="0"/>
              </a:spcBef>
              <a:spcAft>
                <a:spcPts val="0"/>
              </a:spcAft>
              <a:buClr>
                <a:schemeClr val="accent1"/>
              </a:buClr>
              <a:buSzPts val="6000"/>
              <a:buNone/>
              <a:defRPr sz="8000">
                <a:solidFill>
                  <a:schemeClr val="accent1"/>
                </a:solidFill>
              </a:defRPr>
            </a:lvl5pPr>
            <a:lvl6pPr lvl="5" algn="ctr" rtl="0">
              <a:spcBef>
                <a:spcPts val="0"/>
              </a:spcBef>
              <a:spcAft>
                <a:spcPts val="0"/>
              </a:spcAft>
              <a:buClr>
                <a:schemeClr val="accent1"/>
              </a:buClr>
              <a:buSzPts val="6000"/>
              <a:buNone/>
              <a:defRPr sz="8000">
                <a:solidFill>
                  <a:schemeClr val="accent1"/>
                </a:solidFill>
              </a:defRPr>
            </a:lvl6pPr>
            <a:lvl7pPr lvl="6" algn="ctr" rtl="0">
              <a:spcBef>
                <a:spcPts val="0"/>
              </a:spcBef>
              <a:spcAft>
                <a:spcPts val="0"/>
              </a:spcAft>
              <a:buClr>
                <a:schemeClr val="accent1"/>
              </a:buClr>
              <a:buSzPts val="6000"/>
              <a:buNone/>
              <a:defRPr sz="8000">
                <a:solidFill>
                  <a:schemeClr val="accent1"/>
                </a:solidFill>
              </a:defRPr>
            </a:lvl7pPr>
            <a:lvl8pPr lvl="7" algn="ctr" rtl="0">
              <a:spcBef>
                <a:spcPts val="0"/>
              </a:spcBef>
              <a:spcAft>
                <a:spcPts val="0"/>
              </a:spcAft>
              <a:buClr>
                <a:schemeClr val="accent1"/>
              </a:buClr>
              <a:buSzPts val="6000"/>
              <a:buNone/>
              <a:defRPr sz="8000">
                <a:solidFill>
                  <a:schemeClr val="accent1"/>
                </a:solidFill>
              </a:defRPr>
            </a:lvl8pPr>
            <a:lvl9pPr lvl="8" algn="ctr" rtl="0">
              <a:spcBef>
                <a:spcPts val="0"/>
              </a:spcBef>
              <a:spcAft>
                <a:spcPts val="0"/>
              </a:spcAft>
              <a:buClr>
                <a:schemeClr val="accent1"/>
              </a:buClr>
              <a:buSzPts val="6000"/>
              <a:buNone/>
              <a:defRPr sz="8000">
                <a:solidFill>
                  <a:schemeClr val="accent1"/>
                </a:solidFill>
              </a:defRPr>
            </a:lvl9pPr>
          </a:lstStyle>
          <a:p>
            <a:r>
              <a:t>xx%</a:t>
            </a:r>
          </a:p>
        </p:txBody>
      </p:sp>
      <p:sp>
        <p:nvSpPr>
          <p:cNvPr id="131" name="Google Shape;131;p16"/>
          <p:cNvSpPr txBox="1">
            <a:spLocks noGrp="1"/>
          </p:cNvSpPr>
          <p:nvPr>
            <p:ph type="subTitle" idx="1"/>
          </p:nvPr>
        </p:nvSpPr>
        <p:spPr>
          <a:xfrm rot="255">
            <a:off x="960285" y="5183328"/>
            <a:ext cx="5398400" cy="61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132" name="Google Shape;132;p16"/>
          <p:cNvSpPr txBox="1">
            <a:spLocks noGrp="1"/>
          </p:cNvSpPr>
          <p:nvPr>
            <p:ph type="title" idx="2"/>
          </p:nvPr>
        </p:nvSpPr>
        <p:spPr>
          <a:xfrm>
            <a:off x="960007" y="4060700"/>
            <a:ext cx="53984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7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GB"/>
              <a:t>Click to edit Master title style</a:t>
            </a:r>
            <a:endParaRPr/>
          </a:p>
        </p:txBody>
      </p:sp>
      <p:grpSp>
        <p:nvGrpSpPr>
          <p:cNvPr id="133" name="Google Shape;133;p16"/>
          <p:cNvGrpSpPr/>
          <p:nvPr/>
        </p:nvGrpSpPr>
        <p:grpSpPr>
          <a:xfrm>
            <a:off x="-6265716" y="1"/>
            <a:ext cx="11378000" cy="7260316"/>
            <a:chOff x="-4699287" y="0"/>
            <a:chExt cx="8533500" cy="5445237"/>
          </a:xfrm>
        </p:grpSpPr>
        <p:sp>
          <p:nvSpPr>
            <p:cNvPr id="134" name="Google Shape;134;p16"/>
            <p:cNvSpPr/>
            <p:nvPr/>
          </p:nvSpPr>
          <p:spPr>
            <a:xfrm>
              <a:off x="2010750" y="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16"/>
            <p:cNvSpPr/>
            <p:nvPr/>
          </p:nvSpPr>
          <p:spPr>
            <a:xfrm>
              <a:off x="-4699287" y="296675"/>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16"/>
            <p:cNvSpPr/>
            <p:nvPr/>
          </p:nvSpPr>
          <p:spPr>
            <a:xfrm>
              <a:off x="287293" y="4603488"/>
              <a:ext cx="865411" cy="841749"/>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0236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7"/>
        <p:cNvGrpSpPr/>
        <p:nvPr/>
      </p:nvGrpSpPr>
      <p:grpSpPr>
        <a:xfrm>
          <a:off x="0" y="0"/>
          <a:ext cx="0" cy="0"/>
          <a:chOff x="0" y="0"/>
          <a:chExt cx="0" cy="0"/>
        </a:xfrm>
      </p:grpSpPr>
      <p:sp>
        <p:nvSpPr>
          <p:cNvPr id="138" name="Google Shape;138;p17"/>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17"/>
          <p:cNvSpPr txBox="1">
            <a:spLocks noGrp="1"/>
          </p:cNvSpPr>
          <p:nvPr>
            <p:ph type="subTitle" idx="1"/>
          </p:nvPr>
        </p:nvSpPr>
        <p:spPr>
          <a:xfrm rot="218">
            <a:off x="2942367" y="4496200"/>
            <a:ext cx="6306800" cy="909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GB"/>
              <a:t>Click to edit Master subtitle style</a:t>
            </a:r>
            <a:endParaRPr/>
          </a:p>
        </p:txBody>
      </p:sp>
      <p:sp>
        <p:nvSpPr>
          <p:cNvPr id="140" name="Google Shape;140;p17"/>
          <p:cNvSpPr txBox="1">
            <a:spLocks noGrp="1"/>
          </p:cNvSpPr>
          <p:nvPr>
            <p:ph type="title"/>
          </p:nvPr>
        </p:nvSpPr>
        <p:spPr>
          <a:xfrm>
            <a:off x="1434833" y="1452000"/>
            <a:ext cx="9322400" cy="304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21333"/>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rPr lang="en-GB"/>
              <a:t>Click to edit Master title style</a:t>
            </a:r>
            <a:endParaRPr/>
          </a:p>
        </p:txBody>
      </p:sp>
      <p:grpSp>
        <p:nvGrpSpPr>
          <p:cNvPr id="141" name="Google Shape;141;p17"/>
          <p:cNvGrpSpPr/>
          <p:nvPr/>
        </p:nvGrpSpPr>
        <p:grpSpPr>
          <a:xfrm>
            <a:off x="-98615" y="395568"/>
            <a:ext cx="12874284" cy="6462433"/>
            <a:chOff x="-73962" y="296675"/>
            <a:chExt cx="9655713" cy="4846825"/>
          </a:xfrm>
        </p:grpSpPr>
        <p:sp>
          <p:nvSpPr>
            <p:cNvPr id="142" name="Google Shape;142;p17"/>
            <p:cNvSpPr/>
            <p:nvPr/>
          </p:nvSpPr>
          <p:spPr>
            <a:xfrm>
              <a:off x="8298900" y="613975"/>
              <a:ext cx="1282850" cy="1247775"/>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17"/>
            <p:cNvSpPr/>
            <p:nvPr/>
          </p:nvSpPr>
          <p:spPr>
            <a:xfrm>
              <a:off x="-73962" y="296675"/>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17"/>
            <p:cNvSpPr/>
            <p:nvPr/>
          </p:nvSpPr>
          <p:spPr>
            <a:xfrm>
              <a:off x="684463" y="4790450"/>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17"/>
            <p:cNvSpPr/>
            <p:nvPr/>
          </p:nvSpPr>
          <p:spPr>
            <a:xfrm>
              <a:off x="3838375" y="500520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17"/>
            <p:cNvSpPr/>
            <p:nvPr/>
          </p:nvSpPr>
          <p:spPr>
            <a:xfrm>
              <a:off x="243175" y="3245000"/>
              <a:ext cx="903126" cy="878434"/>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346669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47"/>
        <p:cNvGrpSpPr/>
        <p:nvPr/>
      </p:nvGrpSpPr>
      <p:grpSpPr>
        <a:xfrm>
          <a:off x="0" y="0"/>
          <a:ext cx="0" cy="0"/>
          <a:chOff x="0" y="0"/>
          <a:chExt cx="0" cy="0"/>
        </a:xfrm>
      </p:grpSpPr>
      <p:sp>
        <p:nvSpPr>
          <p:cNvPr id="148" name="Google Shape;148;p18"/>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8"/>
          <p:cNvSpPr txBox="1">
            <a:spLocks noGrp="1"/>
          </p:cNvSpPr>
          <p:nvPr>
            <p:ph type="subTitle" idx="1"/>
          </p:nvPr>
        </p:nvSpPr>
        <p:spPr>
          <a:xfrm>
            <a:off x="3225033" y="5291900"/>
            <a:ext cx="5742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150" name="Google Shape;150;p18"/>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151" name="Google Shape;151;p18"/>
          <p:cNvSpPr/>
          <p:nvPr/>
        </p:nvSpPr>
        <p:spPr>
          <a:xfrm>
            <a:off x="6658899" y="-1457766"/>
            <a:ext cx="2971080" cy="2889847"/>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8"/>
          <p:cNvSpPr/>
          <p:nvPr/>
        </p:nvSpPr>
        <p:spPr>
          <a:xfrm>
            <a:off x="5117833" y="667360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18"/>
          <p:cNvSpPr/>
          <p:nvPr/>
        </p:nvSpPr>
        <p:spPr>
          <a:xfrm>
            <a:off x="912617" y="63872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7383310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54"/>
        <p:cNvGrpSpPr/>
        <p:nvPr/>
      </p:nvGrpSpPr>
      <p:grpSpPr>
        <a:xfrm>
          <a:off x="0" y="0"/>
          <a:ext cx="0" cy="0"/>
          <a:chOff x="0" y="0"/>
          <a:chExt cx="0" cy="0"/>
        </a:xfrm>
      </p:grpSpPr>
      <p:sp>
        <p:nvSpPr>
          <p:cNvPr id="155" name="Google Shape;155;p19"/>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108014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19"/>
          <p:cNvSpPr txBox="1">
            <a:spLocks noGrp="1"/>
          </p:cNvSpPr>
          <p:nvPr>
            <p:ph type="subTitle" idx="1"/>
          </p:nvPr>
        </p:nvSpPr>
        <p:spPr>
          <a:xfrm>
            <a:off x="1254733" y="3681621"/>
            <a:ext cx="3619200" cy="137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r>
              <a:rPr lang="en-GB"/>
              <a:t>Click to edit Master subtitle style</a:t>
            </a:r>
            <a:endParaRPr/>
          </a:p>
        </p:txBody>
      </p:sp>
      <p:sp>
        <p:nvSpPr>
          <p:cNvPr id="157" name="Google Shape;157;p19"/>
          <p:cNvSpPr txBox="1">
            <a:spLocks noGrp="1"/>
          </p:cNvSpPr>
          <p:nvPr>
            <p:ph type="title"/>
          </p:nvPr>
        </p:nvSpPr>
        <p:spPr>
          <a:xfrm>
            <a:off x="1254733" y="1799217"/>
            <a:ext cx="3619200" cy="2085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r>
              <a:rPr lang="en-GB"/>
              <a:t>Click to edit Master title style</a:t>
            </a:r>
            <a:endParaRPr/>
          </a:p>
        </p:txBody>
      </p:sp>
      <p:grpSp>
        <p:nvGrpSpPr>
          <p:cNvPr id="158" name="Google Shape;158;p19"/>
          <p:cNvGrpSpPr/>
          <p:nvPr/>
        </p:nvGrpSpPr>
        <p:grpSpPr>
          <a:xfrm>
            <a:off x="552217" y="994499"/>
            <a:ext cx="11738400" cy="5863501"/>
            <a:chOff x="414163" y="745874"/>
            <a:chExt cx="8803800" cy="4397626"/>
          </a:xfrm>
        </p:grpSpPr>
        <p:sp>
          <p:nvSpPr>
            <p:cNvPr id="159" name="Google Shape;159;p19"/>
            <p:cNvSpPr/>
            <p:nvPr/>
          </p:nvSpPr>
          <p:spPr>
            <a:xfrm>
              <a:off x="684463" y="4790450"/>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9"/>
            <p:cNvSpPr/>
            <p:nvPr/>
          </p:nvSpPr>
          <p:spPr>
            <a:xfrm>
              <a:off x="2464825" y="500520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19"/>
            <p:cNvSpPr/>
            <p:nvPr/>
          </p:nvSpPr>
          <p:spPr>
            <a:xfrm>
              <a:off x="414163" y="745874"/>
              <a:ext cx="611663" cy="594939"/>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7548816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62"/>
        <p:cNvGrpSpPr/>
        <p:nvPr/>
      </p:nvGrpSpPr>
      <p:grpSpPr>
        <a:xfrm>
          <a:off x="0" y="0"/>
          <a:ext cx="0" cy="0"/>
          <a:chOff x="0" y="0"/>
          <a:chExt cx="0" cy="0"/>
        </a:xfrm>
      </p:grpSpPr>
      <p:sp>
        <p:nvSpPr>
          <p:cNvPr id="163" name="Google Shape;163;p20"/>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108014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20"/>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165" name="Google Shape;165;p20"/>
          <p:cNvSpPr txBox="1">
            <a:spLocks noGrp="1"/>
          </p:cNvSpPr>
          <p:nvPr>
            <p:ph type="subTitle" idx="1"/>
          </p:nvPr>
        </p:nvSpPr>
        <p:spPr>
          <a:xfrm rot="-405">
            <a:off x="2701200" y="1713607"/>
            <a:ext cx="6789600" cy="442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b="1"/>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r>
              <a:rPr lang="en-GB"/>
              <a:t>Click to edit Master subtitle style</a:t>
            </a:r>
            <a:endParaRPr/>
          </a:p>
        </p:txBody>
      </p:sp>
      <p:grpSp>
        <p:nvGrpSpPr>
          <p:cNvPr id="166" name="Google Shape;166;p20"/>
          <p:cNvGrpSpPr/>
          <p:nvPr/>
        </p:nvGrpSpPr>
        <p:grpSpPr>
          <a:xfrm>
            <a:off x="-98615" y="0"/>
            <a:ext cx="12389233" cy="6858000"/>
            <a:chOff x="-73962" y="0"/>
            <a:chExt cx="9291925" cy="5143500"/>
          </a:xfrm>
        </p:grpSpPr>
        <p:sp>
          <p:nvSpPr>
            <p:cNvPr id="167" name="Google Shape;167;p20"/>
            <p:cNvSpPr/>
            <p:nvPr/>
          </p:nvSpPr>
          <p:spPr>
            <a:xfrm>
              <a:off x="0" y="2320313"/>
              <a:ext cx="1282850" cy="1247775"/>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0"/>
            <p:cNvSpPr/>
            <p:nvPr/>
          </p:nvSpPr>
          <p:spPr>
            <a:xfrm>
              <a:off x="1031650" y="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0"/>
            <p:cNvSpPr/>
            <p:nvPr/>
          </p:nvSpPr>
          <p:spPr>
            <a:xfrm>
              <a:off x="-73962" y="296675"/>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0"/>
            <p:cNvSpPr/>
            <p:nvPr/>
          </p:nvSpPr>
          <p:spPr>
            <a:xfrm>
              <a:off x="684463" y="4790450"/>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0"/>
            <p:cNvSpPr/>
            <p:nvPr/>
          </p:nvSpPr>
          <p:spPr>
            <a:xfrm>
              <a:off x="5012700" y="500520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92941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p:nvPr/>
        </p:nvSpPr>
        <p:spPr>
          <a:xfrm>
            <a:off x="-9700" y="-20267"/>
            <a:ext cx="12231600" cy="6880400"/>
          </a:xfrm>
          <a:prstGeom prst="rect">
            <a:avLst/>
          </a:prstGeom>
          <a:gradFill>
            <a:gsLst>
              <a:gs pos="0">
                <a:schemeClr val="dk2"/>
              </a:gs>
              <a:gs pos="25000">
                <a:schemeClr val="dk2"/>
              </a:gs>
              <a:gs pos="50000">
                <a:schemeClr val="accent2"/>
              </a:gs>
              <a:gs pos="100000">
                <a:schemeClr val="accent2"/>
              </a:gs>
            </a:gsLst>
            <a:lin ang="135000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3"/>
          <p:cNvSpPr txBox="1">
            <a:spLocks noGrp="1"/>
          </p:cNvSpPr>
          <p:nvPr>
            <p:ph type="title" hasCustomPrompt="1"/>
          </p:nvPr>
        </p:nvSpPr>
        <p:spPr>
          <a:xfrm>
            <a:off x="5062828" y="1624971"/>
            <a:ext cx="2066800" cy="1690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6000"/>
              <a:buNone/>
              <a:defRPr sz="10000">
                <a:solidFill>
                  <a:schemeClr val="accent1"/>
                </a:solidFill>
              </a:defRPr>
            </a:lvl1pPr>
            <a:lvl2pPr lvl="1" algn="ctr" rtl="0">
              <a:spcBef>
                <a:spcPts val="0"/>
              </a:spcBef>
              <a:spcAft>
                <a:spcPts val="0"/>
              </a:spcAft>
              <a:buClr>
                <a:schemeClr val="accent1"/>
              </a:buClr>
              <a:buSzPts val="6000"/>
              <a:buNone/>
              <a:defRPr sz="8000">
                <a:solidFill>
                  <a:schemeClr val="accent1"/>
                </a:solidFill>
              </a:defRPr>
            </a:lvl2pPr>
            <a:lvl3pPr lvl="2" algn="ctr" rtl="0">
              <a:spcBef>
                <a:spcPts val="0"/>
              </a:spcBef>
              <a:spcAft>
                <a:spcPts val="0"/>
              </a:spcAft>
              <a:buClr>
                <a:schemeClr val="accent1"/>
              </a:buClr>
              <a:buSzPts val="6000"/>
              <a:buNone/>
              <a:defRPr sz="8000">
                <a:solidFill>
                  <a:schemeClr val="accent1"/>
                </a:solidFill>
              </a:defRPr>
            </a:lvl3pPr>
            <a:lvl4pPr lvl="3" algn="ctr" rtl="0">
              <a:spcBef>
                <a:spcPts val="0"/>
              </a:spcBef>
              <a:spcAft>
                <a:spcPts val="0"/>
              </a:spcAft>
              <a:buClr>
                <a:schemeClr val="accent1"/>
              </a:buClr>
              <a:buSzPts val="6000"/>
              <a:buNone/>
              <a:defRPr sz="8000">
                <a:solidFill>
                  <a:schemeClr val="accent1"/>
                </a:solidFill>
              </a:defRPr>
            </a:lvl4pPr>
            <a:lvl5pPr lvl="4" algn="ctr" rtl="0">
              <a:spcBef>
                <a:spcPts val="0"/>
              </a:spcBef>
              <a:spcAft>
                <a:spcPts val="0"/>
              </a:spcAft>
              <a:buClr>
                <a:schemeClr val="accent1"/>
              </a:buClr>
              <a:buSzPts val="6000"/>
              <a:buNone/>
              <a:defRPr sz="8000">
                <a:solidFill>
                  <a:schemeClr val="accent1"/>
                </a:solidFill>
              </a:defRPr>
            </a:lvl5pPr>
            <a:lvl6pPr lvl="5" algn="ctr" rtl="0">
              <a:spcBef>
                <a:spcPts val="0"/>
              </a:spcBef>
              <a:spcAft>
                <a:spcPts val="0"/>
              </a:spcAft>
              <a:buClr>
                <a:schemeClr val="accent1"/>
              </a:buClr>
              <a:buSzPts val="6000"/>
              <a:buNone/>
              <a:defRPr sz="8000">
                <a:solidFill>
                  <a:schemeClr val="accent1"/>
                </a:solidFill>
              </a:defRPr>
            </a:lvl6pPr>
            <a:lvl7pPr lvl="6" algn="ctr" rtl="0">
              <a:spcBef>
                <a:spcPts val="0"/>
              </a:spcBef>
              <a:spcAft>
                <a:spcPts val="0"/>
              </a:spcAft>
              <a:buClr>
                <a:schemeClr val="accent1"/>
              </a:buClr>
              <a:buSzPts val="6000"/>
              <a:buNone/>
              <a:defRPr sz="8000">
                <a:solidFill>
                  <a:schemeClr val="accent1"/>
                </a:solidFill>
              </a:defRPr>
            </a:lvl7pPr>
            <a:lvl8pPr lvl="7" algn="ctr" rtl="0">
              <a:spcBef>
                <a:spcPts val="0"/>
              </a:spcBef>
              <a:spcAft>
                <a:spcPts val="0"/>
              </a:spcAft>
              <a:buClr>
                <a:schemeClr val="accent1"/>
              </a:buClr>
              <a:buSzPts val="6000"/>
              <a:buNone/>
              <a:defRPr sz="8000">
                <a:solidFill>
                  <a:schemeClr val="accent1"/>
                </a:solidFill>
              </a:defRPr>
            </a:lvl8pPr>
            <a:lvl9pPr lvl="8" algn="ctr" rtl="0">
              <a:spcBef>
                <a:spcPts val="0"/>
              </a:spcBef>
              <a:spcAft>
                <a:spcPts val="0"/>
              </a:spcAft>
              <a:buClr>
                <a:schemeClr val="accent1"/>
              </a:buClr>
              <a:buSzPts val="6000"/>
              <a:buNone/>
              <a:defRPr sz="8000">
                <a:solidFill>
                  <a:schemeClr val="accent1"/>
                </a:solidFill>
              </a:defRPr>
            </a:lvl9pPr>
          </a:lstStyle>
          <a:p>
            <a:r>
              <a:t>xx%</a:t>
            </a:r>
          </a:p>
        </p:txBody>
      </p:sp>
      <p:sp>
        <p:nvSpPr>
          <p:cNvPr id="20" name="Google Shape;20;p3"/>
          <p:cNvSpPr txBox="1">
            <a:spLocks noGrp="1"/>
          </p:cNvSpPr>
          <p:nvPr>
            <p:ph type="subTitle" idx="1"/>
          </p:nvPr>
        </p:nvSpPr>
        <p:spPr>
          <a:xfrm rot="255">
            <a:off x="3396939" y="5183328"/>
            <a:ext cx="5398400" cy="610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1" name="Google Shape;21;p3"/>
          <p:cNvSpPr txBox="1">
            <a:spLocks noGrp="1"/>
          </p:cNvSpPr>
          <p:nvPr>
            <p:ph type="title" idx="2"/>
          </p:nvPr>
        </p:nvSpPr>
        <p:spPr>
          <a:xfrm>
            <a:off x="3396661" y="4060700"/>
            <a:ext cx="5398400" cy="1122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7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GB"/>
              <a:t>Click to edit Master title style</a:t>
            </a:r>
            <a:endParaRPr/>
          </a:p>
        </p:txBody>
      </p:sp>
      <p:grpSp>
        <p:nvGrpSpPr>
          <p:cNvPr id="22" name="Google Shape;22;p3"/>
          <p:cNvGrpSpPr/>
          <p:nvPr/>
        </p:nvGrpSpPr>
        <p:grpSpPr>
          <a:xfrm>
            <a:off x="-146099" y="0"/>
            <a:ext cx="12436761" cy="6462467"/>
            <a:chOff x="-109575" y="0"/>
            <a:chExt cx="9327571" cy="4846850"/>
          </a:xfrm>
        </p:grpSpPr>
        <p:sp>
          <p:nvSpPr>
            <p:cNvPr id="23" name="Google Shape;23;p3"/>
            <p:cNvSpPr/>
            <p:nvPr/>
          </p:nvSpPr>
          <p:spPr>
            <a:xfrm>
              <a:off x="-109575" y="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20996" y="4790450"/>
              <a:ext cx="56970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3"/>
          <p:cNvSpPr/>
          <p:nvPr/>
        </p:nvSpPr>
        <p:spPr>
          <a:xfrm>
            <a:off x="9275600" y="667360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9514285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72"/>
        <p:cNvGrpSpPr/>
        <p:nvPr/>
      </p:nvGrpSpPr>
      <p:grpSpPr>
        <a:xfrm>
          <a:off x="0" y="0"/>
          <a:ext cx="0" cy="0"/>
          <a:chOff x="0" y="0"/>
          <a:chExt cx="0" cy="0"/>
        </a:xfrm>
      </p:grpSpPr>
      <p:sp>
        <p:nvSpPr>
          <p:cNvPr id="173" name="Google Shape;173;p21"/>
          <p:cNvSpPr/>
          <p:nvPr/>
        </p:nvSpPr>
        <p:spPr>
          <a:xfrm>
            <a:off x="-9700" y="-20267"/>
            <a:ext cx="12231600" cy="6880400"/>
          </a:xfrm>
          <a:prstGeom prst="rect">
            <a:avLst/>
          </a:prstGeom>
          <a:gradFill>
            <a:gsLst>
              <a:gs pos="0">
                <a:srgbClr val="B0EABC">
                  <a:alpha val="0"/>
                </a:srgbClr>
              </a:gs>
              <a:gs pos="50000">
                <a:srgbClr val="B0EABC">
                  <a:alpha val="20392"/>
                </a:srgbClr>
              </a:gs>
              <a:gs pos="100000">
                <a:srgbClr val="FC9980">
                  <a:alpha val="24313"/>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21"/>
          <p:cNvSpPr txBox="1">
            <a:spLocks noGrp="1"/>
          </p:cNvSpPr>
          <p:nvPr>
            <p:ph type="subTitle" idx="1"/>
          </p:nvPr>
        </p:nvSpPr>
        <p:spPr>
          <a:xfrm>
            <a:off x="5571951" y="3102232"/>
            <a:ext cx="3420400" cy="140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175" name="Google Shape;175;p21"/>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grpSp>
        <p:nvGrpSpPr>
          <p:cNvPr id="176" name="Google Shape;176;p21"/>
          <p:cNvGrpSpPr/>
          <p:nvPr/>
        </p:nvGrpSpPr>
        <p:grpSpPr>
          <a:xfrm>
            <a:off x="-1462533" y="0"/>
            <a:ext cx="13753151" cy="6462467"/>
            <a:chOff x="-1096900" y="0"/>
            <a:chExt cx="10314863" cy="4846850"/>
          </a:xfrm>
        </p:grpSpPr>
        <p:sp>
          <p:nvSpPr>
            <p:cNvPr id="177" name="Google Shape;177;p21"/>
            <p:cNvSpPr/>
            <p:nvPr/>
          </p:nvSpPr>
          <p:spPr>
            <a:xfrm>
              <a:off x="-1096900" y="1082675"/>
              <a:ext cx="1781366" cy="1732785"/>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1"/>
            <p:cNvSpPr/>
            <p:nvPr/>
          </p:nvSpPr>
          <p:spPr>
            <a:xfrm>
              <a:off x="3838350" y="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1"/>
            <p:cNvSpPr/>
            <p:nvPr/>
          </p:nvSpPr>
          <p:spPr>
            <a:xfrm>
              <a:off x="-73962" y="296675"/>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1"/>
            <p:cNvSpPr/>
            <p:nvPr/>
          </p:nvSpPr>
          <p:spPr>
            <a:xfrm>
              <a:off x="684463" y="4790450"/>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488296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81"/>
        <p:cNvGrpSpPr/>
        <p:nvPr/>
      </p:nvGrpSpPr>
      <p:grpSpPr>
        <a:xfrm>
          <a:off x="0" y="0"/>
          <a:ext cx="0" cy="0"/>
          <a:chOff x="0" y="0"/>
          <a:chExt cx="0" cy="0"/>
        </a:xfrm>
      </p:grpSpPr>
      <p:sp>
        <p:nvSpPr>
          <p:cNvPr id="182" name="Google Shape;182;p22"/>
          <p:cNvSpPr/>
          <p:nvPr/>
        </p:nvSpPr>
        <p:spPr>
          <a:xfrm>
            <a:off x="-9700" y="-20267"/>
            <a:ext cx="12231600" cy="6880400"/>
          </a:xfrm>
          <a:prstGeom prst="rect">
            <a:avLst/>
          </a:prstGeom>
          <a:gradFill>
            <a:gsLst>
              <a:gs pos="0">
                <a:srgbClr val="B0EABC">
                  <a:alpha val="0"/>
                </a:srgbClr>
              </a:gs>
              <a:gs pos="50000">
                <a:srgbClr val="B0EABC">
                  <a:alpha val="20392"/>
                </a:srgbClr>
              </a:gs>
              <a:gs pos="100000">
                <a:srgbClr val="FC9980">
                  <a:alpha val="24313"/>
                </a:srgbClr>
              </a:gs>
            </a:gsLst>
            <a:lin ang="1619866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22"/>
          <p:cNvSpPr/>
          <p:nvPr/>
        </p:nvSpPr>
        <p:spPr>
          <a:xfrm>
            <a:off x="-969700" y="5306151"/>
            <a:ext cx="1710467" cy="1663700"/>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22"/>
          <p:cNvSpPr/>
          <p:nvPr/>
        </p:nvSpPr>
        <p:spPr>
          <a:xfrm>
            <a:off x="-146100" y="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22"/>
          <p:cNvSpPr/>
          <p:nvPr/>
        </p:nvSpPr>
        <p:spPr>
          <a:xfrm>
            <a:off x="-98616" y="3955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22"/>
          <p:cNvSpPr txBox="1">
            <a:spLocks noGrp="1"/>
          </p:cNvSpPr>
          <p:nvPr>
            <p:ph type="subTitle" idx="1"/>
          </p:nvPr>
        </p:nvSpPr>
        <p:spPr>
          <a:xfrm>
            <a:off x="2813251" y="3102232"/>
            <a:ext cx="3420400" cy="140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187" name="Google Shape;187;p22"/>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Tree>
    <p:extLst>
      <p:ext uri="{BB962C8B-B14F-4D97-AF65-F5344CB8AC3E}">
        <p14:creationId xmlns:p14="http://schemas.microsoft.com/office/powerpoint/2010/main" val="359715723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88"/>
        <p:cNvGrpSpPr/>
        <p:nvPr/>
      </p:nvGrpSpPr>
      <p:grpSpPr>
        <a:xfrm>
          <a:off x="0" y="0"/>
          <a:ext cx="0" cy="0"/>
          <a:chOff x="0" y="0"/>
          <a:chExt cx="0" cy="0"/>
        </a:xfrm>
      </p:grpSpPr>
      <p:sp>
        <p:nvSpPr>
          <p:cNvPr id="189" name="Google Shape;189;p23"/>
          <p:cNvSpPr/>
          <p:nvPr/>
        </p:nvSpPr>
        <p:spPr>
          <a:xfrm>
            <a:off x="-9700" y="-20267"/>
            <a:ext cx="12231600" cy="6880400"/>
          </a:xfrm>
          <a:prstGeom prst="rect">
            <a:avLst/>
          </a:prstGeom>
          <a:gradFill>
            <a:gsLst>
              <a:gs pos="0">
                <a:srgbClr val="B0EABC">
                  <a:alpha val="0"/>
                </a:srgbClr>
              </a:gs>
              <a:gs pos="50000">
                <a:srgbClr val="B0EABC">
                  <a:alpha val="20392"/>
                </a:srgbClr>
              </a:gs>
              <a:gs pos="100000">
                <a:srgbClr val="FC9980">
                  <a:alpha val="24313"/>
                </a:srgbClr>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3"/>
          <p:cNvSpPr txBox="1">
            <a:spLocks noGrp="1"/>
          </p:cNvSpPr>
          <p:nvPr>
            <p:ph type="body" idx="1"/>
          </p:nvPr>
        </p:nvSpPr>
        <p:spPr>
          <a:xfrm>
            <a:off x="960000" y="1566000"/>
            <a:ext cx="5004400" cy="4572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2"/>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pPr lvl="0"/>
            <a:r>
              <a:rPr lang="en-GB"/>
              <a:t>Click to edit Master text styles</a:t>
            </a:r>
          </a:p>
        </p:txBody>
      </p:sp>
      <p:sp>
        <p:nvSpPr>
          <p:cNvPr id="191" name="Google Shape;191;p23"/>
          <p:cNvSpPr txBox="1">
            <a:spLocks noGrp="1"/>
          </p:cNvSpPr>
          <p:nvPr>
            <p:ph type="body" idx="2"/>
          </p:nvPr>
        </p:nvSpPr>
        <p:spPr>
          <a:xfrm>
            <a:off x="6227600" y="1566000"/>
            <a:ext cx="5004400" cy="4572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2"/>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pPr lvl="0"/>
            <a:r>
              <a:rPr lang="en-GB"/>
              <a:t>Click to edit Master text styles</a:t>
            </a:r>
          </a:p>
        </p:txBody>
      </p:sp>
      <p:sp>
        <p:nvSpPr>
          <p:cNvPr id="192" name="Google Shape;192;p23"/>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193" name="Google Shape;193;p23"/>
          <p:cNvSpPr/>
          <p:nvPr/>
        </p:nvSpPr>
        <p:spPr>
          <a:xfrm>
            <a:off x="2103667" y="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3"/>
          <p:cNvSpPr/>
          <p:nvPr/>
        </p:nvSpPr>
        <p:spPr>
          <a:xfrm>
            <a:off x="-98616" y="3955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3"/>
          <p:cNvSpPr/>
          <p:nvPr/>
        </p:nvSpPr>
        <p:spPr>
          <a:xfrm>
            <a:off x="912617" y="63872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3"/>
          <p:cNvSpPr/>
          <p:nvPr/>
        </p:nvSpPr>
        <p:spPr>
          <a:xfrm>
            <a:off x="7715500" y="667360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9702800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97"/>
        <p:cNvGrpSpPr/>
        <p:nvPr/>
      </p:nvGrpSpPr>
      <p:grpSpPr>
        <a:xfrm>
          <a:off x="0" y="0"/>
          <a:ext cx="0" cy="0"/>
          <a:chOff x="0" y="0"/>
          <a:chExt cx="0" cy="0"/>
        </a:xfrm>
      </p:grpSpPr>
      <p:sp>
        <p:nvSpPr>
          <p:cNvPr id="198" name="Google Shape;198;p24"/>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108014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4"/>
          <p:cNvSpPr txBox="1">
            <a:spLocks noGrp="1"/>
          </p:cNvSpPr>
          <p:nvPr>
            <p:ph type="title"/>
          </p:nvPr>
        </p:nvSpPr>
        <p:spPr>
          <a:xfrm>
            <a:off x="960000" y="3971595"/>
            <a:ext cx="3048400" cy="625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200" name="Google Shape;200;p24"/>
          <p:cNvSpPr txBox="1">
            <a:spLocks noGrp="1"/>
          </p:cNvSpPr>
          <p:nvPr>
            <p:ph type="subTitle" idx="1"/>
          </p:nvPr>
        </p:nvSpPr>
        <p:spPr>
          <a:xfrm>
            <a:off x="960000" y="4393405"/>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01" name="Google Shape;201;p24"/>
          <p:cNvSpPr txBox="1">
            <a:spLocks noGrp="1"/>
          </p:cNvSpPr>
          <p:nvPr>
            <p:ph type="title" idx="2"/>
          </p:nvPr>
        </p:nvSpPr>
        <p:spPr>
          <a:xfrm>
            <a:off x="4571807" y="3971609"/>
            <a:ext cx="3048400" cy="625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202" name="Google Shape;202;p24"/>
          <p:cNvSpPr txBox="1">
            <a:spLocks noGrp="1"/>
          </p:cNvSpPr>
          <p:nvPr>
            <p:ph type="subTitle" idx="3"/>
          </p:nvPr>
        </p:nvSpPr>
        <p:spPr>
          <a:xfrm>
            <a:off x="4571804" y="4393423"/>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03" name="Google Shape;203;p24"/>
          <p:cNvSpPr txBox="1">
            <a:spLocks noGrp="1"/>
          </p:cNvSpPr>
          <p:nvPr>
            <p:ph type="title" idx="4"/>
          </p:nvPr>
        </p:nvSpPr>
        <p:spPr>
          <a:xfrm>
            <a:off x="8183597" y="3971595"/>
            <a:ext cx="3048400" cy="625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204" name="Google Shape;204;p24"/>
          <p:cNvSpPr txBox="1">
            <a:spLocks noGrp="1"/>
          </p:cNvSpPr>
          <p:nvPr>
            <p:ph type="subTitle" idx="5"/>
          </p:nvPr>
        </p:nvSpPr>
        <p:spPr>
          <a:xfrm>
            <a:off x="8183592" y="4393439"/>
            <a:ext cx="30484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05" name="Google Shape;205;p24"/>
          <p:cNvSpPr txBox="1">
            <a:spLocks noGrp="1"/>
          </p:cNvSpPr>
          <p:nvPr>
            <p:ph type="title" idx="6"/>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grpSp>
        <p:nvGrpSpPr>
          <p:cNvPr id="206" name="Google Shape;206;p24"/>
          <p:cNvGrpSpPr/>
          <p:nvPr/>
        </p:nvGrpSpPr>
        <p:grpSpPr>
          <a:xfrm>
            <a:off x="-146100" y="-474200"/>
            <a:ext cx="12436717" cy="7332200"/>
            <a:chOff x="-109575" y="-355650"/>
            <a:chExt cx="9327538" cy="5499150"/>
          </a:xfrm>
        </p:grpSpPr>
        <p:sp>
          <p:nvSpPr>
            <p:cNvPr id="207" name="Google Shape;207;p24"/>
            <p:cNvSpPr/>
            <p:nvPr/>
          </p:nvSpPr>
          <p:spPr>
            <a:xfrm>
              <a:off x="4939350" y="-355650"/>
              <a:ext cx="2069494" cy="2012911"/>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4"/>
            <p:cNvSpPr/>
            <p:nvPr/>
          </p:nvSpPr>
          <p:spPr>
            <a:xfrm>
              <a:off x="684463" y="4790450"/>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4"/>
            <p:cNvSpPr/>
            <p:nvPr/>
          </p:nvSpPr>
          <p:spPr>
            <a:xfrm>
              <a:off x="-109575" y="500520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4"/>
            <p:cNvSpPr/>
            <p:nvPr/>
          </p:nvSpPr>
          <p:spPr>
            <a:xfrm>
              <a:off x="7316573" y="-147454"/>
              <a:ext cx="1048858" cy="1020181"/>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8605696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11"/>
        <p:cNvGrpSpPr/>
        <p:nvPr/>
      </p:nvGrpSpPr>
      <p:grpSpPr>
        <a:xfrm>
          <a:off x="0" y="0"/>
          <a:ext cx="0" cy="0"/>
          <a:chOff x="0" y="0"/>
          <a:chExt cx="0" cy="0"/>
        </a:xfrm>
      </p:grpSpPr>
      <p:sp>
        <p:nvSpPr>
          <p:cNvPr id="212" name="Google Shape;212;p25"/>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135000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5"/>
          <p:cNvSpPr txBox="1">
            <a:spLocks noGrp="1"/>
          </p:cNvSpPr>
          <p:nvPr>
            <p:ph type="title"/>
          </p:nvPr>
        </p:nvSpPr>
        <p:spPr>
          <a:xfrm>
            <a:off x="2015767" y="2479167"/>
            <a:ext cx="3822800" cy="64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sp>
        <p:nvSpPr>
          <p:cNvPr id="214" name="Google Shape;214;p25"/>
          <p:cNvSpPr txBox="1">
            <a:spLocks noGrp="1"/>
          </p:cNvSpPr>
          <p:nvPr>
            <p:ph type="subTitle" idx="1"/>
          </p:nvPr>
        </p:nvSpPr>
        <p:spPr>
          <a:xfrm>
            <a:off x="2015767" y="2919567"/>
            <a:ext cx="3822800" cy="8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GB"/>
              <a:t>Click to edit Master subtitle style</a:t>
            </a:r>
            <a:endParaRPr/>
          </a:p>
        </p:txBody>
      </p:sp>
      <p:sp>
        <p:nvSpPr>
          <p:cNvPr id="215" name="Google Shape;215;p25"/>
          <p:cNvSpPr txBox="1">
            <a:spLocks noGrp="1"/>
          </p:cNvSpPr>
          <p:nvPr>
            <p:ph type="title" idx="2"/>
          </p:nvPr>
        </p:nvSpPr>
        <p:spPr>
          <a:xfrm>
            <a:off x="6353468" y="2479167"/>
            <a:ext cx="3822800" cy="64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sp>
        <p:nvSpPr>
          <p:cNvPr id="216" name="Google Shape;216;p25"/>
          <p:cNvSpPr txBox="1">
            <a:spLocks noGrp="1"/>
          </p:cNvSpPr>
          <p:nvPr>
            <p:ph type="subTitle" idx="3"/>
          </p:nvPr>
        </p:nvSpPr>
        <p:spPr>
          <a:xfrm>
            <a:off x="6353468" y="2919567"/>
            <a:ext cx="3822800" cy="8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GB"/>
              <a:t>Click to edit Master subtitle style</a:t>
            </a:r>
            <a:endParaRPr/>
          </a:p>
        </p:txBody>
      </p:sp>
      <p:sp>
        <p:nvSpPr>
          <p:cNvPr id="217" name="Google Shape;217;p25"/>
          <p:cNvSpPr txBox="1">
            <a:spLocks noGrp="1"/>
          </p:cNvSpPr>
          <p:nvPr>
            <p:ph type="title" idx="4"/>
          </p:nvPr>
        </p:nvSpPr>
        <p:spPr>
          <a:xfrm>
            <a:off x="2015733" y="4866867"/>
            <a:ext cx="3822800" cy="64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sp>
        <p:nvSpPr>
          <p:cNvPr id="218" name="Google Shape;218;p25"/>
          <p:cNvSpPr txBox="1">
            <a:spLocks noGrp="1"/>
          </p:cNvSpPr>
          <p:nvPr>
            <p:ph type="subTitle" idx="5"/>
          </p:nvPr>
        </p:nvSpPr>
        <p:spPr>
          <a:xfrm>
            <a:off x="2015767" y="5307200"/>
            <a:ext cx="3822800" cy="8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GB"/>
              <a:t>Click to edit Master subtitle style</a:t>
            </a:r>
            <a:endParaRPr/>
          </a:p>
        </p:txBody>
      </p:sp>
      <p:sp>
        <p:nvSpPr>
          <p:cNvPr id="219" name="Google Shape;219;p25"/>
          <p:cNvSpPr txBox="1">
            <a:spLocks noGrp="1"/>
          </p:cNvSpPr>
          <p:nvPr>
            <p:ph type="title" idx="6"/>
          </p:nvPr>
        </p:nvSpPr>
        <p:spPr>
          <a:xfrm>
            <a:off x="6353435" y="4866867"/>
            <a:ext cx="3822800" cy="64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sp>
        <p:nvSpPr>
          <p:cNvPr id="220" name="Google Shape;220;p25"/>
          <p:cNvSpPr txBox="1">
            <a:spLocks noGrp="1"/>
          </p:cNvSpPr>
          <p:nvPr>
            <p:ph type="subTitle" idx="7"/>
          </p:nvPr>
        </p:nvSpPr>
        <p:spPr>
          <a:xfrm>
            <a:off x="6353468" y="5307200"/>
            <a:ext cx="3822800" cy="83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GB"/>
              <a:t>Click to edit Master subtitle style</a:t>
            </a:r>
            <a:endParaRPr/>
          </a:p>
        </p:txBody>
      </p:sp>
      <p:sp>
        <p:nvSpPr>
          <p:cNvPr id="221" name="Google Shape;221;p25"/>
          <p:cNvSpPr txBox="1">
            <a:spLocks noGrp="1"/>
          </p:cNvSpPr>
          <p:nvPr>
            <p:ph type="title" idx="8"/>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grpSp>
        <p:nvGrpSpPr>
          <p:cNvPr id="222" name="Google Shape;222;p25"/>
          <p:cNvGrpSpPr/>
          <p:nvPr/>
        </p:nvGrpSpPr>
        <p:grpSpPr>
          <a:xfrm>
            <a:off x="-1462533" y="0"/>
            <a:ext cx="13753151" cy="6462467"/>
            <a:chOff x="-1096900" y="0"/>
            <a:chExt cx="10314863" cy="4846850"/>
          </a:xfrm>
        </p:grpSpPr>
        <p:sp>
          <p:nvSpPr>
            <p:cNvPr id="223" name="Google Shape;223;p25"/>
            <p:cNvSpPr/>
            <p:nvPr/>
          </p:nvSpPr>
          <p:spPr>
            <a:xfrm>
              <a:off x="-1096900" y="1082675"/>
              <a:ext cx="1781366" cy="1732785"/>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5"/>
            <p:cNvSpPr/>
            <p:nvPr/>
          </p:nvSpPr>
          <p:spPr>
            <a:xfrm>
              <a:off x="3838350" y="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5"/>
            <p:cNvSpPr/>
            <p:nvPr/>
          </p:nvSpPr>
          <p:spPr>
            <a:xfrm>
              <a:off x="-73962" y="296675"/>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5"/>
            <p:cNvSpPr/>
            <p:nvPr/>
          </p:nvSpPr>
          <p:spPr>
            <a:xfrm>
              <a:off x="684463" y="4790450"/>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25"/>
          <p:cNvSpPr/>
          <p:nvPr/>
        </p:nvSpPr>
        <p:spPr>
          <a:xfrm>
            <a:off x="11232000" y="3558601"/>
            <a:ext cx="1710467" cy="1663700"/>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9419006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28"/>
        <p:cNvGrpSpPr/>
        <p:nvPr/>
      </p:nvGrpSpPr>
      <p:grpSpPr>
        <a:xfrm>
          <a:off x="0" y="0"/>
          <a:ext cx="0" cy="0"/>
          <a:chOff x="0" y="0"/>
          <a:chExt cx="0" cy="0"/>
        </a:xfrm>
      </p:grpSpPr>
      <p:sp>
        <p:nvSpPr>
          <p:cNvPr id="229" name="Google Shape;229;p26"/>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6"/>
          <p:cNvSpPr txBox="1">
            <a:spLocks noGrp="1"/>
          </p:cNvSpPr>
          <p:nvPr>
            <p:ph type="title"/>
          </p:nvPr>
        </p:nvSpPr>
        <p:spPr>
          <a:xfrm>
            <a:off x="960000" y="2626767"/>
            <a:ext cx="3074000" cy="58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231" name="Google Shape;231;p26"/>
          <p:cNvSpPr txBox="1">
            <a:spLocks noGrp="1"/>
          </p:cNvSpPr>
          <p:nvPr>
            <p:ph type="subTitle" idx="1"/>
          </p:nvPr>
        </p:nvSpPr>
        <p:spPr>
          <a:xfrm>
            <a:off x="960000" y="3005967"/>
            <a:ext cx="3074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32" name="Google Shape;232;p26"/>
          <p:cNvSpPr txBox="1">
            <a:spLocks noGrp="1"/>
          </p:cNvSpPr>
          <p:nvPr>
            <p:ph type="title" idx="2"/>
          </p:nvPr>
        </p:nvSpPr>
        <p:spPr>
          <a:xfrm>
            <a:off x="4559028" y="2626767"/>
            <a:ext cx="3074000" cy="58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233" name="Google Shape;233;p26"/>
          <p:cNvSpPr txBox="1">
            <a:spLocks noGrp="1"/>
          </p:cNvSpPr>
          <p:nvPr>
            <p:ph type="subTitle" idx="3"/>
          </p:nvPr>
        </p:nvSpPr>
        <p:spPr>
          <a:xfrm>
            <a:off x="4559028" y="3005967"/>
            <a:ext cx="3074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34" name="Google Shape;234;p26"/>
          <p:cNvSpPr txBox="1">
            <a:spLocks noGrp="1"/>
          </p:cNvSpPr>
          <p:nvPr>
            <p:ph type="title" idx="4"/>
          </p:nvPr>
        </p:nvSpPr>
        <p:spPr>
          <a:xfrm>
            <a:off x="960000" y="4912600"/>
            <a:ext cx="3074000" cy="58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235" name="Google Shape;235;p26"/>
          <p:cNvSpPr txBox="1">
            <a:spLocks noGrp="1"/>
          </p:cNvSpPr>
          <p:nvPr>
            <p:ph type="subTitle" idx="5"/>
          </p:nvPr>
        </p:nvSpPr>
        <p:spPr>
          <a:xfrm>
            <a:off x="960000" y="5292000"/>
            <a:ext cx="3074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36" name="Google Shape;236;p26"/>
          <p:cNvSpPr txBox="1">
            <a:spLocks noGrp="1"/>
          </p:cNvSpPr>
          <p:nvPr>
            <p:ph type="title" idx="6"/>
          </p:nvPr>
        </p:nvSpPr>
        <p:spPr>
          <a:xfrm>
            <a:off x="4559028" y="4912600"/>
            <a:ext cx="3074000" cy="58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237" name="Google Shape;237;p26"/>
          <p:cNvSpPr txBox="1">
            <a:spLocks noGrp="1"/>
          </p:cNvSpPr>
          <p:nvPr>
            <p:ph type="subTitle" idx="7"/>
          </p:nvPr>
        </p:nvSpPr>
        <p:spPr>
          <a:xfrm>
            <a:off x="4559033" y="5292000"/>
            <a:ext cx="3074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38" name="Google Shape;238;p26"/>
          <p:cNvSpPr txBox="1">
            <a:spLocks noGrp="1"/>
          </p:cNvSpPr>
          <p:nvPr>
            <p:ph type="title" idx="8"/>
          </p:nvPr>
        </p:nvSpPr>
        <p:spPr>
          <a:xfrm>
            <a:off x="8158067" y="2626767"/>
            <a:ext cx="3074000" cy="58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239" name="Google Shape;239;p26"/>
          <p:cNvSpPr txBox="1">
            <a:spLocks noGrp="1"/>
          </p:cNvSpPr>
          <p:nvPr>
            <p:ph type="subTitle" idx="9"/>
          </p:nvPr>
        </p:nvSpPr>
        <p:spPr>
          <a:xfrm>
            <a:off x="8158067" y="3005967"/>
            <a:ext cx="3074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40" name="Google Shape;240;p26"/>
          <p:cNvSpPr txBox="1">
            <a:spLocks noGrp="1"/>
          </p:cNvSpPr>
          <p:nvPr>
            <p:ph type="title" idx="13"/>
          </p:nvPr>
        </p:nvSpPr>
        <p:spPr>
          <a:xfrm>
            <a:off x="8158067" y="4912600"/>
            <a:ext cx="3074000" cy="582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241" name="Google Shape;241;p26"/>
          <p:cNvSpPr txBox="1">
            <a:spLocks noGrp="1"/>
          </p:cNvSpPr>
          <p:nvPr>
            <p:ph type="subTitle" idx="14"/>
          </p:nvPr>
        </p:nvSpPr>
        <p:spPr>
          <a:xfrm>
            <a:off x="8158067" y="5292000"/>
            <a:ext cx="30740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42" name="Google Shape;242;p26"/>
          <p:cNvSpPr txBox="1">
            <a:spLocks noGrp="1"/>
          </p:cNvSpPr>
          <p:nvPr>
            <p:ph type="title" idx="15"/>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243" name="Google Shape;243;p26"/>
          <p:cNvSpPr/>
          <p:nvPr/>
        </p:nvSpPr>
        <p:spPr>
          <a:xfrm>
            <a:off x="-969700" y="5306151"/>
            <a:ext cx="1710467" cy="1663700"/>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6"/>
          <p:cNvSpPr/>
          <p:nvPr/>
        </p:nvSpPr>
        <p:spPr>
          <a:xfrm>
            <a:off x="-146100" y="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6"/>
          <p:cNvSpPr/>
          <p:nvPr/>
        </p:nvSpPr>
        <p:spPr>
          <a:xfrm>
            <a:off x="-98616" y="3955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1712415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46"/>
        <p:cNvGrpSpPr/>
        <p:nvPr/>
      </p:nvGrpSpPr>
      <p:grpSpPr>
        <a:xfrm>
          <a:off x="0" y="0"/>
          <a:ext cx="0" cy="0"/>
          <a:chOff x="0" y="0"/>
          <a:chExt cx="0" cy="0"/>
        </a:xfrm>
      </p:grpSpPr>
      <p:sp>
        <p:nvSpPr>
          <p:cNvPr id="247" name="Google Shape;247;p27"/>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hasCustomPrompt="1"/>
          </p:nvPr>
        </p:nvSpPr>
        <p:spPr>
          <a:xfrm rot="-358">
            <a:off x="6510933" y="1330685"/>
            <a:ext cx="3841600" cy="1280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rtl="0">
              <a:spcBef>
                <a:spcPts val="0"/>
              </a:spcBef>
              <a:spcAft>
                <a:spcPts val="0"/>
              </a:spcAft>
              <a:buSzPts val="6200"/>
              <a:buNone/>
              <a:defRPr sz="8266"/>
            </a:lvl2pPr>
            <a:lvl3pPr lvl="2" rtl="0">
              <a:spcBef>
                <a:spcPts val="0"/>
              </a:spcBef>
              <a:spcAft>
                <a:spcPts val="0"/>
              </a:spcAft>
              <a:buSzPts val="6200"/>
              <a:buNone/>
              <a:defRPr sz="8266"/>
            </a:lvl3pPr>
            <a:lvl4pPr lvl="3" rtl="0">
              <a:spcBef>
                <a:spcPts val="0"/>
              </a:spcBef>
              <a:spcAft>
                <a:spcPts val="0"/>
              </a:spcAft>
              <a:buSzPts val="6200"/>
              <a:buNone/>
              <a:defRPr sz="8266"/>
            </a:lvl4pPr>
            <a:lvl5pPr lvl="4" rtl="0">
              <a:spcBef>
                <a:spcPts val="0"/>
              </a:spcBef>
              <a:spcAft>
                <a:spcPts val="0"/>
              </a:spcAft>
              <a:buSzPts val="6200"/>
              <a:buNone/>
              <a:defRPr sz="8266"/>
            </a:lvl5pPr>
            <a:lvl6pPr lvl="5" rtl="0">
              <a:spcBef>
                <a:spcPts val="0"/>
              </a:spcBef>
              <a:spcAft>
                <a:spcPts val="0"/>
              </a:spcAft>
              <a:buSzPts val="6200"/>
              <a:buNone/>
              <a:defRPr sz="8266"/>
            </a:lvl6pPr>
            <a:lvl7pPr lvl="6" rtl="0">
              <a:spcBef>
                <a:spcPts val="0"/>
              </a:spcBef>
              <a:spcAft>
                <a:spcPts val="0"/>
              </a:spcAft>
              <a:buSzPts val="6200"/>
              <a:buNone/>
              <a:defRPr sz="8266"/>
            </a:lvl7pPr>
            <a:lvl8pPr lvl="7" rtl="0">
              <a:spcBef>
                <a:spcPts val="0"/>
              </a:spcBef>
              <a:spcAft>
                <a:spcPts val="0"/>
              </a:spcAft>
              <a:buSzPts val="6200"/>
              <a:buNone/>
              <a:defRPr sz="8266"/>
            </a:lvl8pPr>
            <a:lvl9pPr lvl="8" rtl="0">
              <a:spcBef>
                <a:spcPts val="0"/>
              </a:spcBef>
              <a:spcAft>
                <a:spcPts val="0"/>
              </a:spcAft>
              <a:buSzPts val="6200"/>
              <a:buNone/>
              <a:defRPr sz="8266"/>
            </a:lvl9pPr>
          </a:lstStyle>
          <a:p>
            <a:r>
              <a:t>xx%</a:t>
            </a:r>
          </a:p>
        </p:txBody>
      </p:sp>
      <p:sp>
        <p:nvSpPr>
          <p:cNvPr id="249" name="Google Shape;249;p27"/>
          <p:cNvSpPr txBox="1">
            <a:spLocks noGrp="1"/>
          </p:cNvSpPr>
          <p:nvPr>
            <p:ph type="subTitle" idx="1"/>
          </p:nvPr>
        </p:nvSpPr>
        <p:spPr>
          <a:xfrm>
            <a:off x="6510904" y="2611249"/>
            <a:ext cx="3841600" cy="52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GB"/>
              <a:t>Click to edit Master subtitle style</a:t>
            </a:r>
            <a:endParaRPr/>
          </a:p>
        </p:txBody>
      </p:sp>
      <p:sp>
        <p:nvSpPr>
          <p:cNvPr id="250" name="Google Shape;250;p27"/>
          <p:cNvSpPr txBox="1">
            <a:spLocks noGrp="1"/>
          </p:cNvSpPr>
          <p:nvPr>
            <p:ph type="title" idx="2" hasCustomPrompt="1"/>
          </p:nvPr>
        </p:nvSpPr>
        <p:spPr>
          <a:xfrm>
            <a:off x="6510933" y="3725701"/>
            <a:ext cx="3841600" cy="1280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rtl="0">
              <a:spcBef>
                <a:spcPts val="0"/>
              </a:spcBef>
              <a:spcAft>
                <a:spcPts val="0"/>
              </a:spcAft>
              <a:buSzPts val="6200"/>
              <a:buNone/>
              <a:defRPr sz="8266"/>
            </a:lvl2pPr>
            <a:lvl3pPr lvl="2" rtl="0">
              <a:spcBef>
                <a:spcPts val="0"/>
              </a:spcBef>
              <a:spcAft>
                <a:spcPts val="0"/>
              </a:spcAft>
              <a:buSzPts val="6200"/>
              <a:buNone/>
              <a:defRPr sz="8266"/>
            </a:lvl3pPr>
            <a:lvl4pPr lvl="3" rtl="0">
              <a:spcBef>
                <a:spcPts val="0"/>
              </a:spcBef>
              <a:spcAft>
                <a:spcPts val="0"/>
              </a:spcAft>
              <a:buSzPts val="6200"/>
              <a:buNone/>
              <a:defRPr sz="8266"/>
            </a:lvl4pPr>
            <a:lvl5pPr lvl="4" rtl="0">
              <a:spcBef>
                <a:spcPts val="0"/>
              </a:spcBef>
              <a:spcAft>
                <a:spcPts val="0"/>
              </a:spcAft>
              <a:buSzPts val="6200"/>
              <a:buNone/>
              <a:defRPr sz="8266"/>
            </a:lvl5pPr>
            <a:lvl6pPr lvl="5" rtl="0">
              <a:spcBef>
                <a:spcPts val="0"/>
              </a:spcBef>
              <a:spcAft>
                <a:spcPts val="0"/>
              </a:spcAft>
              <a:buSzPts val="6200"/>
              <a:buNone/>
              <a:defRPr sz="8266"/>
            </a:lvl6pPr>
            <a:lvl7pPr lvl="6" rtl="0">
              <a:spcBef>
                <a:spcPts val="0"/>
              </a:spcBef>
              <a:spcAft>
                <a:spcPts val="0"/>
              </a:spcAft>
              <a:buSzPts val="6200"/>
              <a:buNone/>
              <a:defRPr sz="8266"/>
            </a:lvl7pPr>
            <a:lvl8pPr lvl="7" rtl="0">
              <a:spcBef>
                <a:spcPts val="0"/>
              </a:spcBef>
              <a:spcAft>
                <a:spcPts val="0"/>
              </a:spcAft>
              <a:buSzPts val="6200"/>
              <a:buNone/>
              <a:defRPr sz="8266"/>
            </a:lvl8pPr>
            <a:lvl9pPr lvl="8" rtl="0">
              <a:spcBef>
                <a:spcPts val="0"/>
              </a:spcBef>
              <a:spcAft>
                <a:spcPts val="0"/>
              </a:spcAft>
              <a:buSzPts val="6200"/>
              <a:buNone/>
              <a:defRPr sz="8266"/>
            </a:lvl9pPr>
          </a:lstStyle>
          <a:p>
            <a:r>
              <a:t>xx%</a:t>
            </a:r>
          </a:p>
        </p:txBody>
      </p:sp>
      <p:sp>
        <p:nvSpPr>
          <p:cNvPr id="251" name="Google Shape;251;p27"/>
          <p:cNvSpPr txBox="1">
            <a:spLocks noGrp="1"/>
          </p:cNvSpPr>
          <p:nvPr>
            <p:ph type="subTitle" idx="3"/>
          </p:nvPr>
        </p:nvSpPr>
        <p:spPr>
          <a:xfrm>
            <a:off x="6510904" y="5006349"/>
            <a:ext cx="3841600" cy="52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GB"/>
              <a:t>Click to edit Master subtitle style</a:t>
            </a:r>
            <a:endParaRPr/>
          </a:p>
        </p:txBody>
      </p:sp>
      <p:sp>
        <p:nvSpPr>
          <p:cNvPr id="252" name="Google Shape;252;p27"/>
          <p:cNvSpPr txBox="1">
            <a:spLocks noGrp="1"/>
          </p:cNvSpPr>
          <p:nvPr>
            <p:ph type="title" idx="4" hasCustomPrompt="1"/>
          </p:nvPr>
        </p:nvSpPr>
        <p:spPr>
          <a:xfrm rot="-358">
            <a:off x="1839500" y="1330685"/>
            <a:ext cx="3841600" cy="1280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r" rtl="0">
              <a:spcBef>
                <a:spcPts val="0"/>
              </a:spcBef>
              <a:spcAft>
                <a:spcPts val="0"/>
              </a:spcAft>
              <a:buSzPts val="6200"/>
              <a:buNone/>
              <a:defRPr sz="8266"/>
            </a:lvl2pPr>
            <a:lvl3pPr lvl="2" algn="r" rtl="0">
              <a:spcBef>
                <a:spcPts val="0"/>
              </a:spcBef>
              <a:spcAft>
                <a:spcPts val="0"/>
              </a:spcAft>
              <a:buSzPts val="6200"/>
              <a:buNone/>
              <a:defRPr sz="8266"/>
            </a:lvl3pPr>
            <a:lvl4pPr lvl="3" algn="r" rtl="0">
              <a:spcBef>
                <a:spcPts val="0"/>
              </a:spcBef>
              <a:spcAft>
                <a:spcPts val="0"/>
              </a:spcAft>
              <a:buSzPts val="6200"/>
              <a:buNone/>
              <a:defRPr sz="8266"/>
            </a:lvl4pPr>
            <a:lvl5pPr lvl="4" algn="r" rtl="0">
              <a:spcBef>
                <a:spcPts val="0"/>
              </a:spcBef>
              <a:spcAft>
                <a:spcPts val="0"/>
              </a:spcAft>
              <a:buSzPts val="6200"/>
              <a:buNone/>
              <a:defRPr sz="8266"/>
            </a:lvl5pPr>
            <a:lvl6pPr lvl="5" algn="r" rtl="0">
              <a:spcBef>
                <a:spcPts val="0"/>
              </a:spcBef>
              <a:spcAft>
                <a:spcPts val="0"/>
              </a:spcAft>
              <a:buSzPts val="6200"/>
              <a:buNone/>
              <a:defRPr sz="8266"/>
            </a:lvl6pPr>
            <a:lvl7pPr lvl="6" algn="r" rtl="0">
              <a:spcBef>
                <a:spcPts val="0"/>
              </a:spcBef>
              <a:spcAft>
                <a:spcPts val="0"/>
              </a:spcAft>
              <a:buSzPts val="6200"/>
              <a:buNone/>
              <a:defRPr sz="8266"/>
            </a:lvl7pPr>
            <a:lvl8pPr lvl="7" algn="r" rtl="0">
              <a:spcBef>
                <a:spcPts val="0"/>
              </a:spcBef>
              <a:spcAft>
                <a:spcPts val="0"/>
              </a:spcAft>
              <a:buSzPts val="6200"/>
              <a:buNone/>
              <a:defRPr sz="8266"/>
            </a:lvl8pPr>
            <a:lvl9pPr lvl="8" algn="r" rtl="0">
              <a:spcBef>
                <a:spcPts val="0"/>
              </a:spcBef>
              <a:spcAft>
                <a:spcPts val="0"/>
              </a:spcAft>
              <a:buSzPts val="6200"/>
              <a:buNone/>
              <a:defRPr sz="8266"/>
            </a:lvl9pPr>
          </a:lstStyle>
          <a:p>
            <a:r>
              <a:t>xx%</a:t>
            </a:r>
          </a:p>
        </p:txBody>
      </p:sp>
      <p:sp>
        <p:nvSpPr>
          <p:cNvPr id="253" name="Google Shape;253;p27"/>
          <p:cNvSpPr txBox="1">
            <a:spLocks noGrp="1"/>
          </p:cNvSpPr>
          <p:nvPr>
            <p:ph type="subTitle" idx="5"/>
          </p:nvPr>
        </p:nvSpPr>
        <p:spPr>
          <a:xfrm>
            <a:off x="1839471" y="2611249"/>
            <a:ext cx="3841600" cy="52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r>
              <a:rPr lang="en-GB"/>
              <a:t>Click to edit Master subtitle style</a:t>
            </a:r>
            <a:endParaRPr/>
          </a:p>
        </p:txBody>
      </p:sp>
      <p:sp>
        <p:nvSpPr>
          <p:cNvPr id="254" name="Google Shape;254;p27"/>
          <p:cNvSpPr txBox="1">
            <a:spLocks noGrp="1"/>
          </p:cNvSpPr>
          <p:nvPr>
            <p:ph type="title" idx="6" hasCustomPrompt="1"/>
          </p:nvPr>
        </p:nvSpPr>
        <p:spPr>
          <a:xfrm>
            <a:off x="1839500" y="3725701"/>
            <a:ext cx="3841600" cy="1280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r" rtl="0">
              <a:spcBef>
                <a:spcPts val="0"/>
              </a:spcBef>
              <a:spcAft>
                <a:spcPts val="0"/>
              </a:spcAft>
              <a:buSzPts val="6200"/>
              <a:buNone/>
              <a:defRPr sz="8266"/>
            </a:lvl2pPr>
            <a:lvl3pPr lvl="2" algn="r" rtl="0">
              <a:spcBef>
                <a:spcPts val="0"/>
              </a:spcBef>
              <a:spcAft>
                <a:spcPts val="0"/>
              </a:spcAft>
              <a:buSzPts val="6200"/>
              <a:buNone/>
              <a:defRPr sz="8266"/>
            </a:lvl3pPr>
            <a:lvl4pPr lvl="3" algn="r" rtl="0">
              <a:spcBef>
                <a:spcPts val="0"/>
              </a:spcBef>
              <a:spcAft>
                <a:spcPts val="0"/>
              </a:spcAft>
              <a:buSzPts val="6200"/>
              <a:buNone/>
              <a:defRPr sz="8266"/>
            </a:lvl4pPr>
            <a:lvl5pPr lvl="4" algn="r" rtl="0">
              <a:spcBef>
                <a:spcPts val="0"/>
              </a:spcBef>
              <a:spcAft>
                <a:spcPts val="0"/>
              </a:spcAft>
              <a:buSzPts val="6200"/>
              <a:buNone/>
              <a:defRPr sz="8266"/>
            </a:lvl5pPr>
            <a:lvl6pPr lvl="5" algn="r" rtl="0">
              <a:spcBef>
                <a:spcPts val="0"/>
              </a:spcBef>
              <a:spcAft>
                <a:spcPts val="0"/>
              </a:spcAft>
              <a:buSzPts val="6200"/>
              <a:buNone/>
              <a:defRPr sz="8266"/>
            </a:lvl6pPr>
            <a:lvl7pPr lvl="6" algn="r" rtl="0">
              <a:spcBef>
                <a:spcPts val="0"/>
              </a:spcBef>
              <a:spcAft>
                <a:spcPts val="0"/>
              </a:spcAft>
              <a:buSzPts val="6200"/>
              <a:buNone/>
              <a:defRPr sz="8266"/>
            </a:lvl7pPr>
            <a:lvl8pPr lvl="7" algn="r" rtl="0">
              <a:spcBef>
                <a:spcPts val="0"/>
              </a:spcBef>
              <a:spcAft>
                <a:spcPts val="0"/>
              </a:spcAft>
              <a:buSzPts val="6200"/>
              <a:buNone/>
              <a:defRPr sz="8266"/>
            </a:lvl8pPr>
            <a:lvl9pPr lvl="8" algn="r" rtl="0">
              <a:spcBef>
                <a:spcPts val="0"/>
              </a:spcBef>
              <a:spcAft>
                <a:spcPts val="0"/>
              </a:spcAft>
              <a:buSzPts val="6200"/>
              <a:buNone/>
              <a:defRPr sz="8266"/>
            </a:lvl9pPr>
          </a:lstStyle>
          <a:p>
            <a:r>
              <a:t>xx%</a:t>
            </a:r>
          </a:p>
        </p:txBody>
      </p:sp>
      <p:sp>
        <p:nvSpPr>
          <p:cNvPr id="255" name="Google Shape;255;p27"/>
          <p:cNvSpPr txBox="1">
            <a:spLocks noGrp="1"/>
          </p:cNvSpPr>
          <p:nvPr>
            <p:ph type="subTitle" idx="7"/>
          </p:nvPr>
        </p:nvSpPr>
        <p:spPr>
          <a:xfrm>
            <a:off x="1839471" y="5006349"/>
            <a:ext cx="3841600" cy="52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r>
              <a:rPr lang="en-GB"/>
              <a:t>Click to edit Master subtitle style</a:t>
            </a:r>
            <a:endParaRPr/>
          </a:p>
        </p:txBody>
      </p:sp>
      <p:grpSp>
        <p:nvGrpSpPr>
          <p:cNvPr id="256" name="Google Shape;256;p27"/>
          <p:cNvGrpSpPr/>
          <p:nvPr/>
        </p:nvGrpSpPr>
        <p:grpSpPr>
          <a:xfrm>
            <a:off x="-146100" y="0"/>
            <a:ext cx="12436717" cy="6858000"/>
            <a:chOff x="-109575" y="0"/>
            <a:chExt cx="9327538" cy="5143500"/>
          </a:xfrm>
        </p:grpSpPr>
        <p:sp>
          <p:nvSpPr>
            <p:cNvPr id="257" name="Google Shape;257;p27"/>
            <p:cNvSpPr/>
            <p:nvPr/>
          </p:nvSpPr>
          <p:spPr>
            <a:xfrm>
              <a:off x="7098775" y="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7"/>
            <p:cNvSpPr/>
            <p:nvPr/>
          </p:nvSpPr>
          <p:spPr>
            <a:xfrm>
              <a:off x="-73962" y="296675"/>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7"/>
            <p:cNvSpPr/>
            <p:nvPr/>
          </p:nvSpPr>
          <p:spPr>
            <a:xfrm>
              <a:off x="684463" y="4790450"/>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7"/>
            <p:cNvSpPr/>
            <p:nvPr/>
          </p:nvSpPr>
          <p:spPr>
            <a:xfrm>
              <a:off x="-109575" y="500520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7530619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61"/>
        <p:cNvGrpSpPr/>
        <p:nvPr/>
      </p:nvGrpSpPr>
      <p:grpSpPr>
        <a:xfrm>
          <a:off x="0" y="0"/>
          <a:ext cx="0" cy="0"/>
          <a:chOff x="0" y="0"/>
          <a:chExt cx="0" cy="0"/>
        </a:xfrm>
      </p:grpSpPr>
      <p:sp>
        <p:nvSpPr>
          <p:cNvPr id="262" name="Google Shape;262;p28"/>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8"/>
          <p:cNvSpPr txBox="1">
            <a:spLocks noGrp="1"/>
          </p:cNvSpPr>
          <p:nvPr>
            <p:ph type="subTitle" idx="1"/>
          </p:nvPr>
        </p:nvSpPr>
        <p:spPr>
          <a:xfrm>
            <a:off x="1721033" y="5292000"/>
            <a:ext cx="38768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64" name="Google Shape;264;p28"/>
          <p:cNvSpPr txBox="1">
            <a:spLocks noGrp="1"/>
          </p:cNvSpPr>
          <p:nvPr>
            <p:ph type="subTitle" idx="2"/>
          </p:nvPr>
        </p:nvSpPr>
        <p:spPr>
          <a:xfrm>
            <a:off x="6594200" y="5292000"/>
            <a:ext cx="3876800" cy="8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65" name="Google Shape;265;p28"/>
          <p:cNvSpPr txBox="1">
            <a:spLocks noGrp="1"/>
          </p:cNvSpPr>
          <p:nvPr>
            <p:ph type="title" hasCustomPrompt="1"/>
          </p:nvPr>
        </p:nvSpPr>
        <p:spPr>
          <a:xfrm>
            <a:off x="2594233" y="2421400"/>
            <a:ext cx="2130400" cy="101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266" name="Google Shape;266;p28"/>
          <p:cNvSpPr txBox="1">
            <a:spLocks noGrp="1"/>
          </p:cNvSpPr>
          <p:nvPr>
            <p:ph type="title" idx="3" hasCustomPrompt="1"/>
          </p:nvPr>
        </p:nvSpPr>
        <p:spPr>
          <a:xfrm>
            <a:off x="7467400" y="2421400"/>
            <a:ext cx="2130400" cy="101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267" name="Google Shape;267;p28"/>
          <p:cNvSpPr txBox="1">
            <a:spLocks noGrp="1"/>
          </p:cNvSpPr>
          <p:nvPr>
            <p:ph type="title" idx="4"/>
          </p:nvPr>
        </p:nvSpPr>
        <p:spPr>
          <a:xfrm>
            <a:off x="1721033" y="4403700"/>
            <a:ext cx="3876800" cy="1091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268" name="Google Shape;268;p28"/>
          <p:cNvSpPr txBox="1">
            <a:spLocks noGrp="1"/>
          </p:cNvSpPr>
          <p:nvPr>
            <p:ph type="title" idx="5"/>
          </p:nvPr>
        </p:nvSpPr>
        <p:spPr>
          <a:xfrm>
            <a:off x="6594200" y="4403700"/>
            <a:ext cx="3876800" cy="1091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269" name="Google Shape;269;p28"/>
          <p:cNvSpPr txBox="1">
            <a:spLocks noGrp="1"/>
          </p:cNvSpPr>
          <p:nvPr>
            <p:ph type="title" idx="6"/>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270" name="Google Shape;270;p28"/>
          <p:cNvSpPr/>
          <p:nvPr/>
        </p:nvSpPr>
        <p:spPr>
          <a:xfrm>
            <a:off x="-750467" y="4388201"/>
            <a:ext cx="1710467" cy="1663700"/>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28"/>
          <p:cNvSpPr/>
          <p:nvPr/>
        </p:nvSpPr>
        <p:spPr>
          <a:xfrm>
            <a:off x="5117800" y="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28"/>
          <p:cNvSpPr/>
          <p:nvPr/>
        </p:nvSpPr>
        <p:spPr>
          <a:xfrm>
            <a:off x="-98616" y="3955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171458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73"/>
        <p:cNvGrpSpPr/>
        <p:nvPr/>
      </p:nvGrpSpPr>
      <p:grpSpPr>
        <a:xfrm>
          <a:off x="0" y="0"/>
          <a:ext cx="0" cy="0"/>
          <a:chOff x="0" y="0"/>
          <a:chExt cx="0" cy="0"/>
        </a:xfrm>
      </p:grpSpPr>
      <p:sp>
        <p:nvSpPr>
          <p:cNvPr id="274" name="Google Shape;274;p29"/>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29"/>
          <p:cNvSpPr txBox="1">
            <a:spLocks noGrp="1"/>
          </p:cNvSpPr>
          <p:nvPr>
            <p:ph type="ctrTitle"/>
          </p:nvPr>
        </p:nvSpPr>
        <p:spPr>
          <a:xfrm>
            <a:off x="960000" y="720000"/>
            <a:ext cx="6335600" cy="1934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5200"/>
              <a:buNone/>
              <a:defRPr sz="12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n-GB"/>
              <a:t>Click to edit Master title style</a:t>
            </a:r>
            <a:endParaRPr/>
          </a:p>
        </p:txBody>
      </p:sp>
      <p:sp>
        <p:nvSpPr>
          <p:cNvPr id="276" name="Google Shape;276;p29"/>
          <p:cNvSpPr txBox="1">
            <a:spLocks noGrp="1"/>
          </p:cNvSpPr>
          <p:nvPr>
            <p:ph type="subTitle" idx="1"/>
          </p:nvPr>
        </p:nvSpPr>
        <p:spPr>
          <a:xfrm>
            <a:off x="960000" y="2581564"/>
            <a:ext cx="42888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77" name="Google Shape;277;p29"/>
          <p:cNvSpPr txBox="1">
            <a:spLocks noGrp="1"/>
          </p:cNvSpPr>
          <p:nvPr>
            <p:ph type="subTitle" idx="2"/>
          </p:nvPr>
        </p:nvSpPr>
        <p:spPr>
          <a:xfrm rot="-1283">
            <a:off x="960000" y="5578929"/>
            <a:ext cx="4288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278" name="Google Shape;278;p29"/>
          <p:cNvSpPr/>
          <p:nvPr/>
        </p:nvSpPr>
        <p:spPr>
          <a:xfrm>
            <a:off x="2555067" y="667360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29"/>
          <p:cNvSpPr/>
          <p:nvPr/>
        </p:nvSpPr>
        <p:spPr>
          <a:xfrm>
            <a:off x="-98616" y="3955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29"/>
          <p:cNvSpPr txBox="1"/>
          <p:nvPr/>
        </p:nvSpPr>
        <p:spPr>
          <a:xfrm>
            <a:off x="960000" y="4397647"/>
            <a:ext cx="4288800" cy="1001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467" b="1">
                <a:solidFill>
                  <a:schemeClr val="dk1"/>
                </a:solidFill>
                <a:latin typeface="Didact Gothic"/>
                <a:ea typeface="Didact Gothic"/>
                <a:cs typeface="Didact Gothic"/>
                <a:sym typeface="Didact Gothic"/>
              </a:rPr>
              <a:t>CREDITS:</a:t>
            </a:r>
            <a:r>
              <a:rPr lang="en" sz="1467">
                <a:solidFill>
                  <a:schemeClr val="dk1"/>
                </a:solidFill>
                <a:latin typeface="Didact Gothic"/>
                <a:ea typeface="Didact Gothic"/>
                <a:cs typeface="Didact Gothic"/>
                <a:sym typeface="Didact Gothic"/>
              </a:rPr>
              <a:t> This presentation template was created by </a:t>
            </a:r>
            <a:r>
              <a:rPr lang="en" sz="1467" b="1">
                <a:solidFill>
                  <a:schemeClr val="dk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467" b="1">
                <a:solidFill>
                  <a:schemeClr val="dk1"/>
                </a:solidFill>
                <a:latin typeface="Didact Gothic"/>
                <a:ea typeface="Didact Gothic"/>
                <a:cs typeface="Didact Gothic"/>
                <a:sym typeface="Didact Gothic"/>
              </a:rPr>
              <a:t>,</a:t>
            </a:r>
            <a:r>
              <a:rPr lang="en" sz="1467">
                <a:solidFill>
                  <a:schemeClr val="dk1"/>
                </a:solidFill>
                <a:latin typeface="Didact Gothic"/>
                <a:ea typeface="Didact Gothic"/>
                <a:cs typeface="Didact Gothic"/>
                <a:sym typeface="Didact Gothic"/>
              </a:rPr>
              <a:t> including icons by </a:t>
            </a:r>
            <a:r>
              <a:rPr lang="en" sz="1467" b="1">
                <a:solidFill>
                  <a:schemeClr val="dk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467" b="1">
                <a:solidFill>
                  <a:schemeClr val="dk1"/>
                </a:solidFill>
                <a:latin typeface="Didact Gothic"/>
                <a:ea typeface="Didact Gothic"/>
                <a:cs typeface="Didact Gothic"/>
                <a:sym typeface="Didact Gothic"/>
              </a:rPr>
              <a:t>,</a:t>
            </a:r>
            <a:r>
              <a:rPr lang="en" sz="1467">
                <a:solidFill>
                  <a:schemeClr val="dk1"/>
                </a:solidFill>
                <a:latin typeface="Didact Gothic"/>
                <a:ea typeface="Didact Gothic"/>
                <a:cs typeface="Didact Gothic"/>
                <a:sym typeface="Didact Gothic"/>
              </a:rPr>
              <a:t> and infographics &amp; images by </a:t>
            </a:r>
            <a:r>
              <a:rPr lang="en" sz="1467" b="1">
                <a:solidFill>
                  <a:schemeClr val="dk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endParaRPr sz="1467" b="1">
              <a:solidFill>
                <a:schemeClr val="dk1"/>
              </a:solidFill>
              <a:latin typeface="Didact Gothic"/>
              <a:ea typeface="Didact Gothic"/>
              <a:cs typeface="Didact Gothic"/>
              <a:sym typeface="Didact Gothic"/>
            </a:endParaRPr>
          </a:p>
        </p:txBody>
      </p:sp>
    </p:spTree>
    <p:extLst>
      <p:ext uri="{BB962C8B-B14F-4D97-AF65-F5344CB8AC3E}">
        <p14:creationId xmlns:p14="http://schemas.microsoft.com/office/powerpoint/2010/main" val="194019866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1"/>
        <p:cNvGrpSpPr/>
        <p:nvPr/>
      </p:nvGrpSpPr>
      <p:grpSpPr>
        <a:xfrm>
          <a:off x="0" y="0"/>
          <a:ext cx="0" cy="0"/>
          <a:chOff x="0" y="0"/>
          <a:chExt cx="0" cy="0"/>
        </a:xfrm>
      </p:grpSpPr>
      <p:sp>
        <p:nvSpPr>
          <p:cNvPr id="282" name="Google Shape;282;p30"/>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30"/>
          <p:cNvSpPr/>
          <p:nvPr/>
        </p:nvSpPr>
        <p:spPr>
          <a:xfrm>
            <a:off x="6585800" y="-474199"/>
            <a:ext cx="2759325" cy="2683881"/>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478920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29" name="Google Shape;29;p4"/>
          <p:cNvSpPr txBox="1">
            <a:spLocks noGrp="1"/>
          </p:cNvSpPr>
          <p:nvPr>
            <p:ph type="body" idx="1"/>
          </p:nvPr>
        </p:nvSpPr>
        <p:spPr>
          <a:xfrm>
            <a:off x="960000" y="1566000"/>
            <a:ext cx="10272000" cy="4572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chemeClr val="lt2"/>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pPr lvl="0"/>
            <a:r>
              <a:rPr lang="en-GB"/>
              <a:t>Click to edit Master text styles</a:t>
            </a:r>
          </a:p>
        </p:txBody>
      </p:sp>
      <p:sp>
        <p:nvSpPr>
          <p:cNvPr id="30" name="Google Shape;30;p4"/>
          <p:cNvSpPr/>
          <p:nvPr/>
        </p:nvSpPr>
        <p:spPr>
          <a:xfrm>
            <a:off x="-146100" y="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a:off x="-98616" y="3955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a:off x="912617" y="63872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4"/>
          <p:cNvSpPr/>
          <p:nvPr/>
        </p:nvSpPr>
        <p:spPr>
          <a:xfrm>
            <a:off x="5117800" y="667360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0181576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84"/>
        <p:cNvGrpSpPr/>
        <p:nvPr/>
      </p:nvGrpSpPr>
      <p:grpSpPr>
        <a:xfrm>
          <a:off x="0" y="0"/>
          <a:ext cx="0" cy="0"/>
          <a:chOff x="0" y="0"/>
          <a:chExt cx="0" cy="0"/>
        </a:xfrm>
      </p:grpSpPr>
      <p:sp>
        <p:nvSpPr>
          <p:cNvPr id="285" name="Google Shape;285;p31"/>
          <p:cNvSpPr/>
          <p:nvPr/>
        </p:nvSpPr>
        <p:spPr>
          <a:xfrm>
            <a:off x="-9700" y="-20267"/>
            <a:ext cx="12231600" cy="6880400"/>
          </a:xfrm>
          <a:prstGeom prst="rect">
            <a:avLst/>
          </a:prstGeom>
          <a:gradFill>
            <a:gsLst>
              <a:gs pos="0">
                <a:schemeClr val="dk2"/>
              </a:gs>
              <a:gs pos="25000">
                <a:schemeClr val="dk2"/>
              </a:gs>
              <a:gs pos="50000">
                <a:schemeClr val="accent2"/>
              </a:gs>
              <a:gs pos="100000">
                <a:schemeClr val="accent2"/>
              </a:gs>
            </a:gsLst>
            <a:lin ang="135000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6" name="Google Shape;286;p31"/>
          <p:cNvGrpSpPr/>
          <p:nvPr/>
        </p:nvGrpSpPr>
        <p:grpSpPr>
          <a:xfrm>
            <a:off x="-146099" y="0"/>
            <a:ext cx="12436761" cy="6462467"/>
            <a:chOff x="-109575" y="0"/>
            <a:chExt cx="9327571" cy="4846850"/>
          </a:xfrm>
        </p:grpSpPr>
        <p:sp>
          <p:nvSpPr>
            <p:cNvPr id="287" name="Google Shape;287;p31"/>
            <p:cNvSpPr/>
            <p:nvPr/>
          </p:nvSpPr>
          <p:spPr>
            <a:xfrm>
              <a:off x="-109575" y="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31"/>
            <p:cNvSpPr/>
            <p:nvPr/>
          </p:nvSpPr>
          <p:spPr>
            <a:xfrm>
              <a:off x="3520996" y="4790450"/>
              <a:ext cx="56970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31"/>
          <p:cNvSpPr/>
          <p:nvPr/>
        </p:nvSpPr>
        <p:spPr>
          <a:xfrm>
            <a:off x="9275600" y="667360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9822161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90"/>
        <p:cNvGrpSpPr/>
        <p:nvPr/>
      </p:nvGrpSpPr>
      <p:grpSpPr>
        <a:xfrm>
          <a:off x="0" y="0"/>
          <a:ext cx="0" cy="0"/>
          <a:chOff x="0" y="0"/>
          <a:chExt cx="0" cy="0"/>
        </a:xfrm>
      </p:grpSpPr>
      <p:sp>
        <p:nvSpPr>
          <p:cNvPr id="291" name="Google Shape;291;p32"/>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135000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2" name="Google Shape;292;p32"/>
          <p:cNvGrpSpPr/>
          <p:nvPr/>
        </p:nvGrpSpPr>
        <p:grpSpPr>
          <a:xfrm>
            <a:off x="5117800" y="-1399373"/>
            <a:ext cx="7638555" cy="8257373"/>
            <a:chOff x="3838350" y="-1049530"/>
            <a:chExt cx="5728916" cy="6193030"/>
          </a:xfrm>
        </p:grpSpPr>
        <p:sp>
          <p:nvSpPr>
            <p:cNvPr id="293" name="Google Shape;293;p32"/>
            <p:cNvSpPr/>
            <p:nvPr/>
          </p:nvSpPr>
          <p:spPr>
            <a:xfrm>
              <a:off x="3838350" y="5005200"/>
              <a:ext cx="1467300" cy="1383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32"/>
            <p:cNvSpPr/>
            <p:nvPr/>
          </p:nvSpPr>
          <p:spPr>
            <a:xfrm>
              <a:off x="7280715" y="-1049530"/>
              <a:ext cx="2286552" cy="2224034"/>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5" name="Google Shape;295;p32"/>
          <p:cNvSpPr/>
          <p:nvPr/>
        </p:nvSpPr>
        <p:spPr>
          <a:xfrm>
            <a:off x="912617" y="63872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71671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96"/>
        <p:cNvGrpSpPr/>
        <p:nvPr/>
      </p:nvGrpSpPr>
      <p:grpSpPr>
        <a:xfrm>
          <a:off x="0" y="0"/>
          <a:ext cx="0" cy="0"/>
          <a:chOff x="0" y="0"/>
          <a:chExt cx="0" cy="0"/>
        </a:xfrm>
      </p:grpSpPr>
      <p:sp>
        <p:nvSpPr>
          <p:cNvPr id="297" name="Google Shape;297;p33"/>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8" name="Google Shape;298;p33"/>
          <p:cNvGrpSpPr/>
          <p:nvPr/>
        </p:nvGrpSpPr>
        <p:grpSpPr>
          <a:xfrm>
            <a:off x="-98615" y="0"/>
            <a:ext cx="13088484" cy="6858000"/>
            <a:chOff x="-73962" y="0"/>
            <a:chExt cx="9816363" cy="5143500"/>
          </a:xfrm>
        </p:grpSpPr>
        <p:sp>
          <p:nvSpPr>
            <p:cNvPr id="299" name="Google Shape;299;p33"/>
            <p:cNvSpPr/>
            <p:nvPr/>
          </p:nvSpPr>
          <p:spPr>
            <a:xfrm>
              <a:off x="8459550" y="1947875"/>
              <a:ext cx="1282850" cy="1247775"/>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33"/>
            <p:cNvSpPr/>
            <p:nvPr/>
          </p:nvSpPr>
          <p:spPr>
            <a:xfrm>
              <a:off x="6514875" y="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73962" y="296675"/>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684463" y="4790450"/>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33"/>
            <p:cNvSpPr/>
            <p:nvPr/>
          </p:nvSpPr>
          <p:spPr>
            <a:xfrm>
              <a:off x="2013650" y="500520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50104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304"/>
        <p:cNvGrpSpPr/>
        <p:nvPr/>
      </p:nvGrpSpPr>
      <p:grpSpPr>
        <a:xfrm>
          <a:off x="0" y="0"/>
          <a:ext cx="0" cy="0"/>
          <a:chOff x="0" y="0"/>
          <a:chExt cx="0" cy="0"/>
        </a:xfrm>
      </p:grpSpPr>
      <p:sp>
        <p:nvSpPr>
          <p:cNvPr id="305" name="Google Shape;305;p34"/>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108014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34"/>
          <p:cNvGrpSpPr/>
          <p:nvPr/>
        </p:nvGrpSpPr>
        <p:grpSpPr>
          <a:xfrm>
            <a:off x="-146100" y="-196605"/>
            <a:ext cx="12436717" cy="7054605"/>
            <a:chOff x="-109575" y="-147454"/>
            <a:chExt cx="9327538" cy="5290954"/>
          </a:xfrm>
        </p:grpSpPr>
        <p:sp>
          <p:nvSpPr>
            <p:cNvPr id="307" name="Google Shape;307;p34"/>
            <p:cNvSpPr/>
            <p:nvPr/>
          </p:nvSpPr>
          <p:spPr>
            <a:xfrm>
              <a:off x="684463" y="4790450"/>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34"/>
            <p:cNvSpPr/>
            <p:nvPr/>
          </p:nvSpPr>
          <p:spPr>
            <a:xfrm>
              <a:off x="-109575" y="500520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34"/>
            <p:cNvSpPr/>
            <p:nvPr/>
          </p:nvSpPr>
          <p:spPr>
            <a:xfrm>
              <a:off x="7316573" y="-147454"/>
              <a:ext cx="1048858" cy="1020181"/>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2628973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44142-5AF4-6B55-4738-3CC4E6D17A7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89FA7DE-4B9B-2AC0-7158-ED8F0D9048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5F4852A-FA04-D14A-C44E-08873ACE970B}"/>
              </a:ext>
            </a:extLst>
          </p:cNvPr>
          <p:cNvSpPr>
            <a:spLocks noGrp="1"/>
          </p:cNvSpPr>
          <p:nvPr>
            <p:ph type="dt" sz="half" idx="10"/>
          </p:nvPr>
        </p:nvSpPr>
        <p:spPr/>
        <p:txBody>
          <a:bodyPr/>
          <a:lstStyle/>
          <a:p>
            <a:fld id="{29CABC0C-B6DF-45E9-B954-11C99AA62C3E}" type="datetime1">
              <a:rPr lang="en-US" smtClean="0"/>
              <a:t>9/4/2023</a:t>
            </a:fld>
            <a:endParaRPr lang="en-US"/>
          </a:p>
        </p:txBody>
      </p:sp>
      <p:sp>
        <p:nvSpPr>
          <p:cNvPr id="5" name="Footer Placeholder 4">
            <a:extLst>
              <a:ext uri="{FF2B5EF4-FFF2-40B4-BE49-F238E27FC236}">
                <a16:creationId xmlns:a16="http://schemas.microsoft.com/office/drawing/2014/main" id="{91E1966D-C3F1-1D81-A855-DA2C61707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2795B-92E9-05F7-61DC-1E15482A3B99}"/>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1899989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1F66-5724-3D4C-D6E4-0502483E20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C9586C-706B-4D28-78C5-7F90051BEF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58694D-3E4D-CE00-48A9-041DD2B1B4CE}"/>
              </a:ext>
            </a:extLst>
          </p:cNvPr>
          <p:cNvSpPr>
            <a:spLocks noGrp="1"/>
          </p:cNvSpPr>
          <p:nvPr>
            <p:ph type="dt" sz="half" idx="10"/>
          </p:nvPr>
        </p:nvSpPr>
        <p:spPr/>
        <p:txBody>
          <a:bodyPr/>
          <a:lstStyle/>
          <a:p>
            <a:fld id="{47A4ED5C-5A53-433E-8A55-46F54CE81DA5}" type="datetime1">
              <a:rPr lang="en-US" smtClean="0"/>
              <a:t>9/4/2023</a:t>
            </a:fld>
            <a:endParaRPr lang="en-US"/>
          </a:p>
        </p:txBody>
      </p:sp>
      <p:sp>
        <p:nvSpPr>
          <p:cNvPr id="5" name="Footer Placeholder 4">
            <a:extLst>
              <a:ext uri="{FF2B5EF4-FFF2-40B4-BE49-F238E27FC236}">
                <a16:creationId xmlns:a16="http://schemas.microsoft.com/office/drawing/2014/main" id="{70CBE293-6B69-50C3-6318-C78798BF0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6F9DC-F776-0A0E-3F45-C01E39F8D004}"/>
              </a:ext>
            </a:extLst>
          </p:cNvPr>
          <p:cNvSpPr>
            <a:spLocks noGrp="1"/>
          </p:cNvSpPr>
          <p:nvPr>
            <p:ph type="sldNum" sz="quarter" idx="12"/>
          </p:nvPr>
        </p:nvSpPr>
        <p:spPr/>
        <p:txBody>
          <a:bodyPr/>
          <a:lstStyle/>
          <a:p>
            <a:fld id="{FAEF9944-A4F6-4C59-AEBD-678D6480B8EA}" type="slidenum">
              <a:rPr lang="en-US" smtClean="0"/>
              <a:t>‹#›</a:t>
            </a:fld>
            <a:endParaRPr lang="en-US"/>
          </a:p>
        </p:txBody>
      </p:sp>
    </p:spTree>
    <p:extLst>
      <p:ext uri="{BB962C8B-B14F-4D97-AF65-F5344CB8AC3E}">
        <p14:creationId xmlns:p14="http://schemas.microsoft.com/office/powerpoint/2010/main" val="2797797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313"/>
        <p:cNvGrpSpPr/>
        <p:nvPr/>
      </p:nvGrpSpPr>
      <p:grpSpPr>
        <a:xfrm>
          <a:off x="0" y="0"/>
          <a:ext cx="0" cy="0"/>
          <a:chOff x="0" y="0"/>
          <a:chExt cx="0" cy="0"/>
        </a:xfrm>
      </p:grpSpPr>
    </p:spTree>
    <p:extLst>
      <p:ext uri="{BB962C8B-B14F-4D97-AF65-F5344CB8AC3E}">
        <p14:creationId xmlns:p14="http://schemas.microsoft.com/office/powerpoint/2010/main" val="32193844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314"/>
        <p:cNvGrpSpPr/>
        <p:nvPr/>
      </p:nvGrpSpPr>
      <p:grpSpPr>
        <a:xfrm>
          <a:off x="0" y="0"/>
          <a:ext cx="0" cy="0"/>
          <a:chOff x="0" y="0"/>
          <a:chExt cx="0" cy="0"/>
        </a:xfrm>
      </p:grpSpPr>
      <p:sp>
        <p:nvSpPr>
          <p:cNvPr id="315" name="Google Shape;315;p37"/>
          <p:cNvSpPr txBox="1">
            <a:spLocks noGrp="1"/>
          </p:cNvSpPr>
          <p:nvPr>
            <p:ph type="title"/>
          </p:nvPr>
        </p:nvSpPr>
        <p:spPr>
          <a:xfrm>
            <a:off x="1397800" y="431800"/>
            <a:ext cx="93964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n-GB"/>
              <a:t>Click to edit Master title style</a:t>
            </a:r>
            <a:endParaRPr/>
          </a:p>
        </p:txBody>
      </p:sp>
    </p:spTree>
    <p:extLst>
      <p:ext uri="{BB962C8B-B14F-4D97-AF65-F5344CB8AC3E}">
        <p14:creationId xmlns:p14="http://schemas.microsoft.com/office/powerpoint/2010/main" val="153440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0" name="Google Shape;10;p2"/>
          <p:cNvGrpSpPr/>
          <p:nvPr/>
        </p:nvGrpSpPr>
        <p:grpSpPr>
          <a:xfrm>
            <a:off x="-584199" y="-1382400"/>
            <a:ext cx="13004973" cy="9447064"/>
            <a:chOff x="-438149" y="-1036800"/>
            <a:chExt cx="9753730" cy="7085298"/>
          </a:xfrm>
        </p:grpSpPr>
        <p:sp>
          <p:nvSpPr>
            <p:cNvPr id="11" name="Google Shape;11;p2"/>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2;p2"/>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 name="Google Shape;17;p2"/>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 name="Google Shape;18;p2"/>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2"/>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 name="Google Shape;29;p2"/>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 name="Google Shape;32;p2"/>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 name="Google Shape;33;p2"/>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5" name="Google Shape;35;p2"/>
          <p:cNvGrpSpPr/>
          <p:nvPr/>
        </p:nvGrpSpPr>
        <p:grpSpPr>
          <a:xfrm>
            <a:off x="8471869" y="6115126"/>
            <a:ext cx="1147161" cy="1180633"/>
            <a:chOff x="4228489" y="3826381"/>
            <a:chExt cx="860371" cy="885475"/>
          </a:xfrm>
        </p:grpSpPr>
        <p:sp>
          <p:nvSpPr>
            <p:cNvPr id="36" name="Google Shape;36;p2"/>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2"/>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 name="Google Shape;39;p2"/>
            <p:cNvSpPr/>
            <p:nvPr/>
          </p:nvSpPr>
          <p:spPr>
            <a:xfrm>
              <a:off x="5020172" y="3826381"/>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 name="Google Shape;40;p2"/>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 name="Google Shape;41;p2"/>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 name="Google Shape;42;p2"/>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 name="Google Shape;43;p2"/>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 name="Google Shape;44;p2"/>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 name="Google Shape;45;p2"/>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 name="Google Shape;46;p2"/>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 name="Google Shape;47;p2"/>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8" name="Google Shape;48;p2"/>
          <p:cNvGrpSpPr/>
          <p:nvPr/>
        </p:nvGrpSpPr>
        <p:grpSpPr>
          <a:xfrm>
            <a:off x="8127249" y="5935772"/>
            <a:ext cx="898116" cy="589304"/>
            <a:chOff x="3804261" y="3748079"/>
            <a:chExt cx="673587" cy="441978"/>
          </a:xfrm>
        </p:grpSpPr>
        <p:sp>
          <p:nvSpPr>
            <p:cNvPr id="49" name="Google Shape;49;p2"/>
            <p:cNvSpPr/>
            <p:nvPr/>
          </p:nvSpPr>
          <p:spPr>
            <a:xfrm>
              <a:off x="3804261" y="3748926"/>
              <a:ext cx="308677" cy="441130"/>
            </a:xfrm>
            <a:custGeom>
              <a:avLst/>
              <a:gdLst/>
              <a:ahLst/>
              <a:cxnLst/>
              <a:rect l="l" t="t" r="r" b="b"/>
              <a:pathLst>
                <a:path w="11657" h="16659" extrusionOk="0">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2"/>
            <p:cNvSpPr/>
            <p:nvPr/>
          </p:nvSpPr>
          <p:spPr>
            <a:xfrm>
              <a:off x="3928627" y="3748079"/>
              <a:ext cx="549222" cy="406362"/>
            </a:xfrm>
            <a:custGeom>
              <a:avLst/>
              <a:gdLst/>
              <a:ahLst/>
              <a:cxnLst/>
              <a:rect l="l" t="t" r="r" b="b"/>
              <a:pathLst>
                <a:path w="20741" h="15346" extrusionOk="0">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2"/>
            <p:cNvSpPr/>
            <p:nvPr/>
          </p:nvSpPr>
          <p:spPr>
            <a:xfrm>
              <a:off x="3836766" y="4128178"/>
              <a:ext cx="20045" cy="56270"/>
            </a:xfrm>
            <a:custGeom>
              <a:avLst/>
              <a:gdLst/>
              <a:ahLst/>
              <a:cxnLst/>
              <a:rect l="l" t="t" r="r" b="b"/>
              <a:pathLst>
                <a:path w="757" h="2125" extrusionOk="0">
                  <a:moveTo>
                    <a:pt x="143" y="1"/>
                  </a:moveTo>
                  <a:lnTo>
                    <a:pt x="1" y="24"/>
                  </a:lnTo>
                  <a:lnTo>
                    <a:pt x="614" y="2124"/>
                  </a:lnTo>
                  <a:lnTo>
                    <a:pt x="756" y="2077"/>
                  </a:lnTo>
                  <a:lnTo>
                    <a:pt x="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 name="Google Shape;52;p2"/>
            <p:cNvSpPr/>
            <p:nvPr/>
          </p:nvSpPr>
          <p:spPr>
            <a:xfrm>
              <a:off x="3860519" y="4121293"/>
              <a:ext cx="19410" cy="56270"/>
            </a:xfrm>
            <a:custGeom>
              <a:avLst/>
              <a:gdLst/>
              <a:ahLst/>
              <a:cxnLst/>
              <a:rect l="l" t="t" r="r" b="b"/>
              <a:pathLst>
                <a:path w="733" h="2125" extrusionOk="0">
                  <a:moveTo>
                    <a:pt x="119" y="1"/>
                  </a:moveTo>
                  <a:lnTo>
                    <a:pt x="1" y="48"/>
                  </a:lnTo>
                  <a:lnTo>
                    <a:pt x="590" y="2125"/>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 name="Google Shape;53;p2"/>
            <p:cNvSpPr/>
            <p:nvPr/>
          </p:nvSpPr>
          <p:spPr>
            <a:xfrm>
              <a:off x="3883636" y="4114435"/>
              <a:ext cx="19410" cy="56879"/>
            </a:xfrm>
            <a:custGeom>
              <a:avLst/>
              <a:gdLst/>
              <a:ahLst/>
              <a:cxnLst/>
              <a:rect l="l" t="t" r="r" b="b"/>
              <a:pathLst>
                <a:path w="733" h="2148" extrusionOk="0">
                  <a:moveTo>
                    <a:pt x="119" y="0"/>
                  </a:moveTo>
                  <a:lnTo>
                    <a:pt x="1" y="48"/>
                  </a:lnTo>
                  <a:lnTo>
                    <a:pt x="590" y="2148"/>
                  </a:lnTo>
                  <a:lnTo>
                    <a:pt x="732" y="2100"/>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 name="Google Shape;54;p2"/>
            <p:cNvSpPr/>
            <p:nvPr/>
          </p:nvSpPr>
          <p:spPr>
            <a:xfrm>
              <a:off x="3906754" y="4108185"/>
              <a:ext cx="19410" cy="56270"/>
            </a:xfrm>
            <a:custGeom>
              <a:avLst/>
              <a:gdLst/>
              <a:ahLst/>
              <a:cxnLst/>
              <a:rect l="l" t="t" r="r" b="b"/>
              <a:pathLst>
                <a:path w="733" h="2125" extrusionOk="0">
                  <a:moveTo>
                    <a:pt x="119" y="0"/>
                  </a:moveTo>
                  <a:lnTo>
                    <a:pt x="1" y="24"/>
                  </a:lnTo>
                  <a:lnTo>
                    <a:pt x="591"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 name="Google Shape;55;p2"/>
            <p:cNvSpPr/>
            <p:nvPr/>
          </p:nvSpPr>
          <p:spPr>
            <a:xfrm>
              <a:off x="3929871" y="4101300"/>
              <a:ext cx="19410" cy="56270"/>
            </a:xfrm>
            <a:custGeom>
              <a:avLst/>
              <a:gdLst/>
              <a:ahLst/>
              <a:cxnLst/>
              <a:rect l="l" t="t" r="r" b="b"/>
              <a:pathLst>
                <a:path w="733" h="2125" extrusionOk="0">
                  <a:moveTo>
                    <a:pt x="142" y="1"/>
                  </a:moveTo>
                  <a:lnTo>
                    <a:pt x="1" y="48"/>
                  </a:lnTo>
                  <a:lnTo>
                    <a:pt x="591" y="2125"/>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 name="Google Shape;56;p2"/>
            <p:cNvSpPr/>
            <p:nvPr/>
          </p:nvSpPr>
          <p:spPr>
            <a:xfrm>
              <a:off x="3952988" y="4094442"/>
              <a:ext cx="19410" cy="56879"/>
            </a:xfrm>
            <a:custGeom>
              <a:avLst/>
              <a:gdLst/>
              <a:ahLst/>
              <a:cxnLst/>
              <a:rect l="l" t="t" r="r" b="b"/>
              <a:pathLst>
                <a:path w="733" h="2148" extrusionOk="0">
                  <a:moveTo>
                    <a:pt x="142" y="0"/>
                  </a:moveTo>
                  <a:lnTo>
                    <a:pt x="1" y="48"/>
                  </a:lnTo>
                  <a:lnTo>
                    <a:pt x="591"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 name="Google Shape;57;p2"/>
            <p:cNvSpPr/>
            <p:nvPr/>
          </p:nvSpPr>
          <p:spPr>
            <a:xfrm>
              <a:off x="3976106" y="4088193"/>
              <a:ext cx="19410" cy="56244"/>
            </a:xfrm>
            <a:custGeom>
              <a:avLst/>
              <a:gdLst/>
              <a:ahLst/>
              <a:cxnLst/>
              <a:rect l="l" t="t" r="r" b="b"/>
              <a:pathLst>
                <a:path w="733" h="2124" extrusionOk="0">
                  <a:moveTo>
                    <a:pt x="142" y="0"/>
                  </a:moveTo>
                  <a:lnTo>
                    <a:pt x="1" y="24"/>
                  </a:lnTo>
                  <a:lnTo>
                    <a:pt x="591"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 name="Google Shape;58;p2"/>
            <p:cNvSpPr/>
            <p:nvPr/>
          </p:nvSpPr>
          <p:spPr>
            <a:xfrm>
              <a:off x="3999223" y="4081308"/>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 name="Google Shape;59;p2"/>
            <p:cNvSpPr/>
            <p:nvPr/>
          </p:nvSpPr>
          <p:spPr>
            <a:xfrm>
              <a:off x="4022340" y="4074449"/>
              <a:ext cx="19410" cy="56879"/>
            </a:xfrm>
            <a:custGeom>
              <a:avLst/>
              <a:gdLst/>
              <a:ahLst/>
              <a:cxnLst/>
              <a:rect l="l" t="t" r="r" b="b"/>
              <a:pathLst>
                <a:path w="733" h="2148" extrusionOk="0">
                  <a:moveTo>
                    <a:pt x="142" y="0"/>
                  </a:moveTo>
                  <a:lnTo>
                    <a:pt x="1" y="48"/>
                  </a:lnTo>
                  <a:lnTo>
                    <a:pt x="614"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 name="Google Shape;60;p2"/>
            <p:cNvSpPr/>
            <p:nvPr/>
          </p:nvSpPr>
          <p:spPr>
            <a:xfrm>
              <a:off x="4045458" y="4068200"/>
              <a:ext cx="19410" cy="56244"/>
            </a:xfrm>
            <a:custGeom>
              <a:avLst/>
              <a:gdLst/>
              <a:ahLst/>
              <a:cxnLst/>
              <a:rect l="l" t="t" r="r" b="b"/>
              <a:pathLst>
                <a:path w="733" h="2124" extrusionOk="0">
                  <a:moveTo>
                    <a:pt x="142" y="0"/>
                  </a:moveTo>
                  <a:lnTo>
                    <a:pt x="1" y="24"/>
                  </a:lnTo>
                  <a:lnTo>
                    <a:pt x="614"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 name="Google Shape;61;p2"/>
            <p:cNvSpPr/>
            <p:nvPr/>
          </p:nvSpPr>
          <p:spPr>
            <a:xfrm>
              <a:off x="4068575" y="4061315"/>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2"/>
            <p:cNvSpPr/>
            <p:nvPr/>
          </p:nvSpPr>
          <p:spPr>
            <a:xfrm>
              <a:off x="4091692" y="4054457"/>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 name="Google Shape;63;p2"/>
            <p:cNvSpPr/>
            <p:nvPr/>
          </p:nvSpPr>
          <p:spPr>
            <a:xfrm>
              <a:off x="4114810" y="4048207"/>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2"/>
            <p:cNvSpPr/>
            <p:nvPr/>
          </p:nvSpPr>
          <p:spPr>
            <a:xfrm>
              <a:off x="4138563" y="4041322"/>
              <a:ext cx="19383" cy="56270"/>
            </a:xfrm>
            <a:custGeom>
              <a:avLst/>
              <a:gdLst/>
              <a:ahLst/>
              <a:cxnLst/>
              <a:rect l="l" t="t" r="r" b="b"/>
              <a:pathLst>
                <a:path w="732" h="2125" extrusionOk="0">
                  <a:moveTo>
                    <a:pt x="118" y="1"/>
                  </a:moveTo>
                  <a:lnTo>
                    <a:pt x="0" y="48"/>
                  </a:lnTo>
                  <a:lnTo>
                    <a:pt x="590" y="2124"/>
                  </a:lnTo>
                  <a:lnTo>
                    <a:pt x="732" y="2101"/>
                  </a:lnTo>
                  <a:lnTo>
                    <a:pt x="1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 name="Google Shape;65;p2"/>
            <p:cNvSpPr/>
            <p:nvPr/>
          </p:nvSpPr>
          <p:spPr>
            <a:xfrm>
              <a:off x="4161680" y="4034464"/>
              <a:ext cx="19383" cy="56879"/>
            </a:xfrm>
            <a:custGeom>
              <a:avLst/>
              <a:gdLst/>
              <a:ahLst/>
              <a:cxnLst/>
              <a:rect l="l" t="t" r="r" b="b"/>
              <a:pathLst>
                <a:path w="732" h="2148" extrusionOk="0">
                  <a:moveTo>
                    <a:pt x="118" y="0"/>
                  </a:moveTo>
                  <a:lnTo>
                    <a:pt x="1"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 name="Google Shape;66;p2"/>
            <p:cNvSpPr/>
            <p:nvPr/>
          </p:nvSpPr>
          <p:spPr>
            <a:xfrm>
              <a:off x="4184797" y="4028214"/>
              <a:ext cx="19383" cy="56244"/>
            </a:xfrm>
            <a:custGeom>
              <a:avLst/>
              <a:gdLst/>
              <a:ahLst/>
              <a:cxnLst/>
              <a:rect l="l" t="t" r="r" b="b"/>
              <a:pathLst>
                <a:path w="732" h="2124" extrusionOk="0">
                  <a:moveTo>
                    <a:pt x="119" y="0"/>
                  </a:moveTo>
                  <a:lnTo>
                    <a:pt x="1" y="24"/>
                  </a:lnTo>
                  <a:lnTo>
                    <a:pt x="590"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2"/>
            <p:cNvSpPr/>
            <p:nvPr/>
          </p:nvSpPr>
          <p:spPr>
            <a:xfrm>
              <a:off x="4207915" y="4021330"/>
              <a:ext cx="19383" cy="56270"/>
            </a:xfrm>
            <a:custGeom>
              <a:avLst/>
              <a:gdLst/>
              <a:ahLst/>
              <a:cxnLst/>
              <a:rect l="l" t="t" r="r" b="b"/>
              <a:pathLst>
                <a:path w="732" h="2125" extrusionOk="0">
                  <a:moveTo>
                    <a:pt x="119" y="1"/>
                  </a:moveTo>
                  <a:lnTo>
                    <a:pt x="1" y="48"/>
                  </a:lnTo>
                  <a:lnTo>
                    <a:pt x="590" y="2124"/>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2"/>
            <p:cNvSpPr/>
            <p:nvPr/>
          </p:nvSpPr>
          <p:spPr>
            <a:xfrm>
              <a:off x="4231032" y="4014471"/>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 name="Google Shape;69;p2"/>
            <p:cNvSpPr/>
            <p:nvPr/>
          </p:nvSpPr>
          <p:spPr>
            <a:xfrm>
              <a:off x="4254149" y="4008222"/>
              <a:ext cx="19410" cy="56244"/>
            </a:xfrm>
            <a:custGeom>
              <a:avLst/>
              <a:gdLst/>
              <a:ahLst/>
              <a:cxnLst/>
              <a:rect l="l" t="t" r="r" b="b"/>
              <a:pathLst>
                <a:path w="733" h="2124" extrusionOk="0">
                  <a:moveTo>
                    <a:pt x="142" y="0"/>
                  </a:moveTo>
                  <a:lnTo>
                    <a:pt x="1" y="24"/>
                  </a:lnTo>
                  <a:lnTo>
                    <a:pt x="590"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 name="Google Shape;70;p2"/>
            <p:cNvSpPr/>
            <p:nvPr/>
          </p:nvSpPr>
          <p:spPr>
            <a:xfrm>
              <a:off x="4277267" y="4001337"/>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 name="Google Shape;71;p2"/>
            <p:cNvSpPr/>
            <p:nvPr/>
          </p:nvSpPr>
          <p:spPr>
            <a:xfrm>
              <a:off x="4300384" y="3994478"/>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 name="Google Shape;72;p2"/>
            <p:cNvSpPr/>
            <p:nvPr/>
          </p:nvSpPr>
          <p:spPr>
            <a:xfrm>
              <a:off x="4323501" y="3988229"/>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 name="Google Shape;73;p2"/>
            <p:cNvSpPr/>
            <p:nvPr/>
          </p:nvSpPr>
          <p:spPr>
            <a:xfrm>
              <a:off x="4346619" y="3981344"/>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 name="Google Shape;74;p2"/>
            <p:cNvSpPr/>
            <p:nvPr/>
          </p:nvSpPr>
          <p:spPr>
            <a:xfrm>
              <a:off x="4369736" y="3974486"/>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 name="Google Shape;75;p2"/>
            <p:cNvSpPr/>
            <p:nvPr/>
          </p:nvSpPr>
          <p:spPr>
            <a:xfrm>
              <a:off x="4393489" y="3968236"/>
              <a:ext cx="19383" cy="56244"/>
            </a:xfrm>
            <a:custGeom>
              <a:avLst/>
              <a:gdLst/>
              <a:ahLst/>
              <a:cxnLst/>
              <a:rect l="l" t="t" r="r" b="b"/>
              <a:pathLst>
                <a:path w="732" h="2124" extrusionOk="0">
                  <a:moveTo>
                    <a:pt x="118" y="0"/>
                  </a:moveTo>
                  <a:lnTo>
                    <a:pt x="0" y="24"/>
                  </a:lnTo>
                  <a:lnTo>
                    <a:pt x="590" y="2124"/>
                  </a:lnTo>
                  <a:lnTo>
                    <a:pt x="732" y="2077"/>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 name="Google Shape;76;p2"/>
            <p:cNvSpPr/>
            <p:nvPr/>
          </p:nvSpPr>
          <p:spPr>
            <a:xfrm>
              <a:off x="4415970" y="3961352"/>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 name="Google Shape;77;p2"/>
            <p:cNvSpPr/>
            <p:nvPr/>
          </p:nvSpPr>
          <p:spPr>
            <a:xfrm>
              <a:off x="4439723" y="3954493"/>
              <a:ext cx="19383" cy="56879"/>
            </a:xfrm>
            <a:custGeom>
              <a:avLst/>
              <a:gdLst/>
              <a:ahLst/>
              <a:cxnLst/>
              <a:rect l="l" t="t" r="r" b="b"/>
              <a:pathLst>
                <a:path w="732" h="2148" extrusionOk="0">
                  <a:moveTo>
                    <a:pt x="118" y="0"/>
                  </a:moveTo>
                  <a:lnTo>
                    <a:pt x="0"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8" name="Google Shape;78;p2"/>
          <p:cNvGrpSpPr/>
          <p:nvPr/>
        </p:nvGrpSpPr>
        <p:grpSpPr>
          <a:xfrm>
            <a:off x="680707" y="5935757"/>
            <a:ext cx="1110536" cy="1183027"/>
            <a:chOff x="2293493" y="3811393"/>
            <a:chExt cx="832902" cy="887270"/>
          </a:xfrm>
        </p:grpSpPr>
        <p:sp>
          <p:nvSpPr>
            <p:cNvPr id="79" name="Google Shape;79;p2"/>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2"/>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2"/>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2"/>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2"/>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2"/>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2"/>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6" name="Google Shape;86;p2"/>
          <p:cNvGrpSpPr/>
          <p:nvPr/>
        </p:nvGrpSpPr>
        <p:grpSpPr>
          <a:xfrm>
            <a:off x="10896226" y="5054298"/>
            <a:ext cx="1524541" cy="1686181"/>
            <a:chOff x="6758394" y="3187198"/>
            <a:chExt cx="1143406" cy="1264636"/>
          </a:xfrm>
        </p:grpSpPr>
        <p:sp>
          <p:nvSpPr>
            <p:cNvPr id="87" name="Google Shape;87;p2"/>
            <p:cNvSpPr/>
            <p:nvPr/>
          </p:nvSpPr>
          <p:spPr>
            <a:xfrm>
              <a:off x="6758394" y="3187198"/>
              <a:ext cx="1143406" cy="1131570"/>
            </a:xfrm>
            <a:custGeom>
              <a:avLst/>
              <a:gdLst/>
              <a:ahLst/>
              <a:cxnLst/>
              <a:rect l="l" t="t" r="r" b="b"/>
              <a:pathLst>
                <a:path w="43180" h="42733" extrusionOk="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2"/>
            <p:cNvSpPr/>
            <p:nvPr/>
          </p:nvSpPr>
          <p:spPr>
            <a:xfrm>
              <a:off x="6955196" y="3483990"/>
              <a:ext cx="924126" cy="967844"/>
            </a:xfrm>
            <a:custGeom>
              <a:avLst/>
              <a:gdLst/>
              <a:ahLst/>
              <a:cxnLst/>
              <a:rect l="l" t="t" r="r" b="b"/>
              <a:pathLst>
                <a:path w="34899" h="36550" extrusionOk="0">
                  <a:moveTo>
                    <a:pt x="34898" y="1"/>
                  </a:moveTo>
                  <a:lnTo>
                    <a:pt x="34898" y="1"/>
                  </a:lnTo>
                  <a:cubicBezTo>
                    <a:pt x="19703" y="5310"/>
                    <a:pt x="6655" y="16871"/>
                    <a:pt x="1" y="31524"/>
                  </a:cubicBezTo>
                  <a:lnTo>
                    <a:pt x="28433" y="36550"/>
                  </a:lnTo>
                  <a:lnTo>
                    <a:pt x="34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2"/>
            <p:cNvSpPr/>
            <p:nvPr/>
          </p:nvSpPr>
          <p:spPr>
            <a:xfrm>
              <a:off x="6974579" y="3510868"/>
              <a:ext cx="791646" cy="163090"/>
            </a:xfrm>
            <a:custGeom>
              <a:avLst/>
              <a:gdLst/>
              <a:ahLst/>
              <a:cxnLst/>
              <a:rect l="l" t="t" r="r" b="b"/>
              <a:pathLst>
                <a:path w="29896" h="6159" extrusionOk="0">
                  <a:moveTo>
                    <a:pt x="166" y="0"/>
                  </a:moveTo>
                  <a:lnTo>
                    <a:pt x="0" y="897"/>
                  </a:lnTo>
                  <a:lnTo>
                    <a:pt x="29754" y="6159"/>
                  </a:lnTo>
                  <a:lnTo>
                    <a:pt x="29896" y="5239"/>
                  </a:lnTo>
                  <a:lnTo>
                    <a:pt x="1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2"/>
            <p:cNvSpPr/>
            <p:nvPr/>
          </p:nvSpPr>
          <p:spPr>
            <a:xfrm>
              <a:off x="6948946" y="3650816"/>
              <a:ext cx="791673" cy="163117"/>
            </a:xfrm>
            <a:custGeom>
              <a:avLst/>
              <a:gdLst/>
              <a:ahLst/>
              <a:cxnLst/>
              <a:rect l="l" t="t" r="r" b="b"/>
              <a:pathLst>
                <a:path w="29897" h="6160" extrusionOk="0">
                  <a:moveTo>
                    <a:pt x="166" y="1"/>
                  </a:moveTo>
                  <a:lnTo>
                    <a:pt x="1" y="897"/>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 name="Google Shape;91;p2"/>
            <p:cNvSpPr/>
            <p:nvPr/>
          </p:nvSpPr>
          <p:spPr>
            <a:xfrm>
              <a:off x="6924584" y="3791401"/>
              <a:ext cx="791646" cy="163117"/>
            </a:xfrm>
            <a:custGeom>
              <a:avLst/>
              <a:gdLst/>
              <a:ahLst/>
              <a:cxnLst/>
              <a:rect l="l" t="t" r="r" b="b"/>
              <a:pathLst>
                <a:path w="29896" h="6160" extrusionOk="0">
                  <a:moveTo>
                    <a:pt x="166" y="1"/>
                  </a:moveTo>
                  <a:lnTo>
                    <a:pt x="1" y="921"/>
                  </a:lnTo>
                  <a:lnTo>
                    <a:pt x="29731"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 name="Google Shape;92;p2"/>
            <p:cNvSpPr/>
            <p:nvPr/>
          </p:nvSpPr>
          <p:spPr>
            <a:xfrm>
              <a:off x="6899587" y="3931985"/>
              <a:ext cx="791673" cy="163090"/>
            </a:xfrm>
            <a:custGeom>
              <a:avLst/>
              <a:gdLst/>
              <a:ahLst/>
              <a:cxnLst/>
              <a:rect l="l" t="t" r="r" b="b"/>
              <a:pathLst>
                <a:path w="29897" h="6159" extrusionOk="0">
                  <a:moveTo>
                    <a:pt x="166" y="1"/>
                  </a:moveTo>
                  <a:lnTo>
                    <a:pt x="1" y="921"/>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 name="Google Shape;93;p2"/>
            <p:cNvSpPr/>
            <p:nvPr/>
          </p:nvSpPr>
          <p:spPr>
            <a:xfrm>
              <a:off x="6874616" y="4073205"/>
              <a:ext cx="792255" cy="162455"/>
            </a:xfrm>
            <a:custGeom>
              <a:avLst/>
              <a:gdLst/>
              <a:ahLst/>
              <a:cxnLst/>
              <a:rect l="l" t="t" r="r" b="b"/>
              <a:pathLst>
                <a:path w="29919" h="6135" extrusionOk="0">
                  <a:moveTo>
                    <a:pt x="165" y="0"/>
                  </a:moveTo>
                  <a:lnTo>
                    <a:pt x="0" y="897"/>
                  </a:lnTo>
                  <a:lnTo>
                    <a:pt x="29754" y="6135"/>
                  </a:lnTo>
                  <a:lnTo>
                    <a:pt x="29919" y="5238"/>
                  </a:lnTo>
                  <a:lnTo>
                    <a:pt x="1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4" name="Google Shape;94;p2"/>
          <p:cNvGrpSpPr/>
          <p:nvPr/>
        </p:nvGrpSpPr>
        <p:grpSpPr>
          <a:xfrm rot="-887728">
            <a:off x="60025" y="1259814"/>
            <a:ext cx="556724" cy="971257"/>
            <a:chOff x="1643692" y="2100656"/>
            <a:chExt cx="571730" cy="908611"/>
          </a:xfrm>
        </p:grpSpPr>
        <p:sp>
          <p:nvSpPr>
            <p:cNvPr id="95" name="Google Shape;95;p2"/>
            <p:cNvSpPr/>
            <p:nvPr/>
          </p:nvSpPr>
          <p:spPr>
            <a:xfrm>
              <a:off x="1729303" y="2293724"/>
              <a:ext cx="128719" cy="66888"/>
            </a:xfrm>
            <a:custGeom>
              <a:avLst/>
              <a:gdLst/>
              <a:ahLst/>
              <a:cxnLst/>
              <a:rect l="l" t="t" r="r" b="b"/>
              <a:pathLst>
                <a:path w="4861" h="2526" extrusionOk="0">
                  <a:moveTo>
                    <a:pt x="4601" y="1"/>
                  </a:moveTo>
                  <a:lnTo>
                    <a:pt x="3020" y="661"/>
                  </a:lnTo>
                  <a:lnTo>
                    <a:pt x="1605" y="1251"/>
                  </a:lnTo>
                  <a:lnTo>
                    <a:pt x="0" y="1912"/>
                  </a:lnTo>
                  <a:lnTo>
                    <a:pt x="236" y="2431"/>
                  </a:lnTo>
                  <a:cubicBezTo>
                    <a:pt x="236" y="2478"/>
                    <a:pt x="260" y="2502"/>
                    <a:pt x="260" y="2525"/>
                  </a:cubicBezTo>
                  <a:lnTo>
                    <a:pt x="4861" y="638"/>
                  </a:lnTo>
                  <a:cubicBezTo>
                    <a:pt x="4837" y="591"/>
                    <a:pt x="4837" y="567"/>
                    <a:pt x="4814" y="543"/>
                  </a:cubicBezTo>
                  <a:lnTo>
                    <a:pt x="46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2"/>
            <p:cNvSpPr/>
            <p:nvPr/>
          </p:nvSpPr>
          <p:spPr>
            <a:xfrm>
              <a:off x="1643692" y="2306991"/>
              <a:ext cx="571730" cy="702276"/>
            </a:xfrm>
            <a:custGeom>
              <a:avLst/>
              <a:gdLst/>
              <a:ahLst/>
              <a:cxnLst/>
              <a:rect l="l" t="t" r="r" b="b"/>
              <a:pathLst>
                <a:path w="21591" h="26521" extrusionOk="0">
                  <a:moveTo>
                    <a:pt x="11305" y="1"/>
                  </a:moveTo>
                  <a:cubicBezTo>
                    <a:pt x="10967" y="1"/>
                    <a:pt x="10622" y="67"/>
                    <a:pt x="10288" y="208"/>
                  </a:cubicBezTo>
                  <a:lnTo>
                    <a:pt x="9344" y="585"/>
                  </a:lnTo>
                  <a:cubicBezTo>
                    <a:pt x="9222" y="634"/>
                    <a:pt x="9096" y="657"/>
                    <a:pt x="8971" y="657"/>
                  </a:cubicBezTo>
                  <a:cubicBezTo>
                    <a:pt x="8613" y="657"/>
                    <a:pt x="8269" y="463"/>
                    <a:pt x="8094" y="113"/>
                  </a:cubicBezTo>
                  <a:lnTo>
                    <a:pt x="3493" y="2001"/>
                  </a:lnTo>
                  <a:cubicBezTo>
                    <a:pt x="3634" y="2496"/>
                    <a:pt x="3398" y="3015"/>
                    <a:pt x="2926" y="3228"/>
                  </a:cubicBezTo>
                  <a:lnTo>
                    <a:pt x="1983" y="3605"/>
                  </a:lnTo>
                  <a:cubicBezTo>
                    <a:pt x="638" y="4148"/>
                    <a:pt x="1" y="5682"/>
                    <a:pt x="543" y="7050"/>
                  </a:cubicBezTo>
                  <a:lnTo>
                    <a:pt x="7881" y="24888"/>
                  </a:lnTo>
                  <a:cubicBezTo>
                    <a:pt x="8293" y="25908"/>
                    <a:pt x="9288" y="26521"/>
                    <a:pt x="10331" y="26521"/>
                  </a:cubicBezTo>
                  <a:cubicBezTo>
                    <a:pt x="10664" y="26521"/>
                    <a:pt x="11001" y="26459"/>
                    <a:pt x="11326" y="26328"/>
                  </a:cubicBezTo>
                  <a:lnTo>
                    <a:pt x="14771" y="24912"/>
                  </a:lnTo>
                  <a:lnTo>
                    <a:pt x="16163" y="24322"/>
                  </a:lnTo>
                  <a:lnTo>
                    <a:pt x="19608" y="22930"/>
                  </a:lnTo>
                  <a:cubicBezTo>
                    <a:pt x="20953" y="22364"/>
                    <a:pt x="21590" y="20830"/>
                    <a:pt x="21048" y="19485"/>
                  </a:cubicBezTo>
                  <a:lnTo>
                    <a:pt x="13709" y="1623"/>
                  </a:lnTo>
                  <a:cubicBezTo>
                    <a:pt x="13301" y="612"/>
                    <a:pt x="12333" y="1"/>
                    <a:pt x="11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2"/>
            <p:cNvSpPr/>
            <p:nvPr/>
          </p:nvSpPr>
          <p:spPr>
            <a:xfrm>
              <a:off x="1687437" y="2100656"/>
              <a:ext cx="183718" cy="257439"/>
            </a:xfrm>
            <a:custGeom>
              <a:avLst/>
              <a:gdLst/>
              <a:ahLst/>
              <a:cxnLst/>
              <a:rect l="l" t="t" r="r" b="b"/>
              <a:pathLst>
                <a:path w="6938" h="9722" extrusionOk="0">
                  <a:moveTo>
                    <a:pt x="641" y="0"/>
                  </a:moveTo>
                  <a:cubicBezTo>
                    <a:pt x="518" y="0"/>
                    <a:pt x="408" y="81"/>
                    <a:pt x="354" y="189"/>
                  </a:cubicBezTo>
                  <a:cubicBezTo>
                    <a:pt x="95" y="709"/>
                    <a:pt x="0" y="1275"/>
                    <a:pt x="47" y="1841"/>
                  </a:cubicBezTo>
                  <a:cubicBezTo>
                    <a:pt x="165" y="3257"/>
                    <a:pt x="1156" y="4484"/>
                    <a:pt x="1180" y="5923"/>
                  </a:cubicBezTo>
                  <a:lnTo>
                    <a:pt x="1864" y="5640"/>
                  </a:lnTo>
                  <a:cubicBezTo>
                    <a:pt x="1899" y="5624"/>
                    <a:pt x="1931" y="5617"/>
                    <a:pt x="1962" y="5617"/>
                  </a:cubicBezTo>
                  <a:cubicBezTo>
                    <a:pt x="2160" y="5617"/>
                    <a:pt x="2255" y="5915"/>
                    <a:pt x="2029" y="6018"/>
                  </a:cubicBezTo>
                  <a:lnTo>
                    <a:pt x="1345" y="6301"/>
                  </a:lnTo>
                  <a:cubicBezTo>
                    <a:pt x="567" y="6631"/>
                    <a:pt x="189" y="7528"/>
                    <a:pt x="496" y="8306"/>
                  </a:cubicBezTo>
                  <a:lnTo>
                    <a:pt x="1086" y="9722"/>
                  </a:lnTo>
                  <a:lnTo>
                    <a:pt x="3823" y="8613"/>
                  </a:lnTo>
                  <a:lnTo>
                    <a:pt x="4200" y="8448"/>
                  </a:lnTo>
                  <a:lnTo>
                    <a:pt x="6937" y="7339"/>
                  </a:lnTo>
                  <a:lnTo>
                    <a:pt x="6347" y="5923"/>
                  </a:lnTo>
                  <a:cubicBezTo>
                    <a:pt x="6116" y="5318"/>
                    <a:pt x="5535" y="4954"/>
                    <a:pt x="4929" y="4954"/>
                  </a:cubicBezTo>
                  <a:cubicBezTo>
                    <a:pt x="4732" y="4954"/>
                    <a:pt x="4533" y="4993"/>
                    <a:pt x="4342" y="5074"/>
                  </a:cubicBezTo>
                  <a:lnTo>
                    <a:pt x="3658" y="5357"/>
                  </a:lnTo>
                  <a:cubicBezTo>
                    <a:pt x="3625" y="5372"/>
                    <a:pt x="3594" y="5378"/>
                    <a:pt x="3565" y="5378"/>
                  </a:cubicBezTo>
                  <a:cubicBezTo>
                    <a:pt x="3368" y="5378"/>
                    <a:pt x="3286" y="5062"/>
                    <a:pt x="3492" y="4979"/>
                  </a:cubicBezTo>
                  <a:lnTo>
                    <a:pt x="4200" y="4696"/>
                  </a:lnTo>
                  <a:cubicBezTo>
                    <a:pt x="3209" y="3658"/>
                    <a:pt x="3044" y="2077"/>
                    <a:pt x="2124" y="992"/>
                  </a:cubicBezTo>
                  <a:cubicBezTo>
                    <a:pt x="1770" y="543"/>
                    <a:pt x="1298" y="213"/>
                    <a:pt x="755" y="24"/>
                  </a:cubicBezTo>
                  <a:cubicBezTo>
                    <a:pt x="717" y="8"/>
                    <a:pt x="678" y="0"/>
                    <a:pt x="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2"/>
            <p:cNvSpPr/>
            <p:nvPr/>
          </p:nvSpPr>
          <p:spPr>
            <a:xfrm>
              <a:off x="1723663" y="2292877"/>
              <a:ext cx="21899" cy="39217"/>
            </a:xfrm>
            <a:custGeom>
              <a:avLst/>
              <a:gdLst/>
              <a:ahLst/>
              <a:cxnLst/>
              <a:rect l="l" t="t" r="r" b="b"/>
              <a:pathLst>
                <a:path w="827" h="1481" extrusionOk="0">
                  <a:moveTo>
                    <a:pt x="175" y="0"/>
                  </a:moveTo>
                  <a:cubicBezTo>
                    <a:pt x="156" y="0"/>
                    <a:pt x="136" y="3"/>
                    <a:pt x="119" y="9"/>
                  </a:cubicBezTo>
                  <a:cubicBezTo>
                    <a:pt x="48" y="33"/>
                    <a:pt x="1" y="127"/>
                    <a:pt x="48" y="198"/>
                  </a:cubicBezTo>
                  <a:lnTo>
                    <a:pt x="520" y="1378"/>
                  </a:lnTo>
                  <a:cubicBezTo>
                    <a:pt x="538" y="1450"/>
                    <a:pt x="597" y="1481"/>
                    <a:pt x="656" y="1481"/>
                  </a:cubicBezTo>
                  <a:cubicBezTo>
                    <a:pt x="674" y="1481"/>
                    <a:pt x="692" y="1478"/>
                    <a:pt x="709" y="1472"/>
                  </a:cubicBezTo>
                  <a:cubicBezTo>
                    <a:pt x="803" y="1425"/>
                    <a:pt x="827" y="1354"/>
                    <a:pt x="803" y="1260"/>
                  </a:cubicBezTo>
                  <a:lnTo>
                    <a:pt x="331" y="80"/>
                  </a:lnTo>
                  <a:cubicBezTo>
                    <a:pt x="296" y="27"/>
                    <a:pt x="234" y="0"/>
                    <a:pt x="175" y="0"/>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2"/>
            <p:cNvSpPr/>
            <p:nvPr/>
          </p:nvSpPr>
          <p:spPr>
            <a:xfrm>
              <a:off x="1746780" y="2283503"/>
              <a:ext cx="21290" cy="39217"/>
            </a:xfrm>
            <a:custGeom>
              <a:avLst/>
              <a:gdLst/>
              <a:ahLst/>
              <a:cxnLst/>
              <a:rect l="l" t="t" r="r" b="b"/>
              <a:pathLst>
                <a:path w="804" h="1481" extrusionOk="0">
                  <a:moveTo>
                    <a:pt x="162" y="0"/>
                  </a:moveTo>
                  <a:cubicBezTo>
                    <a:pt x="141" y="0"/>
                    <a:pt x="119" y="3"/>
                    <a:pt x="95" y="9"/>
                  </a:cubicBezTo>
                  <a:cubicBezTo>
                    <a:pt x="24" y="33"/>
                    <a:pt x="1" y="127"/>
                    <a:pt x="24" y="198"/>
                  </a:cubicBezTo>
                  <a:lnTo>
                    <a:pt x="496" y="1378"/>
                  </a:lnTo>
                  <a:cubicBezTo>
                    <a:pt x="532" y="1450"/>
                    <a:pt x="582" y="1481"/>
                    <a:pt x="646" y="1481"/>
                  </a:cubicBezTo>
                  <a:cubicBezTo>
                    <a:pt x="665" y="1481"/>
                    <a:pt x="686" y="1478"/>
                    <a:pt x="709" y="1472"/>
                  </a:cubicBezTo>
                  <a:cubicBezTo>
                    <a:pt x="779" y="1448"/>
                    <a:pt x="803" y="1354"/>
                    <a:pt x="779" y="1260"/>
                  </a:cubicBezTo>
                  <a:lnTo>
                    <a:pt x="308" y="80"/>
                  </a:lnTo>
                  <a:cubicBezTo>
                    <a:pt x="272" y="27"/>
                    <a:pt x="224" y="0"/>
                    <a:pt x="162" y="0"/>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 name="Google Shape;100;p2"/>
            <p:cNvSpPr/>
            <p:nvPr/>
          </p:nvSpPr>
          <p:spPr>
            <a:xfrm>
              <a:off x="1769288" y="2274129"/>
              <a:ext cx="21899" cy="39217"/>
            </a:xfrm>
            <a:custGeom>
              <a:avLst/>
              <a:gdLst/>
              <a:ahLst/>
              <a:cxnLst/>
              <a:rect l="l" t="t" r="r" b="b"/>
              <a:pathLst>
                <a:path w="827" h="1481" extrusionOk="0">
                  <a:moveTo>
                    <a:pt x="171" y="1"/>
                  </a:moveTo>
                  <a:cubicBezTo>
                    <a:pt x="153" y="1"/>
                    <a:pt x="135" y="4"/>
                    <a:pt x="118" y="9"/>
                  </a:cubicBezTo>
                  <a:cubicBezTo>
                    <a:pt x="24" y="33"/>
                    <a:pt x="0" y="127"/>
                    <a:pt x="24" y="222"/>
                  </a:cubicBezTo>
                  <a:lnTo>
                    <a:pt x="519" y="1401"/>
                  </a:lnTo>
                  <a:cubicBezTo>
                    <a:pt x="537" y="1454"/>
                    <a:pt x="595" y="1481"/>
                    <a:pt x="652" y="1481"/>
                  </a:cubicBezTo>
                  <a:cubicBezTo>
                    <a:pt x="671" y="1481"/>
                    <a:pt x="690" y="1478"/>
                    <a:pt x="708" y="1472"/>
                  </a:cubicBezTo>
                  <a:cubicBezTo>
                    <a:pt x="779" y="1449"/>
                    <a:pt x="826" y="1354"/>
                    <a:pt x="779" y="1283"/>
                  </a:cubicBezTo>
                  <a:lnTo>
                    <a:pt x="307" y="104"/>
                  </a:lnTo>
                  <a:cubicBezTo>
                    <a:pt x="289" y="32"/>
                    <a:pt x="230" y="1"/>
                    <a:pt x="171"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2"/>
            <p:cNvSpPr/>
            <p:nvPr/>
          </p:nvSpPr>
          <p:spPr>
            <a:xfrm>
              <a:off x="1791770" y="2264834"/>
              <a:ext cx="21899" cy="39429"/>
            </a:xfrm>
            <a:custGeom>
              <a:avLst/>
              <a:gdLst/>
              <a:ahLst/>
              <a:cxnLst/>
              <a:rect l="l" t="t" r="r" b="b"/>
              <a:pathLst>
                <a:path w="827" h="1489" extrusionOk="0">
                  <a:moveTo>
                    <a:pt x="158" y="0"/>
                  </a:moveTo>
                  <a:cubicBezTo>
                    <a:pt x="144" y="0"/>
                    <a:pt x="131" y="2"/>
                    <a:pt x="119" y="6"/>
                  </a:cubicBezTo>
                  <a:cubicBezTo>
                    <a:pt x="48" y="53"/>
                    <a:pt x="1" y="124"/>
                    <a:pt x="24" y="219"/>
                  </a:cubicBezTo>
                  <a:lnTo>
                    <a:pt x="520" y="1398"/>
                  </a:lnTo>
                  <a:cubicBezTo>
                    <a:pt x="537" y="1449"/>
                    <a:pt x="591" y="1488"/>
                    <a:pt x="646" y="1488"/>
                  </a:cubicBezTo>
                  <a:cubicBezTo>
                    <a:pt x="667" y="1488"/>
                    <a:pt x="689" y="1482"/>
                    <a:pt x="709" y="1469"/>
                  </a:cubicBezTo>
                  <a:cubicBezTo>
                    <a:pt x="779" y="1446"/>
                    <a:pt x="827" y="1351"/>
                    <a:pt x="803" y="1280"/>
                  </a:cubicBezTo>
                  <a:lnTo>
                    <a:pt x="307" y="101"/>
                  </a:lnTo>
                  <a:cubicBezTo>
                    <a:pt x="288" y="42"/>
                    <a:pt x="221" y="0"/>
                    <a:pt x="158" y="0"/>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 name="Google Shape;102;p2"/>
            <p:cNvSpPr/>
            <p:nvPr/>
          </p:nvSpPr>
          <p:spPr>
            <a:xfrm>
              <a:off x="1814278" y="2255460"/>
              <a:ext cx="21872" cy="39429"/>
            </a:xfrm>
            <a:custGeom>
              <a:avLst/>
              <a:gdLst/>
              <a:ahLst/>
              <a:cxnLst/>
              <a:rect l="l" t="t" r="r" b="b"/>
              <a:pathLst>
                <a:path w="826" h="1489" extrusionOk="0">
                  <a:moveTo>
                    <a:pt x="158" y="0"/>
                  </a:moveTo>
                  <a:cubicBezTo>
                    <a:pt x="144" y="0"/>
                    <a:pt x="131" y="2"/>
                    <a:pt x="118" y="6"/>
                  </a:cubicBezTo>
                  <a:cubicBezTo>
                    <a:pt x="47" y="54"/>
                    <a:pt x="0" y="124"/>
                    <a:pt x="47" y="219"/>
                  </a:cubicBezTo>
                  <a:lnTo>
                    <a:pt x="519" y="1398"/>
                  </a:lnTo>
                  <a:cubicBezTo>
                    <a:pt x="536" y="1450"/>
                    <a:pt x="590" y="1488"/>
                    <a:pt x="645" y="1488"/>
                  </a:cubicBezTo>
                  <a:cubicBezTo>
                    <a:pt x="667" y="1488"/>
                    <a:pt x="688" y="1482"/>
                    <a:pt x="708" y="1469"/>
                  </a:cubicBezTo>
                  <a:cubicBezTo>
                    <a:pt x="802" y="1446"/>
                    <a:pt x="826" y="1351"/>
                    <a:pt x="802" y="1281"/>
                  </a:cubicBezTo>
                  <a:lnTo>
                    <a:pt x="330" y="101"/>
                  </a:lnTo>
                  <a:cubicBezTo>
                    <a:pt x="292" y="42"/>
                    <a:pt x="221" y="0"/>
                    <a:pt x="158" y="0"/>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 name="Google Shape;103;p2"/>
            <p:cNvSpPr/>
            <p:nvPr/>
          </p:nvSpPr>
          <p:spPr>
            <a:xfrm>
              <a:off x="1912763" y="2553451"/>
              <a:ext cx="234322" cy="368655"/>
            </a:xfrm>
            <a:custGeom>
              <a:avLst/>
              <a:gdLst/>
              <a:ahLst/>
              <a:cxnLst/>
              <a:rect l="l" t="t" r="r" b="b"/>
              <a:pathLst>
                <a:path w="8849" h="13922" extrusionOk="0">
                  <a:moveTo>
                    <a:pt x="4578" y="0"/>
                  </a:moveTo>
                  <a:cubicBezTo>
                    <a:pt x="2926" y="1746"/>
                    <a:pt x="1699" y="3846"/>
                    <a:pt x="968" y="6135"/>
                  </a:cubicBezTo>
                  <a:cubicBezTo>
                    <a:pt x="166" y="8660"/>
                    <a:pt x="0" y="11326"/>
                    <a:pt x="472" y="13921"/>
                  </a:cubicBezTo>
                  <a:lnTo>
                    <a:pt x="8589" y="10594"/>
                  </a:lnTo>
                  <a:cubicBezTo>
                    <a:pt x="8754" y="10524"/>
                    <a:pt x="8849" y="10311"/>
                    <a:pt x="8778" y="10146"/>
                  </a:cubicBezTo>
                  <a:lnTo>
                    <a:pt x="4578"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 name="Google Shape;104;p2"/>
            <p:cNvSpPr/>
            <p:nvPr/>
          </p:nvSpPr>
          <p:spPr>
            <a:xfrm>
              <a:off x="1719293" y="2404836"/>
              <a:ext cx="316171" cy="527482"/>
            </a:xfrm>
            <a:custGeom>
              <a:avLst/>
              <a:gdLst/>
              <a:ahLst/>
              <a:cxnLst/>
              <a:rect l="l" t="t" r="r" b="b"/>
              <a:pathLst>
                <a:path w="11940" h="19920" extrusionOk="0">
                  <a:moveTo>
                    <a:pt x="9443" y="1"/>
                  </a:moveTo>
                  <a:cubicBezTo>
                    <a:pt x="9396" y="1"/>
                    <a:pt x="9347" y="10"/>
                    <a:pt x="9297" y="28"/>
                  </a:cubicBezTo>
                  <a:lnTo>
                    <a:pt x="260" y="3733"/>
                  </a:lnTo>
                  <a:cubicBezTo>
                    <a:pt x="95" y="3803"/>
                    <a:pt x="1" y="4016"/>
                    <a:pt x="71" y="4181"/>
                  </a:cubicBezTo>
                  <a:lnTo>
                    <a:pt x="6442" y="19707"/>
                  </a:lnTo>
                  <a:cubicBezTo>
                    <a:pt x="6497" y="19834"/>
                    <a:pt x="6635" y="19919"/>
                    <a:pt x="6772" y="19919"/>
                  </a:cubicBezTo>
                  <a:cubicBezTo>
                    <a:pt x="6812" y="19919"/>
                    <a:pt x="6853" y="19912"/>
                    <a:pt x="6890" y="19895"/>
                  </a:cubicBezTo>
                  <a:lnTo>
                    <a:pt x="7834" y="19494"/>
                  </a:lnTo>
                  <a:cubicBezTo>
                    <a:pt x="6890" y="14469"/>
                    <a:pt x="8424" y="9278"/>
                    <a:pt x="11940" y="5573"/>
                  </a:cubicBezTo>
                  <a:lnTo>
                    <a:pt x="9745" y="193"/>
                  </a:lnTo>
                  <a:cubicBezTo>
                    <a:pt x="9693" y="71"/>
                    <a:pt x="9577" y="1"/>
                    <a:pt x="944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5" name="Google Shape;105;p2"/>
          <p:cNvGrpSpPr/>
          <p:nvPr/>
        </p:nvGrpSpPr>
        <p:grpSpPr>
          <a:xfrm>
            <a:off x="-15" y="688162"/>
            <a:ext cx="1377101" cy="963061"/>
            <a:chOff x="1143214" y="547371"/>
            <a:chExt cx="1032826" cy="722296"/>
          </a:xfrm>
        </p:grpSpPr>
        <p:sp>
          <p:nvSpPr>
            <p:cNvPr id="106" name="Google Shape;106;p2"/>
            <p:cNvSpPr/>
            <p:nvPr/>
          </p:nvSpPr>
          <p:spPr>
            <a:xfrm>
              <a:off x="1143214" y="614234"/>
              <a:ext cx="990352" cy="655433"/>
            </a:xfrm>
            <a:custGeom>
              <a:avLst/>
              <a:gdLst/>
              <a:ahLst/>
              <a:cxnLst/>
              <a:rect l="l" t="t" r="r" b="b"/>
              <a:pathLst>
                <a:path w="37400" h="24752" extrusionOk="0">
                  <a:moveTo>
                    <a:pt x="1582" y="0"/>
                  </a:moveTo>
                  <a:lnTo>
                    <a:pt x="1" y="2572"/>
                  </a:lnTo>
                  <a:lnTo>
                    <a:pt x="35818" y="24752"/>
                  </a:lnTo>
                  <a:lnTo>
                    <a:pt x="37399" y="22204"/>
                  </a:lnTo>
                  <a:lnTo>
                    <a:pt x="1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 name="Google Shape;107;p2"/>
            <p:cNvSpPr/>
            <p:nvPr/>
          </p:nvSpPr>
          <p:spPr>
            <a:xfrm>
              <a:off x="1185715" y="547371"/>
              <a:ext cx="990326" cy="659193"/>
            </a:xfrm>
            <a:custGeom>
              <a:avLst/>
              <a:gdLst/>
              <a:ahLst/>
              <a:cxnLst/>
              <a:rect l="l" t="t" r="r" b="b"/>
              <a:pathLst>
                <a:path w="37399" h="24894" extrusionOk="0">
                  <a:moveTo>
                    <a:pt x="1581" y="1"/>
                  </a:moveTo>
                  <a:lnTo>
                    <a:pt x="0" y="2549"/>
                  </a:lnTo>
                  <a:lnTo>
                    <a:pt x="35818" y="24894"/>
                  </a:lnTo>
                  <a:lnTo>
                    <a:pt x="37399" y="22322"/>
                  </a:lnTo>
                  <a:lnTo>
                    <a:pt x="1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 name="Google Shape;108;p2"/>
            <p:cNvSpPr/>
            <p:nvPr/>
          </p:nvSpPr>
          <p:spPr>
            <a:xfrm>
              <a:off x="2031073" y="1082830"/>
              <a:ext cx="47505" cy="68769"/>
            </a:xfrm>
            <a:custGeom>
              <a:avLst/>
              <a:gdLst/>
              <a:ahLst/>
              <a:cxnLst/>
              <a:rect l="l" t="t" r="r" b="b"/>
              <a:pathLst>
                <a:path w="1794" h="2597" extrusionOk="0">
                  <a:moveTo>
                    <a:pt x="1464" y="1"/>
                  </a:moveTo>
                  <a:lnTo>
                    <a:pt x="1" y="2384"/>
                  </a:lnTo>
                  <a:lnTo>
                    <a:pt x="331" y="2596"/>
                  </a:lnTo>
                  <a:lnTo>
                    <a:pt x="1794" y="213"/>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 name="Google Shape;109;p2"/>
            <p:cNvSpPr/>
            <p:nvPr/>
          </p:nvSpPr>
          <p:spPr>
            <a:xfrm>
              <a:off x="1977980" y="1050339"/>
              <a:ext cx="47505" cy="68133"/>
            </a:xfrm>
            <a:custGeom>
              <a:avLst/>
              <a:gdLst/>
              <a:ahLst/>
              <a:cxnLst/>
              <a:rect l="l" t="t" r="r" b="b"/>
              <a:pathLst>
                <a:path w="1794" h="2573" extrusionOk="0">
                  <a:moveTo>
                    <a:pt x="1487" y="1"/>
                  </a:moveTo>
                  <a:lnTo>
                    <a:pt x="0" y="2361"/>
                  </a:lnTo>
                  <a:lnTo>
                    <a:pt x="330" y="2573"/>
                  </a:lnTo>
                  <a:lnTo>
                    <a:pt x="1793" y="213"/>
                  </a:lnTo>
                  <a:lnTo>
                    <a:pt x="1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 name="Google Shape;110;p2"/>
            <p:cNvSpPr/>
            <p:nvPr/>
          </p:nvSpPr>
          <p:spPr>
            <a:xfrm>
              <a:off x="1924860" y="1017238"/>
              <a:ext cx="48141" cy="68133"/>
            </a:xfrm>
            <a:custGeom>
              <a:avLst/>
              <a:gdLst/>
              <a:ahLst/>
              <a:cxnLst/>
              <a:rect l="l" t="t" r="r" b="b"/>
              <a:pathLst>
                <a:path w="1818" h="2573" extrusionOk="0">
                  <a:moveTo>
                    <a:pt x="1487" y="0"/>
                  </a:moveTo>
                  <a:lnTo>
                    <a:pt x="0" y="2384"/>
                  </a:lnTo>
                  <a:lnTo>
                    <a:pt x="331" y="2572"/>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 name="Google Shape;111;p2"/>
            <p:cNvSpPr/>
            <p:nvPr/>
          </p:nvSpPr>
          <p:spPr>
            <a:xfrm>
              <a:off x="1395015" y="688590"/>
              <a:ext cx="47505" cy="68742"/>
            </a:xfrm>
            <a:custGeom>
              <a:avLst/>
              <a:gdLst/>
              <a:ahLst/>
              <a:cxnLst/>
              <a:rect l="l" t="t" r="r" b="b"/>
              <a:pathLst>
                <a:path w="1794" h="2596" extrusionOk="0">
                  <a:moveTo>
                    <a:pt x="1464" y="0"/>
                  </a:moveTo>
                  <a:lnTo>
                    <a:pt x="1" y="2383"/>
                  </a:lnTo>
                  <a:lnTo>
                    <a:pt x="307" y="2596"/>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 name="Google Shape;112;p2"/>
            <p:cNvSpPr/>
            <p:nvPr/>
          </p:nvSpPr>
          <p:spPr>
            <a:xfrm>
              <a:off x="1341287" y="657979"/>
              <a:ext cx="47505" cy="68133"/>
            </a:xfrm>
            <a:custGeom>
              <a:avLst/>
              <a:gdLst/>
              <a:ahLst/>
              <a:cxnLst/>
              <a:rect l="l" t="t" r="r" b="b"/>
              <a:pathLst>
                <a:path w="1794" h="2573" extrusionOk="0">
                  <a:moveTo>
                    <a:pt x="1463" y="0"/>
                  </a:moveTo>
                  <a:lnTo>
                    <a:pt x="1" y="2360"/>
                  </a:lnTo>
                  <a:lnTo>
                    <a:pt x="307" y="2572"/>
                  </a:lnTo>
                  <a:lnTo>
                    <a:pt x="1794" y="189"/>
                  </a:lnTo>
                  <a:lnTo>
                    <a:pt x="14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 name="Google Shape;113;p2"/>
            <p:cNvSpPr/>
            <p:nvPr/>
          </p:nvSpPr>
          <p:spPr>
            <a:xfrm>
              <a:off x="1288803" y="622972"/>
              <a:ext cx="47505" cy="68133"/>
            </a:xfrm>
            <a:custGeom>
              <a:avLst/>
              <a:gdLst/>
              <a:ahLst/>
              <a:cxnLst/>
              <a:rect l="l" t="t" r="r" b="b"/>
              <a:pathLst>
                <a:path w="1794" h="2573" extrusionOk="0">
                  <a:moveTo>
                    <a:pt x="1463" y="1"/>
                  </a:moveTo>
                  <a:lnTo>
                    <a:pt x="1" y="2384"/>
                  </a:lnTo>
                  <a:lnTo>
                    <a:pt x="331" y="2573"/>
                  </a:lnTo>
                  <a:lnTo>
                    <a:pt x="1794" y="213"/>
                  </a:lnTo>
                  <a:lnTo>
                    <a:pt x="14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2"/>
            <p:cNvSpPr/>
            <p:nvPr/>
          </p:nvSpPr>
          <p:spPr>
            <a:xfrm>
              <a:off x="1606831" y="822290"/>
              <a:ext cx="48141" cy="68769"/>
            </a:xfrm>
            <a:custGeom>
              <a:avLst/>
              <a:gdLst/>
              <a:ahLst/>
              <a:cxnLst/>
              <a:rect l="l" t="t" r="r" b="b"/>
              <a:pathLst>
                <a:path w="1818" h="2597" extrusionOk="0">
                  <a:moveTo>
                    <a:pt x="1487" y="1"/>
                  </a:moveTo>
                  <a:lnTo>
                    <a:pt x="0" y="2384"/>
                  </a:lnTo>
                  <a:lnTo>
                    <a:pt x="331" y="2596"/>
                  </a:lnTo>
                  <a:lnTo>
                    <a:pt x="1817" y="213"/>
                  </a:lnTo>
                  <a:lnTo>
                    <a:pt x="1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 name="Google Shape;115;p2"/>
            <p:cNvSpPr/>
            <p:nvPr/>
          </p:nvSpPr>
          <p:spPr>
            <a:xfrm>
              <a:off x="1553712" y="787309"/>
              <a:ext cx="47532" cy="68133"/>
            </a:xfrm>
            <a:custGeom>
              <a:avLst/>
              <a:gdLst/>
              <a:ahLst/>
              <a:cxnLst/>
              <a:rect l="l" t="t" r="r" b="b"/>
              <a:pathLst>
                <a:path w="1795" h="2573" extrusionOk="0">
                  <a:moveTo>
                    <a:pt x="1487" y="0"/>
                  </a:moveTo>
                  <a:lnTo>
                    <a:pt x="1" y="2383"/>
                  </a:lnTo>
                  <a:lnTo>
                    <a:pt x="331" y="2572"/>
                  </a:lnTo>
                  <a:lnTo>
                    <a:pt x="1794"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2"/>
            <p:cNvSpPr/>
            <p:nvPr/>
          </p:nvSpPr>
          <p:spPr>
            <a:xfrm>
              <a:off x="1500619" y="754818"/>
              <a:ext cx="48141" cy="68133"/>
            </a:xfrm>
            <a:custGeom>
              <a:avLst/>
              <a:gdLst/>
              <a:ahLst/>
              <a:cxnLst/>
              <a:rect l="l" t="t" r="r" b="b"/>
              <a:pathLst>
                <a:path w="1818" h="2573" extrusionOk="0">
                  <a:moveTo>
                    <a:pt x="1487" y="0"/>
                  </a:moveTo>
                  <a:lnTo>
                    <a:pt x="0" y="2360"/>
                  </a:lnTo>
                  <a:lnTo>
                    <a:pt x="331" y="2572"/>
                  </a:lnTo>
                  <a:lnTo>
                    <a:pt x="1817" y="189"/>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2"/>
            <p:cNvSpPr/>
            <p:nvPr/>
          </p:nvSpPr>
          <p:spPr>
            <a:xfrm>
              <a:off x="1819892" y="954135"/>
              <a:ext cx="48141" cy="68742"/>
            </a:xfrm>
            <a:custGeom>
              <a:avLst/>
              <a:gdLst/>
              <a:ahLst/>
              <a:cxnLst/>
              <a:rect l="l" t="t" r="r" b="b"/>
              <a:pathLst>
                <a:path w="1818" h="2596" extrusionOk="0">
                  <a:moveTo>
                    <a:pt x="1487" y="0"/>
                  </a:moveTo>
                  <a:lnTo>
                    <a:pt x="0" y="2383"/>
                  </a:lnTo>
                  <a:lnTo>
                    <a:pt x="331" y="2596"/>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 name="Google Shape;118;p2"/>
            <p:cNvSpPr/>
            <p:nvPr/>
          </p:nvSpPr>
          <p:spPr>
            <a:xfrm>
              <a:off x="1766772" y="921644"/>
              <a:ext cx="47532" cy="68133"/>
            </a:xfrm>
            <a:custGeom>
              <a:avLst/>
              <a:gdLst/>
              <a:ahLst/>
              <a:cxnLst/>
              <a:rect l="l" t="t" r="r" b="b"/>
              <a:pathLst>
                <a:path w="1795" h="2573" extrusionOk="0">
                  <a:moveTo>
                    <a:pt x="1487" y="0"/>
                  </a:moveTo>
                  <a:lnTo>
                    <a:pt x="1" y="2360"/>
                  </a:lnTo>
                  <a:lnTo>
                    <a:pt x="331" y="2572"/>
                  </a:lnTo>
                  <a:lnTo>
                    <a:pt x="1794" y="189"/>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 name="Google Shape;119;p2"/>
            <p:cNvSpPr/>
            <p:nvPr/>
          </p:nvSpPr>
          <p:spPr>
            <a:xfrm>
              <a:off x="1713044" y="886028"/>
              <a:ext cx="47505" cy="68133"/>
            </a:xfrm>
            <a:custGeom>
              <a:avLst/>
              <a:gdLst/>
              <a:ahLst/>
              <a:cxnLst/>
              <a:rect l="l" t="t" r="r" b="b"/>
              <a:pathLst>
                <a:path w="1794" h="2573" extrusionOk="0">
                  <a:moveTo>
                    <a:pt x="1464" y="0"/>
                  </a:moveTo>
                  <a:lnTo>
                    <a:pt x="1" y="2384"/>
                  </a:lnTo>
                  <a:lnTo>
                    <a:pt x="331" y="2572"/>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2"/>
            <p:cNvSpPr/>
            <p:nvPr/>
          </p:nvSpPr>
          <p:spPr>
            <a:xfrm>
              <a:off x="1849259" y="987236"/>
              <a:ext cx="71867" cy="106264"/>
            </a:xfrm>
            <a:custGeom>
              <a:avLst/>
              <a:gdLst/>
              <a:ahLst/>
              <a:cxnLst/>
              <a:rect l="l" t="t" r="r" b="b"/>
              <a:pathLst>
                <a:path w="2714" h="4013" extrusionOk="0">
                  <a:moveTo>
                    <a:pt x="2384" y="1"/>
                  </a:moveTo>
                  <a:lnTo>
                    <a:pt x="0" y="3800"/>
                  </a:lnTo>
                  <a:lnTo>
                    <a:pt x="331" y="4012"/>
                  </a:lnTo>
                  <a:lnTo>
                    <a:pt x="2714" y="213"/>
                  </a:lnTo>
                  <a:lnTo>
                    <a:pt x="23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2"/>
            <p:cNvSpPr/>
            <p:nvPr/>
          </p:nvSpPr>
          <p:spPr>
            <a:xfrm>
              <a:off x="1636198" y="852901"/>
              <a:ext cx="71258" cy="106264"/>
            </a:xfrm>
            <a:custGeom>
              <a:avLst/>
              <a:gdLst/>
              <a:ahLst/>
              <a:cxnLst/>
              <a:rect l="l" t="t" r="r" b="b"/>
              <a:pathLst>
                <a:path w="2691" h="4013" extrusionOk="0">
                  <a:moveTo>
                    <a:pt x="2360" y="1"/>
                  </a:moveTo>
                  <a:lnTo>
                    <a:pt x="0" y="3823"/>
                  </a:lnTo>
                  <a:lnTo>
                    <a:pt x="331" y="4012"/>
                  </a:lnTo>
                  <a:lnTo>
                    <a:pt x="2690" y="213"/>
                  </a:lnTo>
                  <a:lnTo>
                    <a:pt x="23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2"/>
            <p:cNvSpPr/>
            <p:nvPr/>
          </p:nvSpPr>
          <p:spPr>
            <a:xfrm>
              <a:off x="1424382" y="721691"/>
              <a:ext cx="71258" cy="106264"/>
            </a:xfrm>
            <a:custGeom>
              <a:avLst/>
              <a:gdLst/>
              <a:ahLst/>
              <a:cxnLst/>
              <a:rect l="l" t="t" r="r" b="b"/>
              <a:pathLst>
                <a:path w="2691" h="4013" extrusionOk="0">
                  <a:moveTo>
                    <a:pt x="2360" y="1"/>
                  </a:moveTo>
                  <a:lnTo>
                    <a:pt x="1" y="3800"/>
                  </a:lnTo>
                  <a:lnTo>
                    <a:pt x="331" y="4012"/>
                  </a:lnTo>
                  <a:lnTo>
                    <a:pt x="2691" y="213"/>
                  </a:lnTo>
                  <a:lnTo>
                    <a:pt x="23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3" name="Google Shape;123;p2"/>
          <p:cNvGrpSpPr/>
          <p:nvPr/>
        </p:nvGrpSpPr>
        <p:grpSpPr>
          <a:xfrm rot="5083635">
            <a:off x="1258583" y="6065680"/>
            <a:ext cx="1102880" cy="1282673"/>
            <a:chOff x="3393878" y="4486785"/>
            <a:chExt cx="827133" cy="961975"/>
          </a:xfrm>
        </p:grpSpPr>
        <p:sp>
          <p:nvSpPr>
            <p:cNvPr id="124" name="Google Shape;124;p2"/>
            <p:cNvSpPr/>
            <p:nvPr/>
          </p:nvSpPr>
          <p:spPr>
            <a:xfrm>
              <a:off x="3453091" y="4486785"/>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 name="Google Shape;125;p2"/>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2"/>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2"/>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2"/>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2"/>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2"/>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2"/>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2"/>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2"/>
            <p:cNvSpPr/>
            <p:nvPr/>
          </p:nvSpPr>
          <p:spPr>
            <a:xfrm>
              <a:off x="3820480" y="5046299"/>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2"/>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2"/>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 name="Google Shape;136;p2"/>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 name="Google Shape;137;p2"/>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2"/>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2"/>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2"/>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1" name="Google Shape;141;p2"/>
          <p:cNvGrpSpPr/>
          <p:nvPr/>
        </p:nvGrpSpPr>
        <p:grpSpPr>
          <a:xfrm>
            <a:off x="41465" y="5211569"/>
            <a:ext cx="981420" cy="1768659"/>
            <a:chOff x="1672423" y="3253452"/>
            <a:chExt cx="736065" cy="1326494"/>
          </a:xfrm>
        </p:grpSpPr>
        <p:sp>
          <p:nvSpPr>
            <p:cNvPr id="142" name="Google Shape;142;p2"/>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2"/>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2"/>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2"/>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2"/>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2"/>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2"/>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2"/>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2"/>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1" name="Google Shape;151;p2"/>
          <p:cNvGrpSpPr/>
          <p:nvPr/>
        </p:nvGrpSpPr>
        <p:grpSpPr>
          <a:xfrm>
            <a:off x="10384095" y="5732619"/>
            <a:ext cx="1187152" cy="1468231"/>
            <a:chOff x="5959271" y="3613664"/>
            <a:chExt cx="890364" cy="1101173"/>
          </a:xfrm>
        </p:grpSpPr>
        <p:sp>
          <p:nvSpPr>
            <p:cNvPr id="152" name="Google Shape;152;p2"/>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2"/>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 name="Google Shape;154;p2"/>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2"/>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2"/>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2"/>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 name="Google Shape;158;p2"/>
            <p:cNvSpPr/>
            <p:nvPr/>
          </p:nvSpPr>
          <p:spPr>
            <a:xfrm>
              <a:off x="6111130" y="3901125"/>
              <a:ext cx="236443" cy="255947"/>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2"/>
            <p:cNvSpPr/>
            <p:nvPr/>
          </p:nvSpPr>
          <p:spPr>
            <a:xfrm>
              <a:off x="6165312" y="3897675"/>
              <a:ext cx="423166" cy="260088"/>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 name="Google Shape;160;p2"/>
            <p:cNvSpPr/>
            <p:nvPr/>
          </p:nvSpPr>
          <p:spPr>
            <a:xfrm>
              <a:off x="6105334" y="4214020"/>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 name="Google Shape;161;p2"/>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2" name="Google Shape;162;p2"/>
          <p:cNvSpPr/>
          <p:nvPr/>
        </p:nvSpPr>
        <p:spPr>
          <a:xfrm>
            <a:off x="9473539" y="3767160"/>
            <a:ext cx="20867"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63" name="Google Shape;163;p2"/>
          <p:cNvGrpSpPr/>
          <p:nvPr/>
        </p:nvGrpSpPr>
        <p:grpSpPr>
          <a:xfrm>
            <a:off x="2125857" y="431028"/>
            <a:ext cx="464116" cy="649533"/>
            <a:chOff x="2157913" y="1144688"/>
            <a:chExt cx="267451" cy="374299"/>
          </a:xfrm>
        </p:grpSpPr>
        <p:sp>
          <p:nvSpPr>
            <p:cNvPr id="164" name="Google Shape;164;p2"/>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 name="Google Shape;165;p2"/>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6" name="Google Shape;166;p2"/>
          <p:cNvGrpSpPr/>
          <p:nvPr/>
        </p:nvGrpSpPr>
        <p:grpSpPr>
          <a:xfrm>
            <a:off x="10880882" y="1542621"/>
            <a:ext cx="1093028" cy="1154179"/>
            <a:chOff x="7088286" y="1674216"/>
            <a:chExt cx="819771" cy="865634"/>
          </a:xfrm>
        </p:grpSpPr>
        <p:grpSp>
          <p:nvGrpSpPr>
            <p:cNvPr id="167" name="Google Shape;167;p2"/>
            <p:cNvGrpSpPr/>
            <p:nvPr/>
          </p:nvGrpSpPr>
          <p:grpSpPr>
            <a:xfrm>
              <a:off x="7331958" y="1674216"/>
              <a:ext cx="576099" cy="865634"/>
              <a:chOff x="7331958" y="1674216"/>
              <a:chExt cx="576099" cy="865634"/>
            </a:xfrm>
          </p:grpSpPr>
          <p:sp>
            <p:nvSpPr>
              <p:cNvPr id="168" name="Google Shape;168;p2"/>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 name="Google Shape;169;p2"/>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 name="Google Shape;170;p2"/>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 name="Google Shape;171;p2"/>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 name="Google Shape;172;p2"/>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 name="Google Shape;173;p2"/>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 name="Google Shape;174;p2"/>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 name="Google Shape;175;p2"/>
              <p:cNvSpPr/>
              <p:nvPr/>
            </p:nvSpPr>
            <p:spPr>
              <a:xfrm>
                <a:off x="7423716" y="2201980"/>
                <a:ext cx="344594" cy="264721"/>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 name="Google Shape;176;p2"/>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7" name="Google Shape;177;p2"/>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8" name="Google Shape;178;p2"/>
          <p:cNvSpPr/>
          <p:nvPr/>
        </p:nvSpPr>
        <p:spPr>
          <a:xfrm>
            <a:off x="9500598" y="1108716"/>
            <a:ext cx="146541" cy="147816"/>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79" name="Google Shape;179;p2"/>
          <p:cNvGrpSpPr/>
          <p:nvPr/>
        </p:nvGrpSpPr>
        <p:grpSpPr>
          <a:xfrm>
            <a:off x="10600955" y="-142017"/>
            <a:ext cx="1117603" cy="1988225"/>
            <a:chOff x="6731516" y="350687"/>
            <a:chExt cx="838202" cy="1491169"/>
          </a:xfrm>
        </p:grpSpPr>
        <p:sp>
          <p:nvSpPr>
            <p:cNvPr id="180" name="Google Shape;180;p2"/>
            <p:cNvSpPr/>
            <p:nvPr/>
          </p:nvSpPr>
          <p:spPr>
            <a:xfrm>
              <a:off x="6911475" y="988500"/>
              <a:ext cx="172675" cy="253324"/>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 name="Google Shape;181;p2"/>
            <p:cNvSpPr/>
            <p:nvPr/>
          </p:nvSpPr>
          <p:spPr>
            <a:xfrm>
              <a:off x="6887075" y="1044873"/>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 name="Google Shape;182;p2"/>
            <p:cNvSpPr/>
            <p:nvPr/>
          </p:nvSpPr>
          <p:spPr>
            <a:xfrm>
              <a:off x="7225056" y="902247"/>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 name="Google Shape;183;p2"/>
            <p:cNvSpPr/>
            <p:nvPr/>
          </p:nvSpPr>
          <p:spPr>
            <a:xfrm>
              <a:off x="7288347" y="914894"/>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 name="Google Shape;184;p2"/>
            <p:cNvSpPr/>
            <p:nvPr/>
          </p:nvSpPr>
          <p:spPr>
            <a:xfrm>
              <a:off x="6869611" y="351907"/>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 name="Google Shape;185;p2"/>
            <p:cNvSpPr/>
            <p:nvPr/>
          </p:nvSpPr>
          <p:spPr>
            <a:xfrm>
              <a:off x="6904632" y="350687"/>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 name="Google Shape;186;p2"/>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 name="Google Shape;187;p2"/>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 name="Google Shape;188;p2"/>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 name="Google Shape;189;p2"/>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 name="Google Shape;190;p2"/>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 name="Google Shape;191;p2"/>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 name="Google Shape;192;p2"/>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3" name="Google Shape;193;p2"/>
            <p:cNvSpPr/>
            <p:nvPr/>
          </p:nvSpPr>
          <p:spPr>
            <a:xfrm>
              <a:off x="7026778" y="783640"/>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4" name="Google Shape;194;p2"/>
            <p:cNvSpPr/>
            <p:nvPr/>
          </p:nvSpPr>
          <p:spPr>
            <a:xfrm>
              <a:off x="7004296" y="783402"/>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2"/>
            <p:cNvSpPr/>
            <p:nvPr/>
          </p:nvSpPr>
          <p:spPr>
            <a:xfrm>
              <a:off x="7053020" y="795504"/>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2"/>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2"/>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2"/>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2"/>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2"/>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2"/>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02" name="Google Shape;202;p2"/>
          <p:cNvGrpSpPr/>
          <p:nvPr/>
        </p:nvGrpSpPr>
        <p:grpSpPr>
          <a:xfrm>
            <a:off x="9678879" y="6192978"/>
            <a:ext cx="637363" cy="547501"/>
            <a:chOff x="5263209" y="4056946"/>
            <a:chExt cx="478022" cy="410626"/>
          </a:xfrm>
        </p:grpSpPr>
        <p:sp>
          <p:nvSpPr>
            <p:cNvPr id="203" name="Google Shape;203;p2"/>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4" name="Google Shape;204;p2"/>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 name="Google Shape;205;p2"/>
            <p:cNvSpPr/>
            <p:nvPr/>
          </p:nvSpPr>
          <p:spPr>
            <a:xfrm>
              <a:off x="5420809" y="4061910"/>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 name="Google Shape;206;p2"/>
            <p:cNvSpPr/>
            <p:nvPr/>
          </p:nvSpPr>
          <p:spPr>
            <a:xfrm>
              <a:off x="5263209" y="4061036"/>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2"/>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 name="Google Shape;208;p2"/>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 name="Google Shape;209;p2"/>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2"/>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 name="Google Shape;211;p2"/>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 name="Google Shape;212;p2"/>
            <p:cNvSpPr/>
            <p:nvPr/>
          </p:nvSpPr>
          <p:spPr>
            <a:xfrm>
              <a:off x="5314448" y="4090906"/>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3" name="Google Shape;213;p2"/>
          <p:cNvGrpSpPr/>
          <p:nvPr/>
        </p:nvGrpSpPr>
        <p:grpSpPr>
          <a:xfrm>
            <a:off x="1700983" y="379072"/>
            <a:ext cx="401635" cy="399569"/>
            <a:chOff x="3312562" y="901016"/>
            <a:chExt cx="301226" cy="299677"/>
          </a:xfrm>
        </p:grpSpPr>
        <p:sp>
          <p:nvSpPr>
            <p:cNvPr id="214" name="Google Shape;214;p2"/>
            <p:cNvSpPr/>
            <p:nvPr/>
          </p:nvSpPr>
          <p:spPr>
            <a:xfrm>
              <a:off x="3312562" y="901016"/>
              <a:ext cx="271817" cy="289320"/>
            </a:xfrm>
            <a:custGeom>
              <a:avLst/>
              <a:gdLst/>
              <a:ahLst/>
              <a:cxnLst/>
              <a:rect l="l" t="t" r="r" b="b"/>
              <a:pathLst>
                <a:path w="10265" h="10926" extrusionOk="0">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 name="Google Shape;215;p2"/>
            <p:cNvSpPr/>
            <p:nvPr/>
          </p:nvSpPr>
          <p:spPr>
            <a:xfrm>
              <a:off x="3399471" y="1003549"/>
              <a:ext cx="213085" cy="197144"/>
            </a:xfrm>
            <a:custGeom>
              <a:avLst/>
              <a:gdLst/>
              <a:ahLst/>
              <a:cxnLst/>
              <a:rect l="l" t="t" r="r" b="b"/>
              <a:pathLst>
                <a:path w="8047" h="7445" extrusionOk="0">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 name="Google Shape;216;p2"/>
            <p:cNvSpPr/>
            <p:nvPr/>
          </p:nvSpPr>
          <p:spPr>
            <a:xfrm>
              <a:off x="3490047" y="903145"/>
              <a:ext cx="123741" cy="121464"/>
            </a:xfrm>
            <a:custGeom>
              <a:avLst/>
              <a:gdLst/>
              <a:ahLst/>
              <a:cxnLst/>
              <a:rect l="l" t="t" r="r" b="b"/>
              <a:pathLst>
                <a:path w="4673" h="4587" extrusionOk="0">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 name="Google Shape;217;p2"/>
            <p:cNvSpPr/>
            <p:nvPr/>
          </p:nvSpPr>
          <p:spPr>
            <a:xfrm>
              <a:off x="3341293" y="943808"/>
              <a:ext cx="186843" cy="186552"/>
            </a:xfrm>
            <a:custGeom>
              <a:avLst/>
              <a:gdLst/>
              <a:ahLst/>
              <a:cxnLst/>
              <a:rect l="l" t="t" r="r" b="b"/>
              <a:pathLst>
                <a:path w="7056" h="7045" extrusionOk="0">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2"/>
            <p:cNvSpPr/>
            <p:nvPr/>
          </p:nvSpPr>
          <p:spPr>
            <a:xfrm>
              <a:off x="3377598" y="980987"/>
              <a:ext cx="171220" cy="170293"/>
            </a:xfrm>
            <a:custGeom>
              <a:avLst/>
              <a:gdLst/>
              <a:ahLst/>
              <a:cxnLst/>
              <a:rect l="l" t="t" r="r" b="b"/>
              <a:pathLst>
                <a:path w="6466" h="6431" extrusionOk="0">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 name="Google Shape;219;p2"/>
            <p:cNvSpPr/>
            <p:nvPr/>
          </p:nvSpPr>
          <p:spPr>
            <a:xfrm>
              <a:off x="3416285" y="1014802"/>
              <a:ext cx="45016" cy="41044"/>
            </a:xfrm>
            <a:custGeom>
              <a:avLst/>
              <a:gdLst/>
              <a:ahLst/>
              <a:cxnLst/>
              <a:rect l="l" t="t" r="r" b="b"/>
              <a:pathLst>
                <a:path w="1700" h="1550" extrusionOk="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 name="Google Shape;220;p2"/>
            <p:cNvSpPr/>
            <p:nvPr/>
          </p:nvSpPr>
          <p:spPr>
            <a:xfrm>
              <a:off x="3426268" y="1022852"/>
              <a:ext cx="25024" cy="24415"/>
            </a:xfrm>
            <a:custGeom>
              <a:avLst/>
              <a:gdLst/>
              <a:ahLst/>
              <a:cxnLst/>
              <a:rect l="l" t="t" r="r" b="b"/>
              <a:pathLst>
                <a:path w="945" h="922" extrusionOk="0">
                  <a:moveTo>
                    <a:pt x="732" y="1"/>
                  </a:moveTo>
                  <a:lnTo>
                    <a:pt x="1" y="709"/>
                  </a:lnTo>
                  <a:lnTo>
                    <a:pt x="213" y="921"/>
                  </a:lnTo>
                  <a:lnTo>
                    <a:pt x="945" y="213"/>
                  </a:lnTo>
                  <a:lnTo>
                    <a:pt x="732"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 name="Google Shape;221;p2"/>
            <p:cNvSpPr/>
            <p:nvPr/>
          </p:nvSpPr>
          <p:spPr>
            <a:xfrm>
              <a:off x="3426268" y="1022852"/>
              <a:ext cx="25024" cy="24415"/>
            </a:xfrm>
            <a:custGeom>
              <a:avLst/>
              <a:gdLst/>
              <a:ahLst/>
              <a:cxnLst/>
              <a:rect l="l" t="t" r="r" b="b"/>
              <a:pathLst>
                <a:path w="945" h="922" extrusionOk="0">
                  <a:moveTo>
                    <a:pt x="213" y="1"/>
                  </a:moveTo>
                  <a:lnTo>
                    <a:pt x="1" y="213"/>
                  </a:lnTo>
                  <a:lnTo>
                    <a:pt x="709" y="921"/>
                  </a:lnTo>
                  <a:lnTo>
                    <a:pt x="945" y="709"/>
                  </a:lnTo>
                  <a:lnTo>
                    <a:pt x="213"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2" name="Google Shape;222;p2"/>
            <p:cNvSpPr/>
            <p:nvPr/>
          </p:nvSpPr>
          <p:spPr>
            <a:xfrm>
              <a:off x="3530032" y="935822"/>
              <a:ext cx="53754" cy="48856"/>
            </a:xfrm>
            <a:custGeom>
              <a:avLst/>
              <a:gdLst/>
              <a:ahLst/>
              <a:cxnLst/>
              <a:rect l="l" t="t" r="r" b="b"/>
              <a:pathLst>
                <a:path w="2030" h="1845" extrusionOk="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3" name="Google Shape;223;p2"/>
          <p:cNvGrpSpPr/>
          <p:nvPr/>
        </p:nvGrpSpPr>
        <p:grpSpPr>
          <a:xfrm rot="-928815">
            <a:off x="9234982" y="-380590"/>
            <a:ext cx="1302669" cy="1075617"/>
            <a:chOff x="8637793" y="1787288"/>
            <a:chExt cx="977024" cy="806732"/>
          </a:xfrm>
        </p:grpSpPr>
        <p:grpSp>
          <p:nvGrpSpPr>
            <p:cNvPr id="224" name="Google Shape;224;p2"/>
            <p:cNvGrpSpPr/>
            <p:nvPr/>
          </p:nvGrpSpPr>
          <p:grpSpPr>
            <a:xfrm>
              <a:off x="8637793" y="1787288"/>
              <a:ext cx="977024" cy="806732"/>
              <a:chOff x="7418593" y="2244488"/>
              <a:chExt cx="977024" cy="806732"/>
            </a:xfrm>
          </p:grpSpPr>
          <p:sp>
            <p:nvSpPr>
              <p:cNvPr id="225" name="Google Shape;225;p2"/>
              <p:cNvSpPr/>
              <p:nvPr/>
            </p:nvSpPr>
            <p:spPr>
              <a:xfrm>
                <a:off x="7418593" y="2244488"/>
                <a:ext cx="930375" cy="747292"/>
              </a:xfrm>
              <a:custGeom>
                <a:avLst/>
                <a:gdLst/>
                <a:ahLst/>
                <a:cxnLst/>
                <a:rect l="l" t="t" r="r" b="b"/>
                <a:pathLst>
                  <a:path w="35135" h="28221" extrusionOk="0">
                    <a:moveTo>
                      <a:pt x="33294" y="0"/>
                    </a:moveTo>
                    <a:lnTo>
                      <a:pt x="1" y="25861"/>
                    </a:lnTo>
                    <a:lnTo>
                      <a:pt x="1865" y="28220"/>
                    </a:lnTo>
                    <a:lnTo>
                      <a:pt x="35134" y="2383"/>
                    </a:lnTo>
                    <a:lnTo>
                      <a:pt x="3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 name="Google Shape;226;p2"/>
              <p:cNvSpPr/>
              <p:nvPr/>
            </p:nvSpPr>
            <p:spPr>
              <a:xfrm>
                <a:off x="7465904" y="2303928"/>
                <a:ext cx="929713" cy="747292"/>
              </a:xfrm>
              <a:custGeom>
                <a:avLst/>
                <a:gdLst/>
                <a:ahLst/>
                <a:cxnLst/>
                <a:rect l="l" t="t" r="r" b="b"/>
                <a:pathLst>
                  <a:path w="35110" h="28221" extrusionOk="0">
                    <a:moveTo>
                      <a:pt x="33269" y="0"/>
                    </a:moveTo>
                    <a:lnTo>
                      <a:pt x="0" y="25837"/>
                    </a:lnTo>
                    <a:lnTo>
                      <a:pt x="1840" y="28220"/>
                    </a:lnTo>
                    <a:lnTo>
                      <a:pt x="35110" y="2383"/>
                    </a:lnTo>
                    <a:lnTo>
                      <a:pt x="332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 name="Google Shape;227;p2"/>
              <p:cNvSpPr/>
              <p:nvPr/>
            </p:nvSpPr>
            <p:spPr>
              <a:xfrm>
                <a:off x="7547534" y="2914795"/>
                <a:ext cx="53119" cy="64373"/>
              </a:xfrm>
              <a:custGeom>
                <a:avLst/>
                <a:gdLst/>
                <a:ahLst/>
                <a:cxnLst/>
                <a:rect l="l" t="t" r="r" b="b"/>
                <a:pathLst>
                  <a:path w="2006" h="2431" extrusionOk="0">
                    <a:moveTo>
                      <a:pt x="307" y="0"/>
                    </a:moveTo>
                    <a:lnTo>
                      <a:pt x="0" y="236"/>
                    </a:lnTo>
                    <a:lnTo>
                      <a:pt x="1723"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2"/>
              <p:cNvSpPr/>
              <p:nvPr/>
            </p:nvSpPr>
            <p:spPr>
              <a:xfrm>
                <a:off x="7596893" y="2876054"/>
                <a:ext cx="53119" cy="65008"/>
              </a:xfrm>
              <a:custGeom>
                <a:avLst/>
                <a:gdLst/>
                <a:ahLst/>
                <a:cxnLst/>
                <a:rect l="l" t="t" r="r" b="b"/>
                <a:pathLst>
                  <a:path w="2006" h="2455" extrusionOk="0">
                    <a:moveTo>
                      <a:pt x="307" y="1"/>
                    </a:moveTo>
                    <a:lnTo>
                      <a:pt x="0" y="236"/>
                    </a:lnTo>
                    <a:lnTo>
                      <a:pt x="1723" y="2454"/>
                    </a:lnTo>
                    <a:lnTo>
                      <a:pt x="2006" y="2218"/>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2"/>
              <p:cNvSpPr/>
              <p:nvPr/>
            </p:nvSpPr>
            <p:spPr>
              <a:xfrm>
                <a:off x="7646253" y="2837949"/>
                <a:ext cx="53119" cy="65008"/>
              </a:xfrm>
              <a:custGeom>
                <a:avLst/>
                <a:gdLst/>
                <a:ahLst/>
                <a:cxnLst/>
                <a:rect l="l" t="t" r="r" b="b"/>
                <a:pathLst>
                  <a:path w="2006" h="2455" extrusionOk="0">
                    <a:moveTo>
                      <a:pt x="307" y="0"/>
                    </a:moveTo>
                    <a:lnTo>
                      <a:pt x="0" y="236"/>
                    </a:lnTo>
                    <a:lnTo>
                      <a:pt x="1699" y="2454"/>
                    </a:lnTo>
                    <a:lnTo>
                      <a:pt x="2006"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 name="Google Shape;230;p2"/>
              <p:cNvSpPr/>
              <p:nvPr/>
            </p:nvSpPr>
            <p:spPr>
              <a:xfrm>
                <a:off x="8132352" y="2459004"/>
                <a:ext cx="53119" cy="64373"/>
              </a:xfrm>
              <a:custGeom>
                <a:avLst/>
                <a:gdLst/>
                <a:ahLst/>
                <a:cxnLst/>
                <a:rect l="l" t="t" r="r" b="b"/>
                <a:pathLst>
                  <a:path w="2006" h="2431" extrusionOk="0">
                    <a:moveTo>
                      <a:pt x="307" y="0"/>
                    </a:moveTo>
                    <a:lnTo>
                      <a:pt x="0" y="236"/>
                    </a:lnTo>
                    <a:lnTo>
                      <a:pt x="1699"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 name="Google Shape;231;p2"/>
              <p:cNvSpPr/>
              <p:nvPr/>
            </p:nvSpPr>
            <p:spPr>
              <a:xfrm>
                <a:off x="8181712" y="2420872"/>
                <a:ext cx="53119" cy="64399"/>
              </a:xfrm>
              <a:custGeom>
                <a:avLst/>
                <a:gdLst/>
                <a:ahLst/>
                <a:cxnLst/>
                <a:rect l="l" t="t" r="r" b="b"/>
                <a:pathLst>
                  <a:path w="2006" h="2432" extrusionOk="0">
                    <a:moveTo>
                      <a:pt x="307" y="1"/>
                    </a:moveTo>
                    <a:lnTo>
                      <a:pt x="0" y="237"/>
                    </a:lnTo>
                    <a:lnTo>
                      <a:pt x="1699" y="2431"/>
                    </a:lnTo>
                    <a:lnTo>
                      <a:pt x="2006" y="2195"/>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2"/>
              <p:cNvSpPr/>
              <p:nvPr/>
            </p:nvSpPr>
            <p:spPr>
              <a:xfrm>
                <a:off x="8237320" y="2379335"/>
                <a:ext cx="53754" cy="64373"/>
              </a:xfrm>
              <a:custGeom>
                <a:avLst/>
                <a:gdLst/>
                <a:ahLst/>
                <a:cxnLst/>
                <a:rect l="l" t="t" r="r" b="b"/>
                <a:pathLst>
                  <a:path w="2030" h="2431" extrusionOk="0">
                    <a:moveTo>
                      <a:pt x="307" y="0"/>
                    </a:moveTo>
                    <a:lnTo>
                      <a:pt x="0" y="236"/>
                    </a:lnTo>
                    <a:lnTo>
                      <a:pt x="1723" y="2431"/>
                    </a:lnTo>
                    <a:lnTo>
                      <a:pt x="2030"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 name="Google Shape;233;p2"/>
              <p:cNvSpPr/>
              <p:nvPr/>
            </p:nvSpPr>
            <p:spPr>
              <a:xfrm>
                <a:off x="7990524" y="2569279"/>
                <a:ext cx="53754" cy="65008"/>
              </a:xfrm>
              <a:custGeom>
                <a:avLst/>
                <a:gdLst/>
                <a:ahLst/>
                <a:cxnLst/>
                <a:rect l="l" t="t" r="r" b="b"/>
                <a:pathLst>
                  <a:path w="2030" h="2455" extrusionOk="0">
                    <a:moveTo>
                      <a:pt x="307" y="0"/>
                    </a:moveTo>
                    <a:lnTo>
                      <a:pt x="0" y="236"/>
                    </a:lnTo>
                    <a:lnTo>
                      <a:pt x="1723" y="2454"/>
                    </a:lnTo>
                    <a:lnTo>
                      <a:pt x="2029"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 name="Google Shape;234;p2"/>
              <p:cNvSpPr/>
              <p:nvPr/>
            </p:nvSpPr>
            <p:spPr>
              <a:xfrm>
                <a:off x="8040492" y="2531783"/>
                <a:ext cx="53145" cy="65008"/>
              </a:xfrm>
              <a:custGeom>
                <a:avLst/>
                <a:gdLst/>
                <a:ahLst/>
                <a:cxnLst/>
                <a:rect l="l" t="t" r="r" b="b"/>
                <a:pathLst>
                  <a:path w="2007" h="2455" extrusionOk="0">
                    <a:moveTo>
                      <a:pt x="308" y="0"/>
                    </a:moveTo>
                    <a:lnTo>
                      <a:pt x="1" y="236"/>
                    </a:lnTo>
                    <a:lnTo>
                      <a:pt x="1700" y="2454"/>
                    </a:lnTo>
                    <a:lnTo>
                      <a:pt x="2006"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 name="Google Shape;235;p2"/>
              <p:cNvSpPr/>
              <p:nvPr/>
            </p:nvSpPr>
            <p:spPr>
              <a:xfrm>
                <a:off x="7744971" y="2761712"/>
                <a:ext cx="53119" cy="64373"/>
              </a:xfrm>
              <a:custGeom>
                <a:avLst/>
                <a:gdLst/>
                <a:ahLst/>
                <a:cxnLst/>
                <a:rect l="l" t="t" r="r" b="b"/>
                <a:pathLst>
                  <a:path w="2006" h="2431" extrusionOk="0">
                    <a:moveTo>
                      <a:pt x="283" y="1"/>
                    </a:moveTo>
                    <a:lnTo>
                      <a:pt x="0" y="237"/>
                    </a:lnTo>
                    <a:lnTo>
                      <a:pt x="1699" y="2431"/>
                    </a:lnTo>
                    <a:lnTo>
                      <a:pt x="2006" y="2195"/>
                    </a:lnTo>
                    <a:lnTo>
                      <a:pt x="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 name="Google Shape;236;p2"/>
              <p:cNvSpPr/>
              <p:nvPr/>
            </p:nvSpPr>
            <p:spPr>
              <a:xfrm>
                <a:off x="7794331" y="2723606"/>
                <a:ext cx="53119" cy="64373"/>
              </a:xfrm>
              <a:custGeom>
                <a:avLst/>
                <a:gdLst/>
                <a:ahLst/>
                <a:cxnLst/>
                <a:rect l="l" t="t" r="r" b="b"/>
                <a:pathLst>
                  <a:path w="2006" h="2431" extrusionOk="0">
                    <a:moveTo>
                      <a:pt x="283" y="0"/>
                    </a:moveTo>
                    <a:lnTo>
                      <a:pt x="0" y="236"/>
                    </a:lnTo>
                    <a:lnTo>
                      <a:pt x="1699" y="2431"/>
                    </a:lnTo>
                    <a:lnTo>
                      <a:pt x="2006" y="2195"/>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 name="Google Shape;237;p2"/>
              <p:cNvSpPr/>
              <p:nvPr/>
            </p:nvSpPr>
            <p:spPr>
              <a:xfrm>
                <a:off x="7843055" y="2684866"/>
                <a:ext cx="53754" cy="65008"/>
              </a:xfrm>
              <a:custGeom>
                <a:avLst/>
                <a:gdLst/>
                <a:ahLst/>
                <a:cxnLst/>
                <a:rect l="l" t="t" r="r" b="b"/>
                <a:pathLst>
                  <a:path w="2030" h="2455" extrusionOk="0">
                    <a:moveTo>
                      <a:pt x="308" y="0"/>
                    </a:moveTo>
                    <a:lnTo>
                      <a:pt x="1" y="236"/>
                    </a:lnTo>
                    <a:lnTo>
                      <a:pt x="1723" y="2454"/>
                    </a:lnTo>
                    <a:lnTo>
                      <a:pt x="2030"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 name="Google Shape;238;p2"/>
              <p:cNvSpPr/>
              <p:nvPr/>
            </p:nvSpPr>
            <p:spPr>
              <a:xfrm>
                <a:off x="7668126" y="2764836"/>
                <a:ext cx="80605" cy="99988"/>
              </a:xfrm>
              <a:custGeom>
                <a:avLst/>
                <a:gdLst/>
                <a:ahLst/>
                <a:cxnLst/>
                <a:rect l="l" t="t" r="r" b="b"/>
                <a:pathLst>
                  <a:path w="3044" h="3776" extrusionOk="0">
                    <a:moveTo>
                      <a:pt x="307" y="1"/>
                    </a:moveTo>
                    <a:lnTo>
                      <a:pt x="0" y="237"/>
                    </a:lnTo>
                    <a:lnTo>
                      <a:pt x="2737" y="3776"/>
                    </a:lnTo>
                    <a:lnTo>
                      <a:pt x="3044"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 name="Google Shape;239;p2"/>
              <p:cNvSpPr/>
              <p:nvPr/>
            </p:nvSpPr>
            <p:spPr>
              <a:xfrm>
                <a:off x="8062365" y="2458670"/>
                <a:ext cx="80632" cy="100015"/>
              </a:xfrm>
              <a:custGeom>
                <a:avLst/>
                <a:gdLst/>
                <a:ahLst/>
                <a:cxnLst/>
                <a:rect l="l" t="t" r="r" b="b"/>
                <a:pathLst>
                  <a:path w="3045" h="3777" extrusionOk="0">
                    <a:moveTo>
                      <a:pt x="307" y="1"/>
                    </a:moveTo>
                    <a:lnTo>
                      <a:pt x="1" y="237"/>
                    </a:lnTo>
                    <a:lnTo>
                      <a:pt x="2738" y="3776"/>
                    </a:lnTo>
                    <a:lnTo>
                      <a:pt x="3045"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40" name="Google Shape;240;p2"/>
            <p:cNvSpPr/>
            <p:nvPr/>
          </p:nvSpPr>
          <p:spPr>
            <a:xfrm>
              <a:off x="9165755" y="2140504"/>
              <a:ext cx="53145" cy="64399"/>
            </a:xfrm>
            <a:custGeom>
              <a:avLst/>
              <a:gdLst/>
              <a:ahLst/>
              <a:cxnLst/>
              <a:rect l="l" t="t" r="r" b="b"/>
              <a:pathLst>
                <a:path w="2007" h="2432" extrusionOk="0">
                  <a:moveTo>
                    <a:pt x="308" y="1"/>
                  </a:moveTo>
                  <a:lnTo>
                    <a:pt x="1" y="237"/>
                  </a:lnTo>
                  <a:lnTo>
                    <a:pt x="1723" y="2431"/>
                  </a:lnTo>
                  <a:lnTo>
                    <a:pt x="2006" y="2195"/>
                  </a:lnTo>
                  <a:lnTo>
                    <a:pt x="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 name="Google Shape;241;p2"/>
            <p:cNvSpPr/>
            <p:nvPr/>
          </p:nvSpPr>
          <p:spPr>
            <a:xfrm>
              <a:off x="9088909" y="2143019"/>
              <a:ext cx="80632" cy="99988"/>
            </a:xfrm>
            <a:custGeom>
              <a:avLst/>
              <a:gdLst/>
              <a:ahLst/>
              <a:cxnLst/>
              <a:rect l="l" t="t" r="r" b="b"/>
              <a:pathLst>
                <a:path w="3045" h="3776" extrusionOk="0">
                  <a:moveTo>
                    <a:pt x="307" y="0"/>
                  </a:moveTo>
                  <a:lnTo>
                    <a:pt x="1" y="236"/>
                  </a:lnTo>
                  <a:lnTo>
                    <a:pt x="2761" y="3775"/>
                  </a:lnTo>
                  <a:lnTo>
                    <a:pt x="3044" y="3539"/>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2" name="Google Shape;242;p2"/>
          <p:cNvGrpSpPr/>
          <p:nvPr/>
        </p:nvGrpSpPr>
        <p:grpSpPr>
          <a:xfrm>
            <a:off x="353235" y="1726224"/>
            <a:ext cx="1021391" cy="1367056"/>
            <a:chOff x="1092001" y="1319643"/>
            <a:chExt cx="766043" cy="1025292"/>
          </a:xfrm>
        </p:grpSpPr>
        <p:sp>
          <p:nvSpPr>
            <p:cNvPr id="243" name="Google Shape;243;p2"/>
            <p:cNvSpPr/>
            <p:nvPr/>
          </p:nvSpPr>
          <p:spPr>
            <a:xfrm>
              <a:off x="1226944" y="1536465"/>
              <a:ext cx="524860" cy="680430"/>
            </a:xfrm>
            <a:custGeom>
              <a:avLst/>
              <a:gdLst/>
              <a:ahLst/>
              <a:cxnLst/>
              <a:rect l="l" t="t" r="r" b="b"/>
              <a:pathLst>
                <a:path w="19821" h="25696" extrusionOk="0">
                  <a:moveTo>
                    <a:pt x="16281" y="0"/>
                  </a:moveTo>
                  <a:lnTo>
                    <a:pt x="1" y="23218"/>
                  </a:lnTo>
                  <a:lnTo>
                    <a:pt x="3540" y="25695"/>
                  </a:lnTo>
                  <a:lnTo>
                    <a:pt x="19821" y="2454"/>
                  </a:lnTo>
                  <a:lnTo>
                    <a:pt x="162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 name="Google Shape;244;p2"/>
            <p:cNvSpPr/>
            <p:nvPr/>
          </p:nvSpPr>
          <p:spPr>
            <a:xfrm>
              <a:off x="1135030" y="1472037"/>
              <a:ext cx="524251" cy="680430"/>
            </a:xfrm>
            <a:custGeom>
              <a:avLst/>
              <a:gdLst/>
              <a:ahLst/>
              <a:cxnLst/>
              <a:rect l="l" t="t" r="r" b="b"/>
              <a:pathLst>
                <a:path w="19798" h="25696" extrusionOk="0">
                  <a:moveTo>
                    <a:pt x="16282" y="1"/>
                  </a:moveTo>
                  <a:lnTo>
                    <a:pt x="1" y="23218"/>
                  </a:lnTo>
                  <a:lnTo>
                    <a:pt x="3517" y="25696"/>
                  </a:lnTo>
                  <a:lnTo>
                    <a:pt x="19797" y="2478"/>
                  </a:lnTo>
                  <a:lnTo>
                    <a:pt x="162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 name="Google Shape;245;p2"/>
            <p:cNvSpPr/>
            <p:nvPr/>
          </p:nvSpPr>
          <p:spPr>
            <a:xfrm>
              <a:off x="1092001" y="2261233"/>
              <a:ext cx="98108" cy="82512"/>
            </a:xfrm>
            <a:custGeom>
              <a:avLst/>
              <a:gdLst/>
              <a:ahLst/>
              <a:cxnLst/>
              <a:rect l="l" t="t" r="r" b="b"/>
              <a:pathLst>
                <a:path w="3705" h="3116" extrusionOk="0">
                  <a:moveTo>
                    <a:pt x="2194" y="1"/>
                  </a:moveTo>
                  <a:lnTo>
                    <a:pt x="0" y="3115"/>
                  </a:lnTo>
                  <a:lnTo>
                    <a:pt x="3704" y="1063"/>
                  </a:lnTo>
                  <a:lnTo>
                    <a:pt x="21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 name="Google Shape;246;p2"/>
            <p:cNvSpPr/>
            <p:nvPr/>
          </p:nvSpPr>
          <p:spPr>
            <a:xfrm>
              <a:off x="1093191" y="2234301"/>
              <a:ext cx="58124" cy="110633"/>
            </a:xfrm>
            <a:custGeom>
              <a:avLst/>
              <a:gdLst/>
              <a:ahLst/>
              <a:cxnLst/>
              <a:rect l="l" t="t" r="r" b="b"/>
              <a:pathLst>
                <a:path w="2195" h="4178" extrusionOk="0">
                  <a:moveTo>
                    <a:pt x="684" y="1"/>
                  </a:moveTo>
                  <a:lnTo>
                    <a:pt x="0" y="4177"/>
                  </a:lnTo>
                  <a:lnTo>
                    <a:pt x="0" y="4177"/>
                  </a:lnTo>
                  <a:lnTo>
                    <a:pt x="2194" y="1063"/>
                  </a:ln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 name="Google Shape;247;p2"/>
            <p:cNvSpPr/>
            <p:nvPr/>
          </p:nvSpPr>
          <p:spPr>
            <a:xfrm>
              <a:off x="1150099" y="2151260"/>
              <a:ext cx="170584" cy="138120"/>
            </a:xfrm>
            <a:custGeom>
              <a:avLst/>
              <a:gdLst/>
              <a:ahLst/>
              <a:cxnLst/>
              <a:rect l="l" t="t" r="r" b="b"/>
              <a:pathLst>
                <a:path w="6442" h="5216" extrusionOk="0">
                  <a:moveTo>
                    <a:pt x="2903" y="1"/>
                  </a:moveTo>
                  <a:lnTo>
                    <a:pt x="0" y="4154"/>
                  </a:lnTo>
                  <a:lnTo>
                    <a:pt x="1510" y="5216"/>
                  </a:lnTo>
                  <a:lnTo>
                    <a:pt x="6442" y="2478"/>
                  </a:lnTo>
                  <a:lnTo>
                    <a:pt x="29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 name="Google Shape;248;p2"/>
            <p:cNvSpPr/>
            <p:nvPr/>
          </p:nvSpPr>
          <p:spPr>
            <a:xfrm>
              <a:off x="1110113" y="2085668"/>
              <a:ext cx="116856" cy="175589"/>
            </a:xfrm>
            <a:custGeom>
              <a:avLst/>
              <a:gdLst/>
              <a:ahLst/>
              <a:cxnLst/>
              <a:rect l="l" t="t" r="r" b="b"/>
              <a:pathLst>
                <a:path w="4413" h="6631" extrusionOk="0">
                  <a:moveTo>
                    <a:pt x="897" y="0"/>
                  </a:moveTo>
                  <a:lnTo>
                    <a:pt x="0" y="5569"/>
                  </a:lnTo>
                  <a:lnTo>
                    <a:pt x="1510" y="6631"/>
                  </a:lnTo>
                  <a:lnTo>
                    <a:pt x="4413" y="2478"/>
                  </a:lnTo>
                  <a:lnTo>
                    <a:pt x="8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 name="Google Shape;249;p2"/>
            <p:cNvSpPr/>
            <p:nvPr/>
          </p:nvSpPr>
          <p:spPr>
            <a:xfrm>
              <a:off x="1566157" y="1432052"/>
              <a:ext cx="121252" cy="105629"/>
            </a:xfrm>
            <a:custGeom>
              <a:avLst/>
              <a:gdLst/>
              <a:ahLst/>
              <a:cxnLst/>
              <a:rect l="l" t="t" r="r" b="b"/>
              <a:pathLst>
                <a:path w="4579" h="3989" extrusionOk="0">
                  <a:moveTo>
                    <a:pt x="1062" y="1"/>
                  </a:moveTo>
                  <a:lnTo>
                    <a:pt x="1" y="1511"/>
                  </a:lnTo>
                  <a:lnTo>
                    <a:pt x="3516" y="3988"/>
                  </a:lnTo>
                  <a:lnTo>
                    <a:pt x="4578" y="2478"/>
                  </a:lnTo>
                  <a:lnTo>
                    <a:pt x="1062" y="1"/>
                  </a:lnTo>
                  <a:close/>
                </a:path>
              </a:pathLst>
            </a:custGeom>
            <a:solidFill>
              <a:srgbClr val="D6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 name="Google Shape;250;p2"/>
            <p:cNvSpPr/>
            <p:nvPr/>
          </p:nvSpPr>
          <p:spPr>
            <a:xfrm>
              <a:off x="1658071" y="1496480"/>
              <a:ext cx="121225" cy="104993"/>
            </a:xfrm>
            <a:custGeom>
              <a:avLst/>
              <a:gdLst/>
              <a:ahLst/>
              <a:cxnLst/>
              <a:rect l="l" t="t" r="r" b="b"/>
              <a:pathLst>
                <a:path w="4578" h="3965" extrusionOk="0">
                  <a:moveTo>
                    <a:pt x="1062" y="0"/>
                  </a:moveTo>
                  <a:lnTo>
                    <a:pt x="0" y="1510"/>
                  </a:lnTo>
                  <a:lnTo>
                    <a:pt x="3540" y="3964"/>
                  </a:lnTo>
                  <a:lnTo>
                    <a:pt x="4578" y="2478"/>
                  </a:lnTo>
                  <a:lnTo>
                    <a:pt x="1062" y="0"/>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 name="Google Shape;251;p2"/>
            <p:cNvSpPr/>
            <p:nvPr/>
          </p:nvSpPr>
          <p:spPr>
            <a:xfrm>
              <a:off x="1593643" y="1319643"/>
              <a:ext cx="188087" cy="178052"/>
            </a:xfrm>
            <a:custGeom>
              <a:avLst/>
              <a:gdLst/>
              <a:ahLst/>
              <a:cxnLst/>
              <a:rect l="l" t="t" r="r" b="b"/>
              <a:pathLst>
                <a:path w="7103" h="6724" extrusionOk="0">
                  <a:moveTo>
                    <a:pt x="4113" y="1"/>
                  </a:moveTo>
                  <a:cubicBezTo>
                    <a:pt x="3445" y="1"/>
                    <a:pt x="2782" y="314"/>
                    <a:pt x="2360" y="895"/>
                  </a:cubicBezTo>
                  <a:lnTo>
                    <a:pt x="1" y="4246"/>
                  </a:lnTo>
                  <a:lnTo>
                    <a:pt x="3540" y="6723"/>
                  </a:lnTo>
                  <a:lnTo>
                    <a:pt x="7103" y="1650"/>
                  </a:lnTo>
                  <a:lnTo>
                    <a:pt x="5310" y="376"/>
                  </a:lnTo>
                  <a:cubicBezTo>
                    <a:pt x="4947" y="122"/>
                    <a:pt x="4529" y="1"/>
                    <a:pt x="4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 name="Google Shape;252;p2"/>
            <p:cNvSpPr/>
            <p:nvPr/>
          </p:nvSpPr>
          <p:spPr>
            <a:xfrm>
              <a:off x="1684335" y="1361357"/>
              <a:ext cx="173709" cy="199950"/>
            </a:xfrm>
            <a:custGeom>
              <a:avLst/>
              <a:gdLst/>
              <a:ahLst/>
              <a:cxnLst/>
              <a:rect l="l" t="t" r="r" b="b"/>
              <a:pathLst>
                <a:path w="6560" h="7551" extrusionOk="0">
                  <a:moveTo>
                    <a:pt x="3587" y="0"/>
                  </a:moveTo>
                  <a:lnTo>
                    <a:pt x="0" y="5073"/>
                  </a:lnTo>
                  <a:lnTo>
                    <a:pt x="3539" y="7551"/>
                  </a:lnTo>
                  <a:lnTo>
                    <a:pt x="5899" y="4200"/>
                  </a:lnTo>
                  <a:cubicBezTo>
                    <a:pt x="6560" y="3233"/>
                    <a:pt x="6324" y="1911"/>
                    <a:pt x="5380" y="1251"/>
                  </a:cubicBezTo>
                  <a:lnTo>
                    <a:pt x="35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2"/>
            <p:cNvSpPr/>
            <p:nvPr/>
          </p:nvSpPr>
          <p:spPr>
            <a:xfrm>
              <a:off x="1226944" y="1536465"/>
              <a:ext cx="461123" cy="636076"/>
            </a:xfrm>
            <a:custGeom>
              <a:avLst/>
              <a:gdLst/>
              <a:ahLst/>
              <a:cxnLst/>
              <a:rect l="l" t="t" r="r" b="b"/>
              <a:pathLst>
                <a:path w="17414" h="24021" extrusionOk="0">
                  <a:moveTo>
                    <a:pt x="16281" y="0"/>
                  </a:moveTo>
                  <a:lnTo>
                    <a:pt x="1" y="23218"/>
                  </a:lnTo>
                  <a:lnTo>
                    <a:pt x="1133" y="24020"/>
                  </a:lnTo>
                  <a:lnTo>
                    <a:pt x="17414" y="779"/>
                  </a:lnTo>
                  <a:lnTo>
                    <a:pt x="16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 name="Google Shape;254;p2"/>
            <p:cNvSpPr/>
            <p:nvPr/>
          </p:nvSpPr>
          <p:spPr>
            <a:xfrm>
              <a:off x="1198159" y="1516392"/>
              <a:ext cx="461732" cy="636076"/>
            </a:xfrm>
            <a:custGeom>
              <a:avLst/>
              <a:gdLst/>
              <a:ahLst/>
              <a:cxnLst/>
              <a:rect l="l" t="t" r="r" b="b"/>
              <a:pathLst>
                <a:path w="17437" h="24021" extrusionOk="0">
                  <a:moveTo>
                    <a:pt x="16304" y="1"/>
                  </a:moveTo>
                  <a:lnTo>
                    <a:pt x="0" y="23219"/>
                  </a:lnTo>
                  <a:lnTo>
                    <a:pt x="1133" y="24021"/>
                  </a:lnTo>
                  <a:lnTo>
                    <a:pt x="17437" y="803"/>
                  </a:lnTo>
                  <a:lnTo>
                    <a:pt x="163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5" name="Google Shape;255;p2"/>
          <p:cNvGrpSpPr/>
          <p:nvPr/>
        </p:nvGrpSpPr>
        <p:grpSpPr>
          <a:xfrm>
            <a:off x="515513" y="-142800"/>
            <a:ext cx="1128872" cy="1298757"/>
            <a:chOff x="2401585" y="228600"/>
            <a:chExt cx="846654" cy="974068"/>
          </a:xfrm>
        </p:grpSpPr>
        <p:sp>
          <p:nvSpPr>
            <p:cNvPr id="256" name="Google Shape;256;p2"/>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 name="Google Shape;257;p2"/>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 name="Google Shape;258;p2"/>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 name="Google Shape;259;p2"/>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 name="Google Shape;260;p2"/>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 name="Google Shape;261;p2"/>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 name="Google Shape;262;p2"/>
            <p:cNvSpPr/>
            <p:nvPr/>
          </p:nvSpPr>
          <p:spPr>
            <a:xfrm>
              <a:off x="270694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 name="Google Shape;263;p2"/>
            <p:cNvSpPr/>
            <p:nvPr/>
          </p:nvSpPr>
          <p:spPr>
            <a:xfrm>
              <a:off x="2736482" y="476033"/>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 name="Google Shape;264;p2"/>
            <p:cNvSpPr/>
            <p:nvPr/>
          </p:nvSpPr>
          <p:spPr>
            <a:xfrm>
              <a:off x="2569656" y="713403"/>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 name="Google Shape;265;p2"/>
            <p:cNvSpPr/>
            <p:nvPr/>
          </p:nvSpPr>
          <p:spPr>
            <a:xfrm>
              <a:off x="2528404" y="675911"/>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66" name="Google Shape;266;p2"/>
          <p:cNvSpPr txBox="1">
            <a:spLocks noGrp="1"/>
          </p:cNvSpPr>
          <p:nvPr>
            <p:ph type="ctrTitle"/>
          </p:nvPr>
        </p:nvSpPr>
        <p:spPr>
          <a:xfrm>
            <a:off x="2723000" y="1818459"/>
            <a:ext cx="6746000" cy="2458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333" b="1">
                <a:latin typeface="Amatic SC"/>
                <a:ea typeface="Amatic SC"/>
                <a:cs typeface="Amatic SC"/>
                <a:sym typeface="Amatic SC"/>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GB"/>
              <a:t>Click to edit Master title style</a:t>
            </a:r>
            <a:endParaRPr/>
          </a:p>
        </p:txBody>
      </p:sp>
      <p:sp>
        <p:nvSpPr>
          <p:cNvPr id="267" name="Google Shape;267;p2"/>
          <p:cNvSpPr txBox="1">
            <a:spLocks noGrp="1"/>
          </p:cNvSpPr>
          <p:nvPr>
            <p:ph type="subTitle" idx="1"/>
          </p:nvPr>
        </p:nvSpPr>
        <p:spPr>
          <a:xfrm>
            <a:off x="2017600" y="4325941"/>
            <a:ext cx="8156800" cy="71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Cabin"/>
                <a:ea typeface="Cabin"/>
                <a:cs typeface="Cabin"/>
                <a:sym typeface="Cabin"/>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GB"/>
              <a:t>Click to edit Master subtitle style</a:t>
            </a:r>
            <a:endParaRPr/>
          </a:p>
        </p:txBody>
      </p:sp>
      <p:grpSp>
        <p:nvGrpSpPr>
          <p:cNvPr id="268" name="Google Shape;268;p2"/>
          <p:cNvGrpSpPr/>
          <p:nvPr/>
        </p:nvGrpSpPr>
        <p:grpSpPr>
          <a:xfrm>
            <a:off x="1131975" y="4121645"/>
            <a:ext cx="957288" cy="1705624"/>
            <a:chOff x="848981" y="3091234"/>
            <a:chExt cx="717966" cy="1279218"/>
          </a:xfrm>
        </p:grpSpPr>
        <p:grpSp>
          <p:nvGrpSpPr>
            <p:cNvPr id="269" name="Google Shape;269;p2"/>
            <p:cNvGrpSpPr/>
            <p:nvPr/>
          </p:nvGrpSpPr>
          <p:grpSpPr>
            <a:xfrm>
              <a:off x="848981" y="3794879"/>
              <a:ext cx="717966" cy="575573"/>
              <a:chOff x="2905824" y="3732667"/>
              <a:chExt cx="538609" cy="431788"/>
            </a:xfrm>
          </p:grpSpPr>
          <p:sp>
            <p:nvSpPr>
              <p:cNvPr id="270" name="Google Shape;270;p2"/>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 name="Google Shape;271;p2"/>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72" name="Google Shape;272;p2"/>
            <p:cNvSpPr/>
            <p:nvPr/>
          </p:nvSpPr>
          <p:spPr>
            <a:xfrm>
              <a:off x="1120014" y="3091234"/>
              <a:ext cx="90783" cy="92030"/>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3" name="Google Shape;273;p2"/>
          <p:cNvGrpSpPr/>
          <p:nvPr/>
        </p:nvGrpSpPr>
        <p:grpSpPr>
          <a:xfrm>
            <a:off x="9716754" y="3386061"/>
            <a:ext cx="1402121" cy="1394907"/>
            <a:chOff x="7287565" y="2539546"/>
            <a:chExt cx="1051591" cy="1046180"/>
          </a:xfrm>
        </p:grpSpPr>
        <p:sp>
          <p:nvSpPr>
            <p:cNvPr id="274" name="Google Shape;274;p2"/>
            <p:cNvSpPr/>
            <p:nvPr/>
          </p:nvSpPr>
          <p:spPr>
            <a:xfrm>
              <a:off x="8290285" y="2539546"/>
              <a:ext cx="48871" cy="48911"/>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 name="Google Shape;275;p2"/>
            <p:cNvSpPr/>
            <p:nvPr/>
          </p:nvSpPr>
          <p:spPr>
            <a:xfrm>
              <a:off x="7287565" y="3438509"/>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69437601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6"/>
        <p:cNvGrpSpPr/>
        <p:nvPr/>
      </p:nvGrpSpPr>
      <p:grpSpPr>
        <a:xfrm>
          <a:off x="0" y="0"/>
          <a:ext cx="0" cy="0"/>
          <a:chOff x="0" y="0"/>
          <a:chExt cx="0" cy="0"/>
        </a:xfrm>
      </p:grpSpPr>
      <p:grpSp>
        <p:nvGrpSpPr>
          <p:cNvPr id="277" name="Google Shape;277;p3"/>
          <p:cNvGrpSpPr/>
          <p:nvPr/>
        </p:nvGrpSpPr>
        <p:grpSpPr>
          <a:xfrm>
            <a:off x="-584199" y="-1382400"/>
            <a:ext cx="13004973" cy="9447064"/>
            <a:chOff x="-438149" y="-1036800"/>
            <a:chExt cx="9753730" cy="7085298"/>
          </a:xfrm>
        </p:grpSpPr>
        <p:sp>
          <p:nvSpPr>
            <p:cNvPr id="278" name="Google Shape;278;p3"/>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 name="Google Shape;279;p3"/>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 name="Google Shape;280;p3"/>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281;p3"/>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282;p3"/>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283;p3"/>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284;p3"/>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285;p3"/>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3"/>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3"/>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288;p3"/>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289;p3"/>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290;p3"/>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291;p3"/>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292;p3"/>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3"/>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3"/>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295;p3"/>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296;p3"/>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3"/>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298;p3"/>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299;p3"/>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3"/>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3"/>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02" name="Google Shape;302;p3"/>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3" name="Google Shape;303;p3"/>
          <p:cNvSpPr txBox="1">
            <a:spLocks noGrp="1"/>
          </p:cNvSpPr>
          <p:nvPr>
            <p:ph type="title"/>
          </p:nvPr>
        </p:nvSpPr>
        <p:spPr>
          <a:xfrm>
            <a:off x="5017908" y="1548968"/>
            <a:ext cx="3159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333">
                <a:solidFill>
                  <a:schemeClr val="accent6"/>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GB"/>
              <a:t>Click to edit Master title style</a:t>
            </a:r>
            <a:endParaRPr/>
          </a:p>
        </p:txBody>
      </p:sp>
      <p:sp>
        <p:nvSpPr>
          <p:cNvPr id="304" name="Google Shape;304;p3"/>
          <p:cNvSpPr txBox="1">
            <a:spLocks noGrp="1"/>
          </p:cNvSpPr>
          <p:nvPr>
            <p:ph type="subTitle" idx="1"/>
          </p:nvPr>
        </p:nvSpPr>
        <p:spPr>
          <a:xfrm>
            <a:off x="3656400" y="4532233"/>
            <a:ext cx="4879200" cy="7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GB"/>
              <a:t>Click to edit Master subtitle style</a:t>
            </a:r>
            <a:endParaRPr/>
          </a:p>
        </p:txBody>
      </p:sp>
      <p:grpSp>
        <p:nvGrpSpPr>
          <p:cNvPr id="305" name="Google Shape;305;p3"/>
          <p:cNvGrpSpPr/>
          <p:nvPr/>
        </p:nvGrpSpPr>
        <p:grpSpPr>
          <a:xfrm>
            <a:off x="2125857" y="431028"/>
            <a:ext cx="464116" cy="649533"/>
            <a:chOff x="2157913" y="1144688"/>
            <a:chExt cx="267451" cy="374299"/>
          </a:xfrm>
        </p:grpSpPr>
        <p:sp>
          <p:nvSpPr>
            <p:cNvPr id="306" name="Google Shape;306;p3"/>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307;p3"/>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08" name="Google Shape;308;p3"/>
          <p:cNvSpPr/>
          <p:nvPr/>
        </p:nvSpPr>
        <p:spPr>
          <a:xfrm>
            <a:off x="10880882" y="1995400"/>
            <a:ext cx="97517" cy="9751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9" name="Google Shape;309;p3"/>
          <p:cNvSpPr/>
          <p:nvPr/>
        </p:nvSpPr>
        <p:spPr>
          <a:xfrm>
            <a:off x="9500598" y="1108716"/>
            <a:ext cx="146537"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0" name="Google Shape;310;p3"/>
          <p:cNvSpPr/>
          <p:nvPr/>
        </p:nvSpPr>
        <p:spPr>
          <a:xfrm>
            <a:off x="1493353" y="4121645"/>
            <a:ext cx="121044" cy="122707"/>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11" name="Google Shape;311;p3"/>
          <p:cNvGrpSpPr/>
          <p:nvPr/>
        </p:nvGrpSpPr>
        <p:grpSpPr>
          <a:xfrm>
            <a:off x="9716753" y="3386061"/>
            <a:ext cx="1402120" cy="1394907"/>
            <a:chOff x="7287565" y="2539546"/>
            <a:chExt cx="1051590" cy="1046180"/>
          </a:xfrm>
        </p:grpSpPr>
        <p:sp>
          <p:nvSpPr>
            <p:cNvPr id="312" name="Google Shape;312;p3"/>
            <p:cNvSpPr/>
            <p:nvPr/>
          </p:nvSpPr>
          <p:spPr>
            <a:xfrm>
              <a:off x="8290285" y="2539546"/>
              <a:ext cx="48870" cy="48909"/>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3"/>
            <p:cNvSpPr/>
            <p:nvPr/>
          </p:nvSpPr>
          <p:spPr>
            <a:xfrm>
              <a:off x="7287565" y="3438509"/>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46245521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5"/>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txBox="1">
            <a:spLocks noGrp="1"/>
          </p:cNvSpPr>
          <p:nvPr>
            <p:ph type="subTitle" idx="1"/>
          </p:nvPr>
        </p:nvSpPr>
        <p:spPr>
          <a:xfrm>
            <a:off x="1358767" y="4595733"/>
            <a:ext cx="4097200" cy="84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37" name="Google Shape;37;p5"/>
          <p:cNvSpPr txBox="1">
            <a:spLocks noGrp="1"/>
          </p:cNvSpPr>
          <p:nvPr>
            <p:ph type="subTitle" idx="2"/>
          </p:nvPr>
        </p:nvSpPr>
        <p:spPr>
          <a:xfrm>
            <a:off x="6735935" y="2768800"/>
            <a:ext cx="40972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38" name="Google Shape;38;p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39" name="Google Shape;39;p5"/>
          <p:cNvSpPr txBox="1">
            <a:spLocks noGrp="1"/>
          </p:cNvSpPr>
          <p:nvPr>
            <p:ph type="title" idx="3"/>
          </p:nvPr>
        </p:nvSpPr>
        <p:spPr>
          <a:xfrm>
            <a:off x="1358784" y="4176000"/>
            <a:ext cx="4097200" cy="6228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sp>
        <p:nvSpPr>
          <p:cNvPr id="40" name="Google Shape;40;p5"/>
          <p:cNvSpPr txBox="1">
            <a:spLocks noGrp="1"/>
          </p:cNvSpPr>
          <p:nvPr>
            <p:ph type="title" idx="4"/>
          </p:nvPr>
        </p:nvSpPr>
        <p:spPr>
          <a:xfrm>
            <a:off x="6735952" y="2349000"/>
            <a:ext cx="4097200" cy="622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GB"/>
              <a:t>Click to edit Master title style</a:t>
            </a:r>
            <a:endParaRPr/>
          </a:p>
        </p:txBody>
      </p:sp>
      <p:grpSp>
        <p:nvGrpSpPr>
          <p:cNvPr id="41" name="Google Shape;41;p5"/>
          <p:cNvGrpSpPr/>
          <p:nvPr/>
        </p:nvGrpSpPr>
        <p:grpSpPr>
          <a:xfrm>
            <a:off x="-98615" y="0"/>
            <a:ext cx="12389233" cy="6858000"/>
            <a:chOff x="-73962" y="0"/>
            <a:chExt cx="9291925" cy="5143500"/>
          </a:xfrm>
        </p:grpSpPr>
        <p:sp>
          <p:nvSpPr>
            <p:cNvPr id="42" name="Google Shape;42;p5"/>
            <p:cNvSpPr/>
            <p:nvPr/>
          </p:nvSpPr>
          <p:spPr>
            <a:xfrm>
              <a:off x="78575" y="1718700"/>
              <a:ext cx="1282850" cy="1247775"/>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3838350" y="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5"/>
            <p:cNvSpPr/>
            <p:nvPr/>
          </p:nvSpPr>
          <p:spPr>
            <a:xfrm>
              <a:off x="-73962" y="296675"/>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5"/>
            <p:cNvSpPr/>
            <p:nvPr/>
          </p:nvSpPr>
          <p:spPr>
            <a:xfrm>
              <a:off x="684463" y="4790450"/>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5"/>
            <p:cNvSpPr/>
            <p:nvPr/>
          </p:nvSpPr>
          <p:spPr>
            <a:xfrm>
              <a:off x="3838350" y="500520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5"/>
            <p:cNvSpPr/>
            <p:nvPr/>
          </p:nvSpPr>
          <p:spPr>
            <a:xfrm>
              <a:off x="7782575" y="3355713"/>
              <a:ext cx="1282850" cy="1247775"/>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93873541"/>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14"/>
        <p:cNvGrpSpPr/>
        <p:nvPr/>
      </p:nvGrpSpPr>
      <p:grpSpPr>
        <a:xfrm>
          <a:off x="0" y="0"/>
          <a:ext cx="0" cy="0"/>
          <a:chOff x="0" y="0"/>
          <a:chExt cx="0" cy="0"/>
        </a:xfrm>
      </p:grpSpPr>
      <p:grpSp>
        <p:nvGrpSpPr>
          <p:cNvPr id="315" name="Google Shape;315;p4"/>
          <p:cNvGrpSpPr/>
          <p:nvPr/>
        </p:nvGrpSpPr>
        <p:grpSpPr>
          <a:xfrm>
            <a:off x="-584199" y="-1382400"/>
            <a:ext cx="13004973" cy="9447064"/>
            <a:chOff x="-438149" y="-1036800"/>
            <a:chExt cx="9753730" cy="7085298"/>
          </a:xfrm>
        </p:grpSpPr>
        <p:sp>
          <p:nvSpPr>
            <p:cNvPr id="316" name="Google Shape;316;p4"/>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4"/>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4"/>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4"/>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4"/>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4"/>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4"/>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4"/>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4"/>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4"/>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326;p4"/>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327;p4"/>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328;p4"/>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329;p4"/>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330;p4"/>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331;p4"/>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 name="Google Shape;332;p4"/>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333;p4"/>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334;p4"/>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335;p4"/>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 name="Google Shape;336;p4"/>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337;p4"/>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338;p4"/>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339;p4"/>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40" name="Google Shape;340;p4"/>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41" name="Google Shape;341;p4"/>
          <p:cNvGrpSpPr/>
          <p:nvPr/>
        </p:nvGrpSpPr>
        <p:grpSpPr>
          <a:xfrm>
            <a:off x="9929855" y="5884972"/>
            <a:ext cx="898116" cy="589304"/>
            <a:chOff x="3803666" y="3748079"/>
            <a:chExt cx="673587" cy="441978"/>
          </a:xfrm>
        </p:grpSpPr>
        <p:sp>
          <p:nvSpPr>
            <p:cNvPr id="342" name="Google Shape;342;p4"/>
            <p:cNvSpPr/>
            <p:nvPr/>
          </p:nvSpPr>
          <p:spPr>
            <a:xfrm>
              <a:off x="3803666" y="3748926"/>
              <a:ext cx="308677" cy="441130"/>
            </a:xfrm>
            <a:custGeom>
              <a:avLst/>
              <a:gdLst/>
              <a:ahLst/>
              <a:cxnLst/>
              <a:rect l="l" t="t" r="r" b="b"/>
              <a:pathLst>
                <a:path w="11657" h="16659" extrusionOk="0">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343;p4"/>
            <p:cNvSpPr/>
            <p:nvPr/>
          </p:nvSpPr>
          <p:spPr>
            <a:xfrm>
              <a:off x="3928031" y="3748079"/>
              <a:ext cx="549222" cy="406362"/>
            </a:xfrm>
            <a:custGeom>
              <a:avLst/>
              <a:gdLst/>
              <a:ahLst/>
              <a:cxnLst/>
              <a:rect l="l" t="t" r="r" b="b"/>
              <a:pathLst>
                <a:path w="20741" h="15346" extrusionOk="0">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344;p4"/>
            <p:cNvSpPr/>
            <p:nvPr/>
          </p:nvSpPr>
          <p:spPr>
            <a:xfrm>
              <a:off x="3836766" y="4128178"/>
              <a:ext cx="20045" cy="56270"/>
            </a:xfrm>
            <a:custGeom>
              <a:avLst/>
              <a:gdLst/>
              <a:ahLst/>
              <a:cxnLst/>
              <a:rect l="l" t="t" r="r" b="b"/>
              <a:pathLst>
                <a:path w="757" h="2125" extrusionOk="0">
                  <a:moveTo>
                    <a:pt x="143" y="1"/>
                  </a:moveTo>
                  <a:lnTo>
                    <a:pt x="1" y="24"/>
                  </a:lnTo>
                  <a:lnTo>
                    <a:pt x="614" y="2124"/>
                  </a:lnTo>
                  <a:lnTo>
                    <a:pt x="756" y="2077"/>
                  </a:lnTo>
                  <a:lnTo>
                    <a:pt x="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5" name="Google Shape;345;p4"/>
            <p:cNvSpPr/>
            <p:nvPr/>
          </p:nvSpPr>
          <p:spPr>
            <a:xfrm>
              <a:off x="3860519" y="4121293"/>
              <a:ext cx="19410" cy="56270"/>
            </a:xfrm>
            <a:custGeom>
              <a:avLst/>
              <a:gdLst/>
              <a:ahLst/>
              <a:cxnLst/>
              <a:rect l="l" t="t" r="r" b="b"/>
              <a:pathLst>
                <a:path w="733" h="2125" extrusionOk="0">
                  <a:moveTo>
                    <a:pt x="119" y="1"/>
                  </a:moveTo>
                  <a:lnTo>
                    <a:pt x="1" y="48"/>
                  </a:lnTo>
                  <a:lnTo>
                    <a:pt x="590" y="2125"/>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346;p4"/>
            <p:cNvSpPr/>
            <p:nvPr/>
          </p:nvSpPr>
          <p:spPr>
            <a:xfrm>
              <a:off x="3883636" y="4114435"/>
              <a:ext cx="19410" cy="56879"/>
            </a:xfrm>
            <a:custGeom>
              <a:avLst/>
              <a:gdLst/>
              <a:ahLst/>
              <a:cxnLst/>
              <a:rect l="l" t="t" r="r" b="b"/>
              <a:pathLst>
                <a:path w="733" h="2148" extrusionOk="0">
                  <a:moveTo>
                    <a:pt x="119" y="0"/>
                  </a:moveTo>
                  <a:lnTo>
                    <a:pt x="1" y="48"/>
                  </a:lnTo>
                  <a:lnTo>
                    <a:pt x="590" y="2148"/>
                  </a:lnTo>
                  <a:lnTo>
                    <a:pt x="732" y="2100"/>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347;p4"/>
            <p:cNvSpPr/>
            <p:nvPr/>
          </p:nvSpPr>
          <p:spPr>
            <a:xfrm>
              <a:off x="3906754" y="4108185"/>
              <a:ext cx="19410" cy="56270"/>
            </a:xfrm>
            <a:custGeom>
              <a:avLst/>
              <a:gdLst/>
              <a:ahLst/>
              <a:cxnLst/>
              <a:rect l="l" t="t" r="r" b="b"/>
              <a:pathLst>
                <a:path w="733" h="2125" extrusionOk="0">
                  <a:moveTo>
                    <a:pt x="119" y="0"/>
                  </a:moveTo>
                  <a:lnTo>
                    <a:pt x="1" y="24"/>
                  </a:lnTo>
                  <a:lnTo>
                    <a:pt x="591"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348;p4"/>
            <p:cNvSpPr/>
            <p:nvPr/>
          </p:nvSpPr>
          <p:spPr>
            <a:xfrm>
              <a:off x="3929871" y="4101300"/>
              <a:ext cx="19410" cy="56270"/>
            </a:xfrm>
            <a:custGeom>
              <a:avLst/>
              <a:gdLst/>
              <a:ahLst/>
              <a:cxnLst/>
              <a:rect l="l" t="t" r="r" b="b"/>
              <a:pathLst>
                <a:path w="733" h="2125" extrusionOk="0">
                  <a:moveTo>
                    <a:pt x="142" y="1"/>
                  </a:moveTo>
                  <a:lnTo>
                    <a:pt x="1" y="48"/>
                  </a:lnTo>
                  <a:lnTo>
                    <a:pt x="591" y="2125"/>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349;p4"/>
            <p:cNvSpPr/>
            <p:nvPr/>
          </p:nvSpPr>
          <p:spPr>
            <a:xfrm>
              <a:off x="3952988" y="4094442"/>
              <a:ext cx="19410" cy="56879"/>
            </a:xfrm>
            <a:custGeom>
              <a:avLst/>
              <a:gdLst/>
              <a:ahLst/>
              <a:cxnLst/>
              <a:rect l="l" t="t" r="r" b="b"/>
              <a:pathLst>
                <a:path w="733" h="2148" extrusionOk="0">
                  <a:moveTo>
                    <a:pt x="142" y="0"/>
                  </a:moveTo>
                  <a:lnTo>
                    <a:pt x="1" y="48"/>
                  </a:lnTo>
                  <a:lnTo>
                    <a:pt x="591"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350;p4"/>
            <p:cNvSpPr/>
            <p:nvPr/>
          </p:nvSpPr>
          <p:spPr>
            <a:xfrm>
              <a:off x="3976106" y="4088193"/>
              <a:ext cx="19410" cy="56244"/>
            </a:xfrm>
            <a:custGeom>
              <a:avLst/>
              <a:gdLst/>
              <a:ahLst/>
              <a:cxnLst/>
              <a:rect l="l" t="t" r="r" b="b"/>
              <a:pathLst>
                <a:path w="733" h="2124" extrusionOk="0">
                  <a:moveTo>
                    <a:pt x="142" y="0"/>
                  </a:moveTo>
                  <a:lnTo>
                    <a:pt x="1" y="24"/>
                  </a:lnTo>
                  <a:lnTo>
                    <a:pt x="591"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351;p4"/>
            <p:cNvSpPr/>
            <p:nvPr/>
          </p:nvSpPr>
          <p:spPr>
            <a:xfrm>
              <a:off x="3999223" y="4081308"/>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352;p4"/>
            <p:cNvSpPr/>
            <p:nvPr/>
          </p:nvSpPr>
          <p:spPr>
            <a:xfrm>
              <a:off x="4022340" y="4074449"/>
              <a:ext cx="19410" cy="56879"/>
            </a:xfrm>
            <a:custGeom>
              <a:avLst/>
              <a:gdLst/>
              <a:ahLst/>
              <a:cxnLst/>
              <a:rect l="l" t="t" r="r" b="b"/>
              <a:pathLst>
                <a:path w="733" h="2148" extrusionOk="0">
                  <a:moveTo>
                    <a:pt x="142" y="0"/>
                  </a:moveTo>
                  <a:lnTo>
                    <a:pt x="1" y="48"/>
                  </a:lnTo>
                  <a:lnTo>
                    <a:pt x="614"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353;p4"/>
            <p:cNvSpPr/>
            <p:nvPr/>
          </p:nvSpPr>
          <p:spPr>
            <a:xfrm>
              <a:off x="4045458" y="4068200"/>
              <a:ext cx="19410" cy="56244"/>
            </a:xfrm>
            <a:custGeom>
              <a:avLst/>
              <a:gdLst/>
              <a:ahLst/>
              <a:cxnLst/>
              <a:rect l="l" t="t" r="r" b="b"/>
              <a:pathLst>
                <a:path w="733" h="2124" extrusionOk="0">
                  <a:moveTo>
                    <a:pt x="142" y="0"/>
                  </a:moveTo>
                  <a:lnTo>
                    <a:pt x="1" y="24"/>
                  </a:lnTo>
                  <a:lnTo>
                    <a:pt x="614"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354;p4"/>
            <p:cNvSpPr/>
            <p:nvPr/>
          </p:nvSpPr>
          <p:spPr>
            <a:xfrm>
              <a:off x="4068575" y="4061315"/>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355;p4"/>
            <p:cNvSpPr/>
            <p:nvPr/>
          </p:nvSpPr>
          <p:spPr>
            <a:xfrm>
              <a:off x="4091692" y="4054457"/>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356;p4"/>
            <p:cNvSpPr/>
            <p:nvPr/>
          </p:nvSpPr>
          <p:spPr>
            <a:xfrm>
              <a:off x="4114810" y="4048207"/>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357;p4"/>
            <p:cNvSpPr/>
            <p:nvPr/>
          </p:nvSpPr>
          <p:spPr>
            <a:xfrm>
              <a:off x="4138563" y="4041322"/>
              <a:ext cx="19383" cy="56270"/>
            </a:xfrm>
            <a:custGeom>
              <a:avLst/>
              <a:gdLst/>
              <a:ahLst/>
              <a:cxnLst/>
              <a:rect l="l" t="t" r="r" b="b"/>
              <a:pathLst>
                <a:path w="732" h="2125" extrusionOk="0">
                  <a:moveTo>
                    <a:pt x="118" y="1"/>
                  </a:moveTo>
                  <a:lnTo>
                    <a:pt x="0" y="48"/>
                  </a:lnTo>
                  <a:lnTo>
                    <a:pt x="590" y="2124"/>
                  </a:lnTo>
                  <a:lnTo>
                    <a:pt x="732" y="2101"/>
                  </a:lnTo>
                  <a:lnTo>
                    <a:pt x="1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358;p4"/>
            <p:cNvSpPr/>
            <p:nvPr/>
          </p:nvSpPr>
          <p:spPr>
            <a:xfrm>
              <a:off x="4161680" y="4034464"/>
              <a:ext cx="19383" cy="56879"/>
            </a:xfrm>
            <a:custGeom>
              <a:avLst/>
              <a:gdLst/>
              <a:ahLst/>
              <a:cxnLst/>
              <a:rect l="l" t="t" r="r" b="b"/>
              <a:pathLst>
                <a:path w="732" h="2148" extrusionOk="0">
                  <a:moveTo>
                    <a:pt x="118" y="0"/>
                  </a:moveTo>
                  <a:lnTo>
                    <a:pt x="1"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359;p4"/>
            <p:cNvSpPr/>
            <p:nvPr/>
          </p:nvSpPr>
          <p:spPr>
            <a:xfrm>
              <a:off x="4184797" y="4028214"/>
              <a:ext cx="19383" cy="56244"/>
            </a:xfrm>
            <a:custGeom>
              <a:avLst/>
              <a:gdLst/>
              <a:ahLst/>
              <a:cxnLst/>
              <a:rect l="l" t="t" r="r" b="b"/>
              <a:pathLst>
                <a:path w="732" h="2124" extrusionOk="0">
                  <a:moveTo>
                    <a:pt x="119" y="0"/>
                  </a:moveTo>
                  <a:lnTo>
                    <a:pt x="1" y="24"/>
                  </a:lnTo>
                  <a:lnTo>
                    <a:pt x="590"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360;p4"/>
            <p:cNvSpPr/>
            <p:nvPr/>
          </p:nvSpPr>
          <p:spPr>
            <a:xfrm>
              <a:off x="4207915" y="4021330"/>
              <a:ext cx="19383" cy="56270"/>
            </a:xfrm>
            <a:custGeom>
              <a:avLst/>
              <a:gdLst/>
              <a:ahLst/>
              <a:cxnLst/>
              <a:rect l="l" t="t" r="r" b="b"/>
              <a:pathLst>
                <a:path w="732" h="2125" extrusionOk="0">
                  <a:moveTo>
                    <a:pt x="119" y="1"/>
                  </a:moveTo>
                  <a:lnTo>
                    <a:pt x="1" y="48"/>
                  </a:lnTo>
                  <a:lnTo>
                    <a:pt x="590" y="2124"/>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361;p4"/>
            <p:cNvSpPr/>
            <p:nvPr/>
          </p:nvSpPr>
          <p:spPr>
            <a:xfrm>
              <a:off x="4231032" y="4014471"/>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362;p4"/>
            <p:cNvSpPr/>
            <p:nvPr/>
          </p:nvSpPr>
          <p:spPr>
            <a:xfrm>
              <a:off x="4254149" y="4008222"/>
              <a:ext cx="19410" cy="56244"/>
            </a:xfrm>
            <a:custGeom>
              <a:avLst/>
              <a:gdLst/>
              <a:ahLst/>
              <a:cxnLst/>
              <a:rect l="l" t="t" r="r" b="b"/>
              <a:pathLst>
                <a:path w="733" h="2124" extrusionOk="0">
                  <a:moveTo>
                    <a:pt x="142" y="0"/>
                  </a:moveTo>
                  <a:lnTo>
                    <a:pt x="1" y="24"/>
                  </a:lnTo>
                  <a:lnTo>
                    <a:pt x="590"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 name="Google Shape;363;p4"/>
            <p:cNvSpPr/>
            <p:nvPr/>
          </p:nvSpPr>
          <p:spPr>
            <a:xfrm>
              <a:off x="4277267" y="4001337"/>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 name="Google Shape;364;p4"/>
            <p:cNvSpPr/>
            <p:nvPr/>
          </p:nvSpPr>
          <p:spPr>
            <a:xfrm>
              <a:off x="4300384" y="3994478"/>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 name="Google Shape;365;p4"/>
            <p:cNvSpPr/>
            <p:nvPr/>
          </p:nvSpPr>
          <p:spPr>
            <a:xfrm>
              <a:off x="4323501" y="3988229"/>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6" name="Google Shape;366;p4"/>
            <p:cNvSpPr/>
            <p:nvPr/>
          </p:nvSpPr>
          <p:spPr>
            <a:xfrm>
              <a:off x="4346619" y="3981344"/>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7" name="Google Shape;367;p4"/>
            <p:cNvSpPr/>
            <p:nvPr/>
          </p:nvSpPr>
          <p:spPr>
            <a:xfrm>
              <a:off x="4369736" y="3974486"/>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368;p4"/>
            <p:cNvSpPr/>
            <p:nvPr/>
          </p:nvSpPr>
          <p:spPr>
            <a:xfrm>
              <a:off x="4393489" y="3968236"/>
              <a:ext cx="19383" cy="56244"/>
            </a:xfrm>
            <a:custGeom>
              <a:avLst/>
              <a:gdLst/>
              <a:ahLst/>
              <a:cxnLst/>
              <a:rect l="l" t="t" r="r" b="b"/>
              <a:pathLst>
                <a:path w="732" h="2124" extrusionOk="0">
                  <a:moveTo>
                    <a:pt x="118" y="0"/>
                  </a:moveTo>
                  <a:lnTo>
                    <a:pt x="0" y="24"/>
                  </a:lnTo>
                  <a:lnTo>
                    <a:pt x="590" y="2124"/>
                  </a:lnTo>
                  <a:lnTo>
                    <a:pt x="732" y="2077"/>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369;p4"/>
            <p:cNvSpPr/>
            <p:nvPr/>
          </p:nvSpPr>
          <p:spPr>
            <a:xfrm>
              <a:off x="4415970" y="3961352"/>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370;p4"/>
            <p:cNvSpPr/>
            <p:nvPr/>
          </p:nvSpPr>
          <p:spPr>
            <a:xfrm>
              <a:off x="4439723" y="3954493"/>
              <a:ext cx="19383" cy="56879"/>
            </a:xfrm>
            <a:custGeom>
              <a:avLst/>
              <a:gdLst/>
              <a:ahLst/>
              <a:cxnLst/>
              <a:rect l="l" t="t" r="r" b="b"/>
              <a:pathLst>
                <a:path w="732" h="2148" extrusionOk="0">
                  <a:moveTo>
                    <a:pt x="118" y="0"/>
                  </a:moveTo>
                  <a:lnTo>
                    <a:pt x="0"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71" name="Google Shape;371;p4"/>
          <p:cNvSpPr/>
          <p:nvPr/>
        </p:nvSpPr>
        <p:spPr>
          <a:xfrm>
            <a:off x="9473539" y="3767160"/>
            <a:ext cx="20867"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72" name="Google Shape;372;p4"/>
          <p:cNvGrpSpPr/>
          <p:nvPr/>
        </p:nvGrpSpPr>
        <p:grpSpPr>
          <a:xfrm>
            <a:off x="2125857" y="431028"/>
            <a:ext cx="464116" cy="649533"/>
            <a:chOff x="2157913" y="1144688"/>
            <a:chExt cx="267451" cy="374299"/>
          </a:xfrm>
        </p:grpSpPr>
        <p:sp>
          <p:nvSpPr>
            <p:cNvPr id="373" name="Google Shape;373;p4"/>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374;p4"/>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75" name="Google Shape;375;p4"/>
          <p:cNvSpPr/>
          <p:nvPr/>
        </p:nvSpPr>
        <p:spPr>
          <a:xfrm>
            <a:off x="9500598" y="1108716"/>
            <a:ext cx="146537"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376" name="Google Shape;376;p4"/>
          <p:cNvGrpSpPr/>
          <p:nvPr/>
        </p:nvGrpSpPr>
        <p:grpSpPr>
          <a:xfrm rot="549653">
            <a:off x="11316579" y="732480"/>
            <a:ext cx="401096" cy="399824"/>
            <a:chOff x="3312562" y="901016"/>
            <a:chExt cx="300835" cy="299881"/>
          </a:xfrm>
        </p:grpSpPr>
        <p:sp>
          <p:nvSpPr>
            <p:cNvPr id="377" name="Google Shape;377;p4"/>
            <p:cNvSpPr/>
            <p:nvPr/>
          </p:nvSpPr>
          <p:spPr>
            <a:xfrm>
              <a:off x="3312562" y="901016"/>
              <a:ext cx="271817" cy="289320"/>
            </a:xfrm>
            <a:custGeom>
              <a:avLst/>
              <a:gdLst/>
              <a:ahLst/>
              <a:cxnLst/>
              <a:rect l="l" t="t" r="r" b="b"/>
              <a:pathLst>
                <a:path w="10265" h="10926" extrusionOk="0">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378;p4"/>
            <p:cNvSpPr/>
            <p:nvPr/>
          </p:nvSpPr>
          <p:spPr>
            <a:xfrm>
              <a:off x="3399297" y="1003754"/>
              <a:ext cx="213085" cy="197144"/>
            </a:xfrm>
            <a:custGeom>
              <a:avLst/>
              <a:gdLst/>
              <a:ahLst/>
              <a:cxnLst/>
              <a:rect l="l" t="t" r="r" b="b"/>
              <a:pathLst>
                <a:path w="8047" h="7445" extrusionOk="0">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379;p4"/>
            <p:cNvSpPr/>
            <p:nvPr/>
          </p:nvSpPr>
          <p:spPr>
            <a:xfrm>
              <a:off x="3489656" y="901534"/>
              <a:ext cx="123741" cy="121464"/>
            </a:xfrm>
            <a:custGeom>
              <a:avLst/>
              <a:gdLst/>
              <a:ahLst/>
              <a:cxnLst/>
              <a:rect l="l" t="t" r="r" b="b"/>
              <a:pathLst>
                <a:path w="4673" h="4587" extrusionOk="0">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380;p4"/>
            <p:cNvSpPr/>
            <p:nvPr/>
          </p:nvSpPr>
          <p:spPr>
            <a:xfrm>
              <a:off x="3341293" y="943808"/>
              <a:ext cx="186843" cy="186552"/>
            </a:xfrm>
            <a:custGeom>
              <a:avLst/>
              <a:gdLst/>
              <a:ahLst/>
              <a:cxnLst/>
              <a:rect l="l" t="t" r="r" b="b"/>
              <a:pathLst>
                <a:path w="7056" h="7045" extrusionOk="0">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381;p4"/>
            <p:cNvSpPr/>
            <p:nvPr/>
          </p:nvSpPr>
          <p:spPr>
            <a:xfrm>
              <a:off x="3378789" y="980987"/>
              <a:ext cx="171220" cy="170293"/>
            </a:xfrm>
            <a:custGeom>
              <a:avLst/>
              <a:gdLst/>
              <a:ahLst/>
              <a:cxnLst/>
              <a:rect l="l" t="t" r="r" b="b"/>
              <a:pathLst>
                <a:path w="6466" h="6431" extrusionOk="0">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382;p4"/>
            <p:cNvSpPr/>
            <p:nvPr/>
          </p:nvSpPr>
          <p:spPr>
            <a:xfrm>
              <a:off x="3416285" y="1014802"/>
              <a:ext cx="45016" cy="41044"/>
            </a:xfrm>
            <a:custGeom>
              <a:avLst/>
              <a:gdLst/>
              <a:ahLst/>
              <a:cxnLst/>
              <a:rect l="l" t="t" r="r" b="b"/>
              <a:pathLst>
                <a:path w="1700" h="1550" extrusionOk="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383;p4"/>
            <p:cNvSpPr/>
            <p:nvPr/>
          </p:nvSpPr>
          <p:spPr>
            <a:xfrm>
              <a:off x="3426268" y="1022852"/>
              <a:ext cx="25024" cy="24415"/>
            </a:xfrm>
            <a:custGeom>
              <a:avLst/>
              <a:gdLst/>
              <a:ahLst/>
              <a:cxnLst/>
              <a:rect l="l" t="t" r="r" b="b"/>
              <a:pathLst>
                <a:path w="945" h="922" extrusionOk="0">
                  <a:moveTo>
                    <a:pt x="732" y="1"/>
                  </a:moveTo>
                  <a:lnTo>
                    <a:pt x="1" y="709"/>
                  </a:lnTo>
                  <a:lnTo>
                    <a:pt x="213" y="921"/>
                  </a:lnTo>
                  <a:lnTo>
                    <a:pt x="945" y="213"/>
                  </a:lnTo>
                  <a:lnTo>
                    <a:pt x="732"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384;p4"/>
            <p:cNvSpPr/>
            <p:nvPr/>
          </p:nvSpPr>
          <p:spPr>
            <a:xfrm>
              <a:off x="3426268" y="1022852"/>
              <a:ext cx="25024" cy="24415"/>
            </a:xfrm>
            <a:custGeom>
              <a:avLst/>
              <a:gdLst/>
              <a:ahLst/>
              <a:cxnLst/>
              <a:rect l="l" t="t" r="r" b="b"/>
              <a:pathLst>
                <a:path w="945" h="922" extrusionOk="0">
                  <a:moveTo>
                    <a:pt x="213" y="1"/>
                  </a:moveTo>
                  <a:lnTo>
                    <a:pt x="1" y="213"/>
                  </a:lnTo>
                  <a:lnTo>
                    <a:pt x="709" y="921"/>
                  </a:lnTo>
                  <a:lnTo>
                    <a:pt x="945" y="709"/>
                  </a:lnTo>
                  <a:lnTo>
                    <a:pt x="213"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385;p4"/>
            <p:cNvSpPr/>
            <p:nvPr/>
          </p:nvSpPr>
          <p:spPr>
            <a:xfrm>
              <a:off x="3530627" y="932845"/>
              <a:ext cx="53754" cy="48856"/>
            </a:xfrm>
            <a:custGeom>
              <a:avLst/>
              <a:gdLst/>
              <a:ahLst/>
              <a:cxnLst/>
              <a:rect l="l" t="t" r="r" b="b"/>
              <a:pathLst>
                <a:path w="2030" h="1845" extrusionOk="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86" name="Google Shape;386;p4"/>
          <p:cNvGrpSpPr/>
          <p:nvPr/>
        </p:nvGrpSpPr>
        <p:grpSpPr>
          <a:xfrm rot="549653">
            <a:off x="10153177" y="80776"/>
            <a:ext cx="1128820" cy="1298699"/>
            <a:chOff x="2401585" y="228600"/>
            <a:chExt cx="846654" cy="974068"/>
          </a:xfrm>
        </p:grpSpPr>
        <p:sp>
          <p:nvSpPr>
            <p:cNvPr id="387" name="Google Shape;387;p4"/>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388;p4"/>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 name="Google Shape;389;p4"/>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 name="Google Shape;390;p4"/>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 name="Google Shape;391;p4"/>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 name="Google Shape;392;p4"/>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393;p4"/>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394;p4"/>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 name="Google Shape;395;p4"/>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 name="Google Shape;396;p4"/>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97" name="Google Shape;397;p4"/>
          <p:cNvSpPr/>
          <p:nvPr/>
        </p:nvSpPr>
        <p:spPr>
          <a:xfrm>
            <a:off x="1131975" y="5059839"/>
            <a:ext cx="82220" cy="83349"/>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8" name="Google Shape;398;p4"/>
          <p:cNvSpPr/>
          <p:nvPr/>
        </p:nvSpPr>
        <p:spPr>
          <a:xfrm>
            <a:off x="11053713" y="3386062"/>
            <a:ext cx="65160" cy="65212"/>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9" name="Google Shape;399;p4"/>
          <p:cNvSpPr txBox="1">
            <a:spLocks noGrp="1"/>
          </p:cNvSpPr>
          <p:nvPr>
            <p:ph type="title"/>
          </p:nvPr>
        </p:nvSpPr>
        <p:spPr>
          <a:xfrm>
            <a:off x="950967" y="780692"/>
            <a:ext cx="1034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667"/>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r>
              <a:rPr lang="en-GB"/>
              <a:t>Click to edit Master title style</a:t>
            </a:r>
            <a:endParaRPr/>
          </a:p>
        </p:txBody>
      </p:sp>
      <p:sp>
        <p:nvSpPr>
          <p:cNvPr id="400" name="Google Shape;400;p4"/>
          <p:cNvSpPr txBox="1">
            <a:spLocks noGrp="1"/>
          </p:cNvSpPr>
          <p:nvPr>
            <p:ph type="body" idx="1"/>
          </p:nvPr>
        </p:nvSpPr>
        <p:spPr>
          <a:xfrm>
            <a:off x="1257200" y="1605033"/>
            <a:ext cx="9677600" cy="4555200"/>
          </a:xfrm>
          <a:prstGeom prst="rect">
            <a:avLst/>
          </a:prstGeom>
        </p:spPr>
        <p:txBody>
          <a:bodyPr spcFirstLastPara="1" wrap="square" lIns="91425" tIns="91425" rIns="91425" bIns="91425" anchor="t" anchorCtr="0">
            <a:noAutofit/>
          </a:bodyPr>
          <a:lstStyle>
            <a:lvl1pPr marL="609585" lvl="0" indent="-507987" rtl="0">
              <a:spcBef>
                <a:spcPts val="0"/>
              </a:spcBef>
              <a:spcAft>
                <a:spcPts val="0"/>
              </a:spcAft>
              <a:buSzPts val="2400"/>
              <a:buAutoNum type="arabicPeriod"/>
              <a:defRPr sz="1467"/>
            </a:lvl1pPr>
            <a:lvl2pPr marL="1219170" lvl="1" indent="-423323" rtl="0">
              <a:spcBef>
                <a:spcPts val="2133"/>
              </a:spcBef>
              <a:spcAft>
                <a:spcPts val="0"/>
              </a:spcAft>
              <a:buSzPts val="1400"/>
              <a:buAutoNum type="alphaLcPeriod"/>
              <a:defRPr/>
            </a:lvl2pPr>
            <a:lvl3pPr marL="1828754" lvl="2" indent="-423323" rtl="0">
              <a:spcBef>
                <a:spcPts val="2133"/>
              </a:spcBef>
              <a:spcAft>
                <a:spcPts val="0"/>
              </a:spcAft>
              <a:buSzPts val="1400"/>
              <a:buAutoNum type="romanLcPeriod"/>
              <a:defRPr/>
            </a:lvl3pPr>
            <a:lvl4pPr marL="2438339" lvl="3" indent="-423323" rtl="0">
              <a:spcBef>
                <a:spcPts val="2133"/>
              </a:spcBef>
              <a:spcAft>
                <a:spcPts val="0"/>
              </a:spcAft>
              <a:buSzPts val="1400"/>
              <a:buAutoNum type="arabicPeriod"/>
              <a:defRPr/>
            </a:lvl4pPr>
            <a:lvl5pPr marL="3047924" lvl="4" indent="-423323" rtl="0">
              <a:spcBef>
                <a:spcPts val="2133"/>
              </a:spcBef>
              <a:spcAft>
                <a:spcPts val="0"/>
              </a:spcAft>
              <a:buSzPts val="1400"/>
              <a:buAutoNum type="alphaLcPeriod"/>
              <a:defRPr/>
            </a:lvl5pPr>
            <a:lvl6pPr marL="3657509" lvl="5" indent="-423323" rtl="0">
              <a:spcBef>
                <a:spcPts val="2133"/>
              </a:spcBef>
              <a:spcAft>
                <a:spcPts val="0"/>
              </a:spcAft>
              <a:buSzPts val="1400"/>
              <a:buAutoNum type="romanLcPeriod"/>
              <a:defRPr/>
            </a:lvl6pPr>
            <a:lvl7pPr marL="4267093" lvl="6" indent="-423323" rtl="0">
              <a:spcBef>
                <a:spcPts val="2133"/>
              </a:spcBef>
              <a:spcAft>
                <a:spcPts val="0"/>
              </a:spcAft>
              <a:buSzPts val="1400"/>
              <a:buAutoNum type="arabicPeriod"/>
              <a:defRPr/>
            </a:lvl7pPr>
            <a:lvl8pPr marL="4876678" lvl="7" indent="-423323" rtl="0">
              <a:spcBef>
                <a:spcPts val="2133"/>
              </a:spcBef>
              <a:spcAft>
                <a:spcPts val="0"/>
              </a:spcAft>
              <a:buSzPts val="1400"/>
              <a:buAutoNum type="alphaLcPeriod"/>
              <a:defRPr/>
            </a:lvl8pPr>
            <a:lvl9pPr marL="5486263" lvl="8" indent="-423323" rtl="0">
              <a:spcBef>
                <a:spcPts val="2133"/>
              </a:spcBef>
              <a:spcAft>
                <a:spcPts val="2133"/>
              </a:spcAft>
              <a:buSzPts val="1400"/>
              <a:buAutoNum type="romanLcPeriod"/>
              <a:defRPr/>
            </a:lvl9pPr>
          </a:lstStyle>
          <a:p>
            <a:pPr lvl="0"/>
            <a:r>
              <a:rPr lang="en-GB"/>
              <a:t>Click to edit Master text styles</a:t>
            </a:r>
          </a:p>
        </p:txBody>
      </p:sp>
      <p:grpSp>
        <p:nvGrpSpPr>
          <p:cNvPr id="401" name="Google Shape;401;p4"/>
          <p:cNvGrpSpPr/>
          <p:nvPr/>
        </p:nvGrpSpPr>
        <p:grpSpPr>
          <a:xfrm>
            <a:off x="10275260" y="6064319"/>
            <a:ext cx="1147163" cy="1179839"/>
            <a:chOff x="4228489" y="3826976"/>
            <a:chExt cx="860372" cy="884879"/>
          </a:xfrm>
        </p:grpSpPr>
        <p:sp>
          <p:nvSpPr>
            <p:cNvPr id="402" name="Google Shape;402;p4"/>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3" name="Google Shape;403;p4"/>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4" name="Google Shape;404;p4"/>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5" name="Google Shape;405;p4"/>
            <p:cNvSpPr/>
            <p:nvPr/>
          </p:nvSpPr>
          <p:spPr>
            <a:xfrm>
              <a:off x="5021363" y="3827572"/>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6" name="Google Shape;406;p4"/>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7" name="Google Shape;407;p4"/>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8" name="Google Shape;408;p4"/>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409;p4"/>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410;p4"/>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411;p4"/>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412;p4"/>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3" name="Google Shape;413;p4"/>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81275748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14"/>
        <p:cNvGrpSpPr/>
        <p:nvPr/>
      </p:nvGrpSpPr>
      <p:grpSpPr>
        <a:xfrm>
          <a:off x="0" y="0"/>
          <a:ext cx="0" cy="0"/>
          <a:chOff x="0" y="0"/>
          <a:chExt cx="0" cy="0"/>
        </a:xfrm>
      </p:grpSpPr>
      <p:grpSp>
        <p:nvGrpSpPr>
          <p:cNvPr id="415" name="Google Shape;415;p5"/>
          <p:cNvGrpSpPr/>
          <p:nvPr/>
        </p:nvGrpSpPr>
        <p:grpSpPr>
          <a:xfrm>
            <a:off x="-584199" y="-1382400"/>
            <a:ext cx="13004973" cy="9447064"/>
            <a:chOff x="-438149" y="-1036800"/>
            <a:chExt cx="9753730" cy="7085298"/>
          </a:xfrm>
        </p:grpSpPr>
        <p:sp>
          <p:nvSpPr>
            <p:cNvPr id="416" name="Google Shape;416;p5"/>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417;p5"/>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418;p5"/>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419;p5"/>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420;p5"/>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421;p5"/>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422;p5"/>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423;p5"/>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424;p5"/>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425;p5"/>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426;p5"/>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427;p5"/>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428;p5"/>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429;p5"/>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430;p5"/>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431;p5"/>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432;p5"/>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3" name="Google Shape;433;p5"/>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434;p5"/>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435;p5"/>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436;p5"/>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7" name="Google Shape;437;p5"/>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8" name="Google Shape;438;p5"/>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439;p5"/>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40" name="Google Shape;440;p5"/>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1" name="Google Shape;441;p5"/>
          <p:cNvSpPr txBox="1">
            <a:spLocks noGrp="1"/>
          </p:cNvSpPr>
          <p:nvPr>
            <p:ph type="body" idx="1"/>
          </p:nvPr>
        </p:nvSpPr>
        <p:spPr>
          <a:xfrm>
            <a:off x="2201717" y="3556000"/>
            <a:ext cx="4006000" cy="2598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GB"/>
              <a:t>Click to edit Master text styles</a:t>
            </a:r>
          </a:p>
        </p:txBody>
      </p:sp>
      <p:sp>
        <p:nvSpPr>
          <p:cNvPr id="442" name="Google Shape;442;p5"/>
          <p:cNvSpPr txBox="1">
            <a:spLocks noGrp="1"/>
          </p:cNvSpPr>
          <p:nvPr>
            <p:ph type="body" idx="2"/>
          </p:nvPr>
        </p:nvSpPr>
        <p:spPr>
          <a:xfrm>
            <a:off x="6258484" y="3555800"/>
            <a:ext cx="4011200" cy="2598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GB"/>
              <a:t>Click to edit Master text styles</a:t>
            </a:r>
          </a:p>
        </p:txBody>
      </p:sp>
      <p:sp>
        <p:nvSpPr>
          <p:cNvPr id="443" name="Google Shape;443;p5"/>
          <p:cNvSpPr txBox="1">
            <a:spLocks noGrp="1"/>
          </p:cNvSpPr>
          <p:nvPr>
            <p:ph type="subTitle" idx="3"/>
          </p:nvPr>
        </p:nvSpPr>
        <p:spPr>
          <a:xfrm>
            <a:off x="6812967" y="2819400"/>
            <a:ext cx="2476400" cy="5716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3067" b="1">
                <a:solidFill>
                  <a:schemeClr val="accent4"/>
                </a:solidFill>
                <a:latin typeface="Amatic SC"/>
                <a:ea typeface="Amatic SC"/>
                <a:cs typeface="Amatic SC"/>
                <a:sym typeface="Amatic SC"/>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GB"/>
              <a:t>Click to edit Master subtitle style</a:t>
            </a:r>
            <a:endParaRPr/>
          </a:p>
        </p:txBody>
      </p:sp>
      <p:sp>
        <p:nvSpPr>
          <p:cNvPr id="444" name="Google Shape;444;p5"/>
          <p:cNvSpPr txBox="1">
            <a:spLocks noGrp="1"/>
          </p:cNvSpPr>
          <p:nvPr>
            <p:ph type="subTitle" idx="4"/>
          </p:nvPr>
        </p:nvSpPr>
        <p:spPr>
          <a:xfrm>
            <a:off x="2773217" y="2819400"/>
            <a:ext cx="2476400" cy="571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067" b="1">
                <a:solidFill>
                  <a:schemeClr val="accent4"/>
                </a:solidFill>
                <a:latin typeface="Amatic SC"/>
                <a:ea typeface="Amatic SC"/>
                <a:cs typeface="Amatic SC"/>
                <a:sym typeface="Amatic SC"/>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GB"/>
              <a:t>Click to edit Master subtitle style</a:t>
            </a:r>
            <a:endParaRPr/>
          </a:p>
        </p:txBody>
      </p:sp>
      <p:sp>
        <p:nvSpPr>
          <p:cNvPr id="445" name="Google Shape;445;p5"/>
          <p:cNvSpPr txBox="1">
            <a:spLocks noGrp="1"/>
          </p:cNvSpPr>
          <p:nvPr>
            <p:ph type="title"/>
          </p:nvPr>
        </p:nvSpPr>
        <p:spPr>
          <a:xfrm>
            <a:off x="1662167" y="728100"/>
            <a:ext cx="51832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667">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sp>
        <p:nvSpPr>
          <p:cNvPr id="446" name="Google Shape;446;p5"/>
          <p:cNvSpPr/>
          <p:nvPr/>
        </p:nvSpPr>
        <p:spPr>
          <a:xfrm>
            <a:off x="9473539" y="3767160"/>
            <a:ext cx="20867"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7" name="Google Shape;447;p5"/>
          <p:cNvSpPr txBox="1">
            <a:spLocks noGrp="1"/>
          </p:cNvSpPr>
          <p:nvPr>
            <p:ph type="subTitle" idx="5"/>
          </p:nvPr>
        </p:nvSpPr>
        <p:spPr>
          <a:xfrm>
            <a:off x="1665300" y="1734333"/>
            <a:ext cx="5488000" cy="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133">
                <a:latin typeface="Cabin"/>
                <a:ea typeface="Cabin"/>
                <a:cs typeface="Cabin"/>
                <a:sym typeface="Cabin"/>
              </a:defRPr>
            </a:lvl1pPr>
            <a:lvl2pPr lvl="1" rtl="0">
              <a:lnSpc>
                <a:spcPct val="100000"/>
              </a:lnSpc>
              <a:spcBef>
                <a:spcPts val="2133"/>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r>
              <a:rPr lang="en-GB"/>
              <a:t>Click to edit Master subtitle style</a:t>
            </a:r>
            <a:endParaRPr/>
          </a:p>
        </p:txBody>
      </p:sp>
      <p:grpSp>
        <p:nvGrpSpPr>
          <p:cNvPr id="448" name="Google Shape;448;p5"/>
          <p:cNvGrpSpPr/>
          <p:nvPr/>
        </p:nvGrpSpPr>
        <p:grpSpPr>
          <a:xfrm rot="-233967">
            <a:off x="10673920" y="5000393"/>
            <a:ext cx="1117507" cy="1988056"/>
            <a:chOff x="6731516" y="350687"/>
            <a:chExt cx="838202" cy="1491169"/>
          </a:xfrm>
        </p:grpSpPr>
        <p:sp>
          <p:nvSpPr>
            <p:cNvPr id="449" name="Google Shape;449;p5"/>
            <p:cNvSpPr/>
            <p:nvPr/>
          </p:nvSpPr>
          <p:spPr>
            <a:xfrm>
              <a:off x="6911475" y="988500"/>
              <a:ext cx="172675" cy="253324"/>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0" name="Google Shape;450;p5"/>
            <p:cNvSpPr/>
            <p:nvPr/>
          </p:nvSpPr>
          <p:spPr>
            <a:xfrm>
              <a:off x="6887075" y="1044873"/>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1" name="Google Shape;451;p5"/>
            <p:cNvSpPr/>
            <p:nvPr/>
          </p:nvSpPr>
          <p:spPr>
            <a:xfrm>
              <a:off x="7225056" y="902247"/>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2" name="Google Shape;452;p5"/>
            <p:cNvSpPr/>
            <p:nvPr/>
          </p:nvSpPr>
          <p:spPr>
            <a:xfrm>
              <a:off x="7288347" y="914894"/>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3" name="Google Shape;453;p5"/>
            <p:cNvSpPr/>
            <p:nvPr/>
          </p:nvSpPr>
          <p:spPr>
            <a:xfrm>
              <a:off x="6869611" y="351907"/>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4" name="Google Shape;454;p5"/>
            <p:cNvSpPr/>
            <p:nvPr/>
          </p:nvSpPr>
          <p:spPr>
            <a:xfrm>
              <a:off x="6904632" y="350687"/>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455;p5"/>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456;p5"/>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7" name="Google Shape;457;p5"/>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8" name="Google Shape;458;p5"/>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459;p5"/>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460;p5"/>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461;p5"/>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462;p5"/>
            <p:cNvSpPr/>
            <p:nvPr/>
          </p:nvSpPr>
          <p:spPr>
            <a:xfrm>
              <a:off x="7026778" y="783640"/>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463;p5"/>
            <p:cNvSpPr/>
            <p:nvPr/>
          </p:nvSpPr>
          <p:spPr>
            <a:xfrm>
              <a:off x="7004296" y="783402"/>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4" name="Google Shape;464;p5"/>
            <p:cNvSpPr/>
            <p:nvPr/>
          </p:nvSpPr>
          <p:spPr>
            <a:xfrm>
              <a:off x="7053020" y="795504"/>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465;p5"/>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466;p5"/>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467;p5"/>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468;p5"/>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9" name="Google Shape;469;p5"/>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0" name="Google Shape;470;p5"/>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71" name="Google Shape;471;p5"/>
          <p:cNvGrpSpPr/>
          <p:nvPr/>
        </p:nvGrpSpPr>
        <p:grpSpPr>
          <a:xfrm rot="1468430">
            <a:off x="525800" y="5652156"/>
            <a:ext cx="1147224" cy="1180697"/>
            <a:chOff x="4228489" y="3826381"/>
            <a:chExt cx="860371" cy="885475"/>
          </a:xfrm>
        </p:grpSpPr>
        <p:sp>
          <p:nvSpPr>
            <p:cNvPr id="472" name="Google Shape;472;p5"/>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473;p5"/>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474;p5"/>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5" name="Google Shape;475;p5"/>
            <p:cNvSpPr/>
            <p:nvPr/>
          </p:nvSpPr>
          <p:spPr>
            <a:xfrm>
              <a:off x="5020172" y="3826381"/>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6" name="Google Shape;476;p5"/>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7" name="Google Shape;477;p5"/>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8" name="Google Shape;478;p5"/>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9" name="Google Shape;479;p5"/>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0" name="Google Shape;480;p5"/>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481;p5"/>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482;p5"/>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483;p5"/>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84" name="Google Shape;484;p5"/>
          <p:cNvGrpSpPr/>
          <p:nvPr/>
        </p:nvGrpSpPr>
        <p:grpSpPr>
          <a:xfrm rot="-882112">
            <a:off x="424796" y="5418373"/>
            <a:ext cx="898153" cy="589328"/>
            <a:chOff x="3804261" y="3748079"/>
            <a:chExt cx="673587" cy="441978"/>
          </a:xfrm>
        </p:grpSpPr>
        <p:sp>
          <p:nvSpPr>
            <p:cNvPr id="485" name="Google Shape;485;p5"/>
            <p:cNvSpPr/>
            <p:nvPr/>
          </p:nvSpPr>
          <p:spPr>
            <a:xfrm>
              <a:off x="3804261" y="3748926"/>
              <a:ext cx="308677" cy="441130"/>
            </a:xfrm>
            <a:custGeom>
              <a:avLst/>
              <a:gdLst/>
              <a:ahLst/>
              <a:cxnLst/>
              <a:rect l="l" t="t" r="r" b="b"/>
              <a:pathLst>
                <a:path w="11657" h="16659" extrusionOk="0">
                  <a:moveTo>
                    <a:pt x="11656" y="0"/>
                  </a:moveTo>
                  <a:lnTo>
                    <a:pt x="11656" y="0"/>
                  </a:lnTo>
                  <a:cubicBezTo>
                    <a:pt x="5663" y="472"/>
                    <a:pt x="1393" y="5993"/>
                    <a:pt x="2478" y="11916"/>
                  </a:cubicBezTo>
                  <a:lnTo>
                    <a:pt x="0" y="12624"/>
                  </a:lnTo>
                  <a:lnTo>
                    <a:pt x="1157" y="16658"/>
                  </a:lnTo>
                  <a:lnTo>
                    <a:pt x="1864" y="16446"/>
                  </a:lnTo>
                  <a:lnTo>
                    <a:pt x="1275" y="14370"/>
                  </a:lnTo>
                  <a:lnTo>
                    <a:pt x="1393" y="14323"/>
                  </a:lnTo>
                  <a:lnTo>
                    <a:pt x="1982" y="16423"/>
                  </a:lnTo>
                  <a:lnTo>
                    <a:pt x="2737" y="16210"/>
                  </a:lnTo>
                  <a:lnTo>
                    <a:pt x="2148" y="14110"/>
                  </a:lnTo>
                  <a:lnTo>
                    <a:pt x="2289" y="14063"/>
                  </a:lnTo>
                  <a:lnTo>
                    <a:pt x="2879" y="16163"/>
                  </a:lnTo>
                  <a:lnTo>
                    <a:pt x="3610" y="15951"/>
                  </a:lnTo>
                  <a:lnTo>
                    <a:pt x="3021" y="13851"/>
                  </a:lnTo>
                  <a:lnTo>
                    <a:pt x="3162" y="13827"/>
                  </a:lnTo>
                  <a:lnTo>
                    <a:pt x="3752" y="15927"/>
                  </a:lnTo>
                  <a:lnTo>
                    <a:pt x="4484" y="15715"/>
                  </a:lnTo>
                  <a:lnTo>
                    <a:pt x="3894" y="13615"/>
                  </a:lnTo>
                  <a:lnTo>
                    <a:pt x="4012" y="13567"/>
                  </a:lnTo>
                  <a:lnTo>
                    <a:pt x="4602" y="15667"/>
                  </a:lnTo>
                  <a:lnTo>
                    <a:pt x="5357" y="15455"/>
                  </a:lnTo>
                  <a:lnTo>
                    <a:pt x="4767" y="13355"/>
                  </a:lnTo>
                  <a:lnTo>
                    <a:pt x="4885" y="13308"/>
                  </a:lnTo>
                  <a:lnTo>
                    <a:pt x="5475" y="15408"/>
                  </a:lnTo>
                  <a:lnTo>
                    <a:pt x="5781" y="15314"/>
                  </a:lnTo>
                  <a:cubicBezTo>
                    <a:pt x="4719" y="11727"/>
                    <a:pt x="4743" y="7716"/>
                    <a:pt x="6701" y="4554"/>
                  </a:cubicBezTo>
                  <a:cubicBezTo>
                    <a:pt x="7881" y="2619"/>
                    <a:pt x="9674" y="1204"/>
                    <a:pt x="11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486;p5"/>
            <p:cNvSpPr/>
            <p:nvPr/>
          </p:nvSpPr>
          <p:spPr>
            <a:xfrm>
              <a:off x="3928627" y="3748079"/>
              <a:ext cx="549222" cy="406362"/>
            </a:xfrm>
            <a:custGeom>
              <a:avLst/>
              <a:gdLst/>
              <a:ahLst/>
              <a:cxnLst/>
              <a:rect l="l" t="t" r="r" b="b"/>
              <a:pathLst>
                <a:path w="20741" h="15346" extrusionOk="0">
                  <a:moveTo>
                    <a:pt x="7685" y="4119"/>
                  </a:moveTo>
                  <a:cubicBezTo>
                    <a:pt x="9947" y="4119"/>
                    <a:pt x="12088" y="5406"/>
                    <a:pt x="13096" y="7535"/>
                  </a:cubicBezTo>
                  <a:lnTo>
                    <a:pt x="1747" y="10792"/>
                  </a:lnTo>
                  <a:cubicBezTo>
                    <a:pt x="1393" y="7889"/>
                    <a:pt x="3233" y="5152"/>
                    <a:pt x="6041" y="4350"/>
                  </a:cubicBezTo>
                  <a:cubicBezTo>
                    <a:pt x="6586" y="4194"/>
                    <a:pt x="7139" y="4119"/>
                    <a:pt x="7685" y="4119"/>
                  </a:cubicBezTo>
                  <a:close/>
                  <a:moveTo>
                    <a:pt x="7716" y="0"/>
                  </a:moveTo>
                  <a:cubicBezTo>
                    <a:pt x="7450" y="0"/>
                    <a:pt x="7183" y="11"/>
                    <a:pt x="6914" y="32"/>
                  </a:cubicBezTo>
                  <a:cubicBezTo>
                    <a:pt x="4955" y="1212"/>
                    <a:pt x="3162" y="2651"/>
                    <a:pt x="1959" y="4586"/>
                  </a:cubicBezTo>
                  <a:cubicBezTo>
                    <a:pt x="24" y="7748"/>
                    <a:pt x="0" y="11759"/>
                    <a:pt x="1086" y="15346"/>
                  </a:cubicBezTo>
                  <a:lnTo>
                    <a:pt x="1511" y="15228"/>
                  </a:lnTo>
                  <a:lnTo>
                    <a:pt x="921" y="13128"/>
                  </a:lnTo>
                  <a:lnTo>
                    <a:pt x="1062" y="13080"/>
                  </a:lnTo>
                  <a:lnTo>
                    <a:pt x="1652" y="15180"/>
                  </a:lnTo>
                  <a:lnTo>
                    <a:pt x="2384" y="14968"/>
                  </a:lnTo>
                  <a:lnTo>
                    <a:pt x="1794" y="12868"/>
                  </a:lnTo>
                  <a:lnTo>
                    <a:pt x="1935" y="12844"/>
                  </a:lnTo>
                  <a:lnTo>
                    <a:pt x="2525" y="14921"/>
                  </a:lnTo>
                  <a:lnTo>
                    <a:pt x="3257" y="14708"/>
                  </a:lnTo>
                  <a:lnTo>
                    <a:pt x="2667" y="12632"/>
                  </a:lnTo>
                  <a:lnTo>
                    <a:pt x="2808" y="12585"/>
                  </a:lnTo>
                  <a:lnTo>
                    <a:pt x="3398" y="14685"/>
                  </a:lnTo>
                  <a:lnTo>
                    <a:pt x="4130" y="14473"/>
                  </a:lnTo>
                  <a:lnTo>
                    <a:pt x="3540" y="12373"/>
                  </a:lnTo>
                  <a:lnTo>
                    <a:pt x="3681" y="12325"/>
                  </a:lnTo>
                  <a:lnTo>
                    <a:pt x="4271" y="14425"/>
                  </a:lnTo>
                  <a:lnTo>
                    <a:pt x="5026" y="14213"/>
                  </a:lnTo>
                  <a:lnTo>
                    <a:pt x="4436" y="12113"/>
                  </a:lnTo>
                  <a:lnTo>
                    <a:pt x="4554" y="12089"/>
                  </a:lnTo>
                  <a:lnTo>
                    <a:pt x="5144" y="14189"/>
                  </a:lnTo>
                  <a:lnTo>
                    <a:pt x="5899" y="13977"/>
                  </a:lnTo>
                  <a:lnTo>
                    <a:pt x="5309" y="11877"/>
                  </a:lnTo>
                  <a:lnTo>
                    <a:pt x="5427" y="11830"/>
                  </a:lnTo>
                  <a:lnTo>
                    <a:pt x="6017" y="13930"/>
                  </a:lnTo>
                  <a:lnTo>
                    <a:pt x="6772" y="13717"/>
                  </a:lnTo>
                  <a:lnTo>
                    <a:pt x="6182" y="11617"/>
                  </a:lnTo>
                  <a:lnTo>
                    <a:pt x="6324" y="11594"/>
                  </a:lnTo>
                  <a:lnTo>
                    <a:pt x="6914" y="13670"/>
                  </a:lnTo>
                  <a:lnTo>
                    <a:pt x="7645" y="13458"/>
                  </a:lnTo>
                  <a:lnTo>
                    <a:pt x="7055" y="11382"/>
                  </a:lnTo>
                  <a:lnTo>
                    <a:pt x="7197" y="11334"/>
                  </a:lnTo>
                  <a:lnTo>
                    <a:pt x="7787" y="13434"/>
                  </a:lnTo>
                  <a:lnTo>
                    <a:pt x="8518" y="13222"/>
                  </a:lnTo>
                  <a:lnTo>
                    <a:pt x="7928" y="11122"/>
                  </a:lnTo>
                  <a:lnTo>
                    <a:pt x="8070" y="11075"/>
                  </a:lnTo>
                  <a:lnTo>
                    <a:pt x="8660" y="13175"/>
                  </a:lnTo>
                  <a:lnTo>
                    <a:pt x="9391" y="12962"/>
                  </a:lnTo>
                  <a:lnTo>
                    <a:pt x="8802" y="10862"/>
                  </a:lnTo>
                  <a:lnTo>
                    <a:pt x="8943" y="10839"/>
                  </a:lnTo>
                  <a:lnTo>
                    <a:pt x="9533" y="12915"/>
                  </a:lnTo>
                  <a:lnTo>
                    <a:pt x="10264" y="12703"/>
                  </a:lnTo>
                  <a:lnTo>
                    <a:pt x="9675" y="10626"/>
                  </a:lnTo>
                  <a:lnTo>
                    <a:pt x="9816" y="10579"/>
                  </a:lnTo>
                  <a:lnTo>
                    <a:pt x="10406" y="12679"/>
                  </a:lnTo>
                  <a:lnTo>
                    <a:pt x="11137" y="12467"/>
                  </a:lnTo>
                  <a:lnTo>
                    <a:pt x="10548" y="10367"/>
                  </a:lnTo>
                  <a:lnTo>
                    <a:pt x="10689" y="10320"/>
                  </a:lnTo>
                  <a:lnTo>
                    <a:pt x="11279" y="12420"/>
                  </a:lnTo>
                  <a:lnTo>
                    <a:pt x="12034" y="12207"/>
                  </a:lnTo>
                  <a:lnTo>
                    <a:pt x="11444" y="10107"/>
                  </a:lnTo>
                  <a:lnTo>
                    <a:pt x="11562" y="10084"/>
                  </a:lnTo>
                  <a:lnTo>
                    <a:pt x="12152" y="12184"/>
                  </a:lnTo>
                  <a:lnTo>
                    <a:pt x="12907" y="11971"/>
                  </a:lnTo>
                  <a:lnTo>
                    <a:pt x="12317" y="9871"/>
                  </a:lnTo>
                  <a:lnTo>
                    <a:pt x="12435" y="9824"/>
                  </a:lnTo>
                  <a:lnTo>
                    <a:pt x="13025" y="11924"/>
                  </a:lnTo>
                  <a:lnTo>
                    <a:pt x="13780" y="11712"/>
                  </a:lnTo>
                  <a:lnTo>
                    <a:pt x="13190" y="9612"/>
                  </a:lnTo>
                  <a:lnTo>
                    <a:pt x="13332" y="9588"/>
                  </a:lnTo>
                  <a:lnTo>
                    <a:pt x="13922" y="11665"/>
                  </a:lnTo>
                  <a:lnTo>
                    <a:pt x="14653" y="11452"/>
                  </a:lnTo>
                  <a:lnTo>
                    <a:pt x="14063" y="9376"/>
                  </a:lnTo>
                  <a:lnTo>
                    <a:pt x="14205" y="9329"/>
                  </a:lnTo>
                  <a:lnTo>
                    <a:pt x="14795" y="11429"/>
                  </a:lnTo>
                  <a:lnTo>
                    <a:pt x="15526" y="11216"/>
                  </a:lnTo>
                  <a:lnTo>
                    <a:pt x="14936" y="9116"/>
                  </a:lnTo>
                  <a:lnTo>
                    <a:pt x="15078" y="9069"/>
                  </a:lnTo>
                  <a:lnTo>
                    <a:pt x="15668" y="11169"/>
                  </a:lnTo>
                  <a:lnTo>
                    <a:pt x="16399" y="10957"/>
                  </a:lnTo>
                  <a:lnTo>
                    <a:pt x="15809" y="8857"/>
                  </a:lnTo>
                  <a:lnTo>
                    <a:pt x="15951" y="8833"/>
                  </a:lnTo>
                  <a:lnTo>
                    <a:pt x="16541" y="10910"/>
                  </a:lnTo>
                  <a:lnTo>
                    <a:pt x="17272" y="10697"/>
                  </a:lnTo>
                  <a:lnTo>
                    <a:pt x="16682" y="8621"/>
                  </a:lnTo>
                  <a:lnTo>
                    <a:pt x="16824" y="8574"/>
                  </a:lnTo>
                  <a:lnTo>
                    <a:pt x="17414" y="10674"/>
                  </a:lnTo>
                  <a:lnTo>
                    <a:pt x="18145" y="10461"/>
                  </a:lnTo>
                  <a:lnTo>
                    <a:pt x="17555" y="8361"/>
                  </a:lnTo>
                  <a:lnTo>
                    <a:pt x="17697" y="8314"/>
                  </a:lnTo>
                  <a:lnTo>
                    <a:pt x="18287" y="10414"/>
                  </a:lnTo>
                  <a:lnTo>
                    <a:pt x="19042" y="10202"/>
                  </a:lnTo>
                  <a:lnTo>
                    <a:pt x="18452" y="8102"/>
                  </a:lnTo>
                  <a:lnTo>
                    <a:pt x="18570" y="8078"/>
                  </a:lnTo>
                  <a:lnTo>
                    <a:pt x="19160" y="10178"/>
                  </a:lnTo>
                  <a:lnTo>
                    <a:pt x="19915" y="9966"/>
                  </a:lnTo>
                  <a:lnTo>
                    <a:pt x="19325" y="7866"/>
                  </a:lnTo>
                  <a:lnTo>
                    <a:pt x="19443" y="7819"/>
                  </a:lnTo>
                  <a:lnTo>
                    <a:pt x="20033" y="9919"/>
                  </a:lnTo>
                  <a:lnTo>
                    <a:pt x="20741" y="9706"/>
                  </a:lnTo>
                  <a:lnTo>
                    <a:pt x="19561" y="5671"/>
                  </a:lnTo>
                  <a:lnTo>
                    <a:pt x="17083" y="6379"/>
                  </a:lnTo>
                  <a:cubicBezTo>
                    <a:pt x="15555" y="2524"/>
                    <a:pt x="11820" y="0"/>
                    <a:pt x="7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487;p5"/>
            <p:cNvSpPr/>
            <p:nvPr/>
          </p:nvSpPr>
          <p:spPr>
            <a:xfrm>
              <a:off x="3836766" y="4128178"/>
              <a:ext cx="20045" cy="56270"/>
            </a:xfrm>
            <a:custGeom>
              <a:avLst/>
              <a:gdLst/>
              <a:ahLst/>
              <a:cxnLst/>
              <a:rect l="l" t="t" r="r" b="b"/>
              <a:pathLst>
                <a:path w="757" h="2125" extrusionOk="0">
                  <a:moveTo>
                    <a:pt x="143" y="1"/>
                  </a:moveTo>
                  <a:lnTo>
                    <a:pt x="1" y="24"/>
                  </a:lnTo>
                  <a:lnTo>
                    <a:pt x="614" y="2124"/>
                  </a:lnTo>
                  <a:lnTo>
                    <a:pt x="756" y="2077"/>
                  </a:lnTo>
                  <a:lnTo>
                    <a:pt x="1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488;p5"/>
            <p:cNvSpPr/>
            <p:nvPr/>
          </p:nvSpPr>
          <p:spPr>
            <a:xfrm>
              <a:off x="3860519" y="4121293"/>
              <a:ext cx="19410" cy="56270"/>
            </a:xfrm>
            <a:custGeom>
              <a:avLst/>
              <a:gdLst/>
              <a:ahLst/>
              <a:cxnLst/>
              <a:rect l="l" t="t" r="r" b="b"/>
              <a:pathLst>
                <a:path w="733" h="2125" extrusionOk="0">
                  <a:moveTo>
                    <a:pt x="119" y="1"/>
                  </a:moveTo>
                  <a:lnTo>
                    <a:pt x="1" y="48"/>
                  </a:lnTo>
                  <a:lnTo>
                    <a:pt x="590" y="2125"/>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489;p5"/>
            <p:cNvSpPr/>
            <p:nvPr/>
          </p:nvSpPr>
          <p:spPr>
            <a:xfrm>
              <a:off x="3883636" y="4114435"/>
              <a:ext cx="19410" cy="56879"/>
            </a:xfrm>
            <a:custGeom>
              <a:avLst/>
              <a:gdLst/>
              <a:ahLst/>
              <a:cxnLst/>
              <a:rect l="l" t="t" r="r" b="b"/>
              <a:pathLst>
                <a:path w="733" h="2148" extrusionOk="0">
                  <a:moveTo>
                    <a:pt x="119" y="0"/>
                  </a:moveTo>
                  <a:lnTo>
                    <a:pt x="1" y="48"/>
                  </a:lnTo>
                  <a:lnTo>
                    <a:pt x="590" y="2148"/>
                  </a:lnTo>
                  <a:lnTo>
                    <a:pt x="732" y="2100"/>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490;p5"/>
            <p:cNvSpPr/>
            <p:nvPr/>
          </p:nvSpPr>
          <p:spPr>
            <a:xfrm>
              <a:off x="3906754" y="4108185"/>
              <a:ext cx="19410" cy="56270"/>
            </a:xfrm>
            <a:custGeom>
              <a:avLst/>
              <a:gdLst/>
              <a:ahLst/>
              <a:cxnLst/>
              <a:rect l="l" t="t" r="r" b="b"/>
              <a:pathLst>
                <a:path w="733" h="2125" extrusionOk="0">
                  <a:moveTo>
                    <a:pt x="119" y="0"/>
                  </a:moveTo>
                  <a:lnTo>
                    <a:pt x="1" y="24"/>
                  </a:lnTo>
                  <a:lnTo>
                    <a:pt x="591"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491;p5"/>
            <p:cNvSpPr/>
            <p:nvPr/>
          </p:nvSpPr>
          <p:spPr>
            <a:xfrm>
              <a:off x="3929871" y="4101300"/>
              <a:ext cx="19410" cy="56270"/>
            </a:xfrm>
            <a:custGeom>
              <a:avLst/>
              <a:gdLst/>
              <a:ahLst/>
              <a:cxnLst/>
              <a:rect l="l" t="t" r="r" b="b"/>
              <a:pathLst>
                <a:path w="733" h="2125" extrusionOk="0">
                  <a:moveTo>
                    <a:pt x="142" y="1"/>
                  </a:moveTo>
                  <a:lnTo>
                    <a:pt x="1" y="48"/>
                  </a:lnTo>
                  <a:lnTo>
                    <a:pt x="591" y="2125"/>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2" name="Google Shape;492;p5"/>
            <p:cNvSpPr/>
            <p:nvPr/>
          </p:nvSpPr>
          <p:spPr>
            <a:xfrm>
              <a:off x="3952988" y="4094442"/>
              <a:ext cx="19410" cy="56879"/>
            </a:xfrm>
            <a:custGeom>
              <a:avLst/>
              <a:gdLst/>
              <a:ahLst/>
              <a:cxnLst/>
              <a:rect l="l" t="t" r="r" b="b"/>
              <a:pathLst>
                <a:path w="733" h="2148" extrusionOk="0">
                  <a:moveTo>
                    <a:pt x="142" y="0"/>
                  </a:moveTo>
                  <a:lnTo>
                    <a:pt x="1" y="48"/>
                  </a:lnTo>
                  <a:lnTo>
                    <a:pt x="591"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3" name="Google Shape;493;p5"/>
            <p:cNvSpPr/>
            <p:nvPr/>
          </p:nvSpPr>
          <p:spPr>
            <a:xfrm>
              <a:off x="3976106" y="4088193"/>
              <a:ext cx="19410" cy="56244"/>
            </a:xfrm>
            <a:custGeom>
              <a:avLst/>
              <a:gdLst/>
              <a:ahLst/>
              <a:cxnLst/>
              <a:rect l="l" t="t" r="r" b="b"/>
              <a:pathLst>
                <a:path w="733" h="2124" extrusionOk="0">
                  <a:moveTo>
                    <a:pt x="142" y="0"/>
                  </a:moveTo>
                  <a:lnTo>
                    <a:pt x="1" y="24"/>
                  </a:lnTo>
                  <a:lnTo>
                    <a:pt x="591"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4" name="Google Shape;494;p5"/>
            <p:cNvSpPr/>
            <p:nvPr/>
          </p:nvSpPr>
          <p:spPr>
            <a:xfrm>
              <a:off x="3999223" y="4081308"/>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495;p5"/>
            <p:cNvSpPr/>
            <p:nvPr/>
          </p:nvSpPr>
          <p:spPr>
            <a:xfrm>
              <a:off x="4022340" y="4074449"/>
              <a:ext cx="19410" cy="56879"/>
            </a:xfrm>
            <a:custGeom>
              <a:avLst/>
              <a:gdLst/>
              <a:ahLst/>
              <a:cxnLst/>
              <a:rect l="l" t="t" r="r" b="b"/>
              <a:pathLst>
                <a:path w="733" h="2148" extrusionOk="0">
                  <a:moveTo>
                    <a:pt x="142" y="0"/>
                  </a:moveTo>
                  <a:lnTo>
                    <a:pt x="1" y="48"/>
                  </a:lnTo>
                  <a:lnTo>
                    <a:pt x="614" y="2148"/>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496;p5"/>
            <p:cNvSpPr/>
            <p:nvPr/>
          </p:nvSpPr>
          <p:spPr>
            <a:xfrm>
              <a:off x="4045458" y="4068200"/>
              <a:ext cx="19410" cy="56244"/>
            </a:xfrm>
            <a:custGeom>
              <a:avLst/>
              <a:gdLst/>
              <a:ahLst/>
              <a:cxnLst/>
              <a:rect l="l" t="t" r="r" b="b"/>
              <a:pathLst>
                <a:path w="733" h="2124" extrusionOk="0">
                  <a:moveTo>
                    <a:pt x="142" y="0"/>
                  </a:moveTo>
                  <a:lnTo>
                    <a:pt x="1" y="24"/>
                  </a:lnTo>
                  <a:lnTo>
                    <a:pt x="614"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7" name="Google Shape;497;p5"/>
            <p:cNvSpPr/>
            <p:nvPr/>
          </p:nvSpPr>
          <p:spPr>
            <a:xfrm>
              <a:off x="4068575" y="4061315"/>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8" name="Google Shape;498;p5"/>
            <p:cNvSpPr/>
            <p:nvPr/>
          </p:nvSpPr>
          <p:spPr>
            <a:xfrm>
              <a:off x="4091692" y="4054457"/>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499;p5"/>
            <p:cNvSpPr/>
            <p:nvPr/>
          </p:nvSpPr>
          <p:spPr>
            <a:xfrm>
              <a:off x="4114810" y="4048207"/>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0" name="Google Shape;500;p5"/>
            <p:cNvSpPr/>
            <p:nvPr/>
          </p:nvSpPr>
          <p:spPr>
            <a:xfrm>
              <a:off x="4138563" y="4041322"/>
              <a:ext cx="19383" cy="56270"/>
            </a:xfrm>
            <a:custGeom>
              <a:avLst/>
              <a:gdLst/>
              <a:ahLst/>
              <a:cxnLst/>
              <a:rect l="l" t="t" r="r" b="b"/>
              <a:pathLst>
                <a:path w="732" h="2125" extrusionOk="0">
                  <a:moveTo>
                    <a:pt x="118" y="1"/>
                  </a:moveTo>
                  <a:lnTo>
                    <a:pt x="0" y="48"/>
                  </a:lnTo>
                  <a:lnTo>
                    <a:pt x="590" y="2124"/>
                  </a:lnTo>
                  <a:lnTo>
                    <a:pt x="732" y="2101"/>
                  </a:lnTo>
                  <a:lnTo>
                    <a:pt x="1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1" name="Google Shape;501;p5"/>
            <p:cNvSpPr/>
            <p:nvPr/>
          </p:nvSpPr>
          <p:spPr>
            <a:xfrm>
              <a:off x="4161680" y="4034464"/>
              <a:ext cx="19383" cy="56879"/>
            </a:xfrm>
            <a:custGeom>
              <a:avLst/>
              <a:gdLst/>
              <a:ahLst/>
              <a:cxnLst/>
              <a:rect l="l" t="t" r="r" b="b"/>
              <a:pathLst>
                <a:path w="732" h="2148" extrusionOk="0">
                  <a:moveTo>
                    <a:pt x="118" y="0"/>
                  </a:moveTo>
                  <a:lnTo>
                    <a:pt x="1"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502;p5"/>
            <p:cNvSpPr/>
            <p:nvPr/>
          </p:nvSpPr>
          <p:spPr>
            <a:xfrm>
              <a:off x="4184797" y="4028214"/>
              <a:ext cx="19383" cy="56244"/>
            </a:xfrm>
            <a:custGeom>
              <a:avLst/>
              <a:gdLst/>
              <a:ahLst/>
              <a:cxnLst/>
              <a:rect l="l" t="t" r="r" b="b"/>
              <a:pathLst>
                <a:path w="732" h="2124" extrusionOk="0">
                  <a:moveTo>
                    <a:pt x="119" y="0"/>
                  </a:moveTo>
                  <a:lnTo>
                    <a:pt x="1" y="24"/>
                  </a:lnTo>
                  <a:lnTo>
                    <a:pt x="590" y="2124"/>
                  </a:lnTo>
                  <a:lnTo>
                    <a:pt x="732" y="2077"/>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3" name="Google Shape;503;p5"/>
            <p:cNvSpPr/>
            <p:nvPr/>
          </p:nvSpPr>
          <p:spPr>
            <a:xfrm>
              <a:off x="4207915" y="4021330"/>
              <a:ext cx="19383" cy="56270"/>
            </a:xfrm>
            <a:custGeom>
              <a:avLst/>
              <a:gdLst/>
              <a:ahLst/>
              <a:cxnLst/>
              <a:rect l="l" t="t" r="r" b="b"/>
              <a:pathLst>
                <a:path w="732" h="2125" extrusionOk="0">
                  <a:moveTo>
                    <a:pt x="119" y="1"/>
                  </a:moveTo>
                  <a:lnTo>
                    <a:pt x="1" y="48"/>
                  </a:lnTo>
                  <a:lnTo>
                    <a:pt x="590" y="2124"/>
                  </a:lnTo>
                  <a:lnTo>
                    <a:pt x="732" y="2101"/>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4" name="Google Shape;504;p5"/>
            <p:cNvSpPr/>
            <p:nvPr/>
          </p:nvSpPr>
          <p:spPr>
            <a:xfrm>
              <a:off x="4231032" y="4014471"/>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505;p5"/>
            <p:cNvSpPr/>
            <p:nvPr/>
          </p:nvSpPr>
          <p:spPr>
            <a:xfrm>
              <a:off x="4254149" y="4008222"/>
              <a:ext cx="19410" cy="56244"/>
            </a:xfrm>
            <a:custGeom>
              <a:avLst/>
              <a:gdLst/>
              <a:ahLst/>
              <a:cxnLst/>
              <a:rect l="l" t="t" r="r" b="b"/>
              <a:pathLst>
                <a:path w="733" h="2124" extrusionOk="0">
                  <a:moveTo>
                    <a:pt x="142" y="0"/>
                  </a:moveTo>
                  <a:lnTo>
                    <a:pt x="1" y="24"/>
                  </a:lnTo>
                  <a:lnTo>
                    <a:pt x="590" y="2124"/>
                  </a:lnTo>
                  <a:lnTo>
                    <a:pt x="732"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506;p5"/>
            <p:cNvSpPr/>
            <p:nvPr/>
          </p:nvSpPr>
          <p:spPr>
            <a:xfrm>
              <a:off x="4277267" y="4001337"/>
              <a:ext cx="19410" cy="56270"/>
            </a:xfrm>
            <a:custGeom>
              <a:avLst/>
              <a:gdLst/>
              <a:ahLst/>
              <a:cxnLst/>
              <a:rect l="l" t="t" r="r" b="b"/>
              <a:pathLst>
                <a:path w="733" h="2125" extrusionOk="0">
                  <a:moveTo>
                    <a:pt x="142" y="1"/>
                  </a:moveTo>
                  <a:lnTo>
                    <a:pt x="1" y="48"/>
                  </a:lnTo>
                  <a:lnTo>
                    <a:pt x="614" y="2124"/>
                  </a:lnTo>
                  <a:lnTo>
                    <a:pt x="732"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7" name="Google Shape;507;p5"/>
            <p:cNvSpPr/>
            <p:nvPr/>
          </p:nvSpPr>
          <p:spPr>
            <a:xfrm>
              <a:off x="4300384" y="3994478"/>
              <a:ext cx="19410" cy="56879"/>
            </a:xfrm>
            <a:custGeom>
              <a:avLst/>
              <a:gdLst/>
              <a:ahLst/>
              <a:cxnLst/>
              <a:rect l="l" t="t" r="r" b="b"/>
              <a:pathLst>
                <a:path w="733" h="2148" extrusionOk="0">
                  <a:moveTo>
                    <a:pt x="142" y="0"/>
                  </a:moveTo>
                  <a:lnTo>
                    <a:pt x="1" y="47"/>
                  </a:lnTo>
                  <a:lnTo>
                    <a:pt x="614" y="2147"/>
                  </a:lnTo>
                  <a:lnTo>
                    <a:pt x="732"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8" name="Google Shape;508;p5"/>
            <p:cNvSpPr/>
            <p:nvPr/>
          </p:nvSpPr>
          <p:spPr>
            <a:xfrm>
              <a:off x="4323501" y="3988229"/>
              <a:ext cx="20019" cy="56244"/>
            </a:xfrm>
            <a:custGeom>
              <a:avLst/>
              <a:gdLst/>
              <a:ahLst/>
              <a:cxnLst/>
              <a:rect l="l" t="t" r="r" b="b"/>
              <a:pathLst>
                <a:path w="756" h="2124" extrusionOk="0">
                  <a:moveTo>
                    <a:pt x="142" y="0"/>
                  </a:moveTo>
                  <a:lnTo>
                    <a:pt x="1" y="24"/>
                  </a:lnTo>
                  <a:lnTo>
                    <a:pt x="614" y="2124"/>
                  </a:lnTo>
                  <a:lnTo>
                    <a:pt x="756" y="2077"/>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509;p5"/>
            <p:cNvSpPr/>
            <p:nvPr/>
          </p:nvSpPr>
          <p:spPr>
            <a:xfrm>
              <a:off x="4346619" y="3981344"/>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0" name="Google Shape;510;p5"/>
            <p:cNvSpPr/>
            <p:nvPr/>
          </p:nvSpPr>
          <p:spPr>
            <a:xfrm>
              <a:off x="4369736" y="3974486"/>
              <a:ext cx="20019" cy="56879"/>
            </a:xfrm>
            <a:custGeom>
              <a:avLst/>
              <a:gdLst/>
              <a:ahLst/>
              <a:cxnLst/>
              <a:rect l="l" t="t" r="r" b="b"/>
              <a:pathLst>
                <a:path w="756" h="2148" extrusionOk="0">
                  <a:moveTo>
                    <a:pt x="142" y="0"/>
                  </a:moveTo>
                  <a:lnTo>
                    <a:pt x="1" y="47"/>
                  </a:lnTo>
                  <a:lnTo>
                    <a:pt x="614" y="2147"/>
                  </a:lnTo>
                  <a:lnTo>
                    <a:pt x="756" y="2100"/>
                  </a:lnTo>
                  <a:lnTo>
                    <a:pt x="1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511;p5"/>
            <p:cNvSpPr/>
            <p:nvPr/>
          </p:nvSpPr>
          <p:spPr>
            <a:xfrm>
              <a:off x="4393489" y="3968236"/>
              <a:ext cx="19383" cy="56244"/>
            </a:xfrm>
            <a:custGeom>
              <a:avLst/>
              <a:gdLst/>
              <a:ahLst/>
              <a:cxnLst/>
              <a:rect l="l" t="t" r="r" b="b"/>
              <a:pathLst>
                <a:path w="732" h="2124" extrusionOk="0">
                  <a:moveTo>
                    <a:pt x="118" y="0"/>
                  </a:moveTo>
                  <a:lnTo>
                    <a:pt x="0" y="24"/>
                  </a:lnTo>
                  <a:lnTo>
                    <a:pt x="590" y="2124"/>
                  </a:lnTo>
                  <a:lnTo>
                    <a:pt x="732" y="2077"/>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512;p5"/>
            <p:cNvSpPr/>
            <p:nvPr/>
          </p:nvSpPr>
          <p:spPr>
            <a:xfrm>
              <a:off x="4415970" y="3961352"/>
              <a:ext cx="20019" cy="56270"/>
            </a:xfrm>
            <a:custGeom>
              <a:avLst/>
              <a:gdLst/>
              <a:ahLst/>
              <a:cxnLst/>
              <a:rect l="l" t="t" r="r" b="b"/>
              <a:pathLst>
                <a:path w="756" h="2125" extrusionOk="0">
                  <a:moveTo>
                    <a:pt x="142" y="1"/>
                  </a:moveTo>
                  <a:lnTo>
                    <a:pt x="1" y="48"/>
                  </a:lnTo>
                  <a:lnTo>
                    <a:pt x="614" y="2124"/>
                  </a:lnTo>
                  <a:lnTo>
                    <a:pt x="756" y="2101"/>
                  </a:lnTo>
                  <a:lnTo>
                    <a:pt x="1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3" name="Google Shape;513;p5"/>
            <p:cNvSpPr/>
            <p:nvPr/>
          </p:nvSpPr>
          <p:spPr>
            <a:xfrm>
              <a:off x="4439723" y="3954493"/>
              <a:ext cx="19383" cy="56879"/>
            </a:xfrm>
            <a:custGeom>
              <a:avLst/>
              <a:gdLst/>
              <a:ahLst/>
              <a:cxnLst/>
              <a:rect l="l" t="t" r="r" b="b"/>
              <a:pathLst>
                <a:path w="732" h="2148" extrusionOk="0">
                  <a:moveTo>
                    <a:pt x="118" y="0"/>
                  </a:moveTo>
                  <a:lnTo>
                    <a:pt x="0" y="47"/>
                  </a:lnTo>
                  <a:lnTo>
                    <a:pt x="590" y="2147"/>
                  </a:lnTo>
                  <a:lnTo>
                    <a:pt x="732" y="2100"/>
                  </a:lnTo>
                  <a:lnTo>
                    <a:pt x="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57902885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4"/>
        <p:cNvGrpSpPr/>
        <p:nvPr/>
      </p:nvGrpSpPr>
      <p:grpSpPr>
        <a:xfrm>
          <a:off x="0" y="0"/>
          <a:ext cx="0" cy="0"/>
          <a:chOff x="0" y="0"/>
          <a:chExt cx="0" cy="0"/>
        </a:xfrm>
      </p:grpSpPr>
      <p:grpSp>
        <p:nvGrpSpPr>
          <p:cNvPr id="515" name="Google Shape;515;p6"/>
          <p:cNvGrpSpPr/>
          <p:nvPr/>
        </p:nvGrpSpPr>
        <p:grpSpPr>
          <a:xfrm>
            <a:off x="-584199" y="-1382400"/>
            <a:ext cx="13004973" cy="9447064"/>
            <a:chOff x="-438149" y="-1036800"/>
            <a:chExt cx="9753730" cy="7085298"/>
          </a:xfrm>
        </p:grpSpPr>
        <p:sp>
          <p:nvSpPr>
            <p:cNvPr id="516" name="Google Shape;516;p6"/>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7" name="Google Shape;517;p6"/>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8" name="Google Shape;518;p6"/>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9" name="Google Shape;519;p6"/>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520;p6"/>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521;p6"/>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522;p6"/>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523;p6"/>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524;p6"/>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525;p6"/>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526;p6"/>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527;p6"/>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528;p6"/>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529;p6"/>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530;p6"/>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531;p6"/>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532;p6"/>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533;p6"/>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534;p6"/>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535;p6"/>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536;p6"/>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537;p6"/>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538;p6"/>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9" name="Google Shape;539;p6"/>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40" name="Google Shape;540;p6"/>
          <p:cNvGrpSpPr/>
          <p:nvPr/>
        </p:nvGrpSpPr>
        <p:grpSpPr>
          <a:xfrm>
            <a:off x="10291639" y="733605"/>
            <a:ext cx="993895" cy="1387499"/>
            <a:chOff x="7718729" y="550204"/>
            <a:chExt cx="745421" cy="1040624"/>
          </a:xfrm>
        </p:grpSpPr>
        <p:sp>
          <p:nvSpPr>
            <p:cNvPr id="541" name="Google Shape;541;p6"/>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2" name="Google Shape;542;p6"/>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543;p6"/>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544;p6"/>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545;p6"/>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546;p6"/>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547;p6"/>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548;p6"/>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549;p6"/>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0" name="Google Shape;550;p6"/>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1" name="Google Shape;551;p6"/>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2" name="Google Shape;552;p6"/>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53" name="Google Shape;553;p6"/>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4" name="Google Shape;554;p6"/>
          <p:cNvSpPr/>
          <p:nvPr/>
        </p:nvSpPr>
        <p:spPr>
          <a:xfrm>
            <a:off x="9473539" y="3767160"/>
            <a:ext cx="20867"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5" name="Google Shape;555;p6"/>
          <p:cNvSpPr txBox="1">
            <a:spLocks noGrp="1"/>
          </p:cNvSpPr>
          <p:nvPr>
            <p:ph type="title"/>
          </p:nvPr>
        </p:nvSpPr>
        <p:spPr>
          <a:xfrm>
            <a:off x="1662167" y="728100"/>
            <a:ext cx="51832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667">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grpSp>
        <p:nvGrpSpPr>
          <p:cNvPr id="556" name="Google Shape;556;p6"/>
          <p:cNvGrpSpPr/>
          <p:nvPr/>
        </p:nvGrpSpPr>
        <p:grpSpPr>
          <a:xfrm>
            <a:off x="10204482" y="5577905"/>
            <a:ext cx="1093028" cy="1154179"/>
            <a:chOff x="7088286" y="1674216"/>
            <a:chExt cx="819771" cy="865634"/>
          </a:xfrm>
        </p:grpSpPr>
        <p:grpSp>
          <p:nvGrpSpPr>
            <p:cNvPr id="557" name="Google Shape;557;p6"/>
            <p:cNvGrpSpPr/>
            <p:nvPr/>
          </p:nvGrpSpPr>
          <p:grpSpPr>
            <a:xfrm>
              <a:off x="7331958" y="1674216"/>
              <a:ext cx="576099" cy="865634"/>
              <a:chOff x="7331958" y="1674216"/>
              <a:chExt cx="576099" cy="865634"/>
            </a:xfrm>
          </p:grpSpPr>
          <p:sp>
            <p:nvSpPr>
              <p:cNvPr id="558" name="Google Shape;558;p6"/>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 name="Google Shape;559;p6"/>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 name="Google Shape;560;p6"/>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 name="Google Shape;561;p6"/>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 name="Google Shape;562;p6"/>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 name="Google Shape;563;p6"/>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 name="Google Shape;564;p6"/>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 name="Google Shape;565;p6"/>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 name="Google Shape;566;p6"/>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67" name="Google Shape;567;p6"/>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28033652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68"/>
        <p:cNvGrpSpPr/>
        <p:nvPr/>
      </p:nvGrpSpPr>
      <p:grpSpPr>
        <a:xfrm>
          <a:off x="0" y="0"/>
          <a:ext cx="0" cy="0"/>
          <a:chOff x="0" y="0"/>
          <a:chExt cx="0" cy="0"/>
        </a:xfrm>
      </p:grpSpPr>
      <p:grpSp>
        <p:nvGrpSpPr>
          <p:cNvPr id="569" name="Google Shape;569;p7"/>
          <p:cNvGrpSpPr/>
          <p:nvPr/>
        </p:nvGrpSpPr>
        <p:grpSpPr>
          <a:xfrm>
            <a:off x="-584199" y="-1382400"/>
            <a:ext cx="13004973" cy="9447064"/>
            <a:chOff x="-438149" y="-1036800"/>
            <a:chExt cx="9753730" cy="7085298"/>
          </a:xfrm>
        </p:grpSpPr>
        <p:sp>
          <p:nvSpPr>
            <p:cNvPr id="570" name="Google Shape;570;p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1" name="Google Shape;571;p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2" name="Google Shape;572;p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3" name="Google Shape;573;p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4" name="Google Shape;574;p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5" name="Google Shape;575;p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6" name="Google Shape;576;p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7" name="Google Shape;577;p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8" name="Google Shape;578;p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9" name="Google Shape;579;p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0" name="Google Shape;580;p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1" name="Google Shape;581;p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2" name="Google Shape;582;p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3" name="Google Shape;583;p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4" name="Google Shape;584;p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5" name="Google Shape;585;p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6" name="Google Shape;586;p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7" name="Google Shape;587;p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8" name="Google Shape;588;p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9" name="Google Shape;589;p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0" name="Google Shape;590;p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1" name="Google Shape;591;p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2" name="Google Shape;592;p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3" name="Google Shape;593;p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94" name="Google Shape;594;p7"/>
          <p:cNvGrpSpPr/>
          <p:nvPr/>
        </p:nvGrpSpPr>
        <p:grpSpPr>
          <a:xfrm>
            <a:off x="10291639" y="733605"/>
            <a:ext cx="993895" cy="1387499"/>
            <a:chOff x="7718729" y="550204"/>
            <a:chExt cx="745421" cy="1040624"/>
          </a:xfrm>
        </p:grpSpPr>
        <p:sp>
          <p:nvSpPr>
            <p:cNvPr id="595" name="Google Shape;595;p7"/>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6" name="Google Shape;596;p7"/>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7" name="Google Shape;597;p7"/>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8" name="Google Shape;598;p7"/>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9" name="Google Shape;599;p7"/>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0" name="Google Shape;600;p7"/>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1" name="Google Shape;601;p7"/>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2" name="Google Shape;602;p7"/>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3" name="Google Shape;603;p7"/>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4" name="Google Shape;604;p7"/>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5" name="Google Shape;605;p7"/>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6" name="Google Shape;606;p7"/>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07" name="Google Shape;607;p7"/>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8" name="Google Shape;608;p7"/>
          <p:cNvSpPr/>
          <p:nvPr/>
        </p:nvSpPr>
        <p:spPr>
          <a:xfrm>
            <a:off x="9473539" y="3767160"/>
            <a:ext cx="20867"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9" name="Google Shape;609;p7"/>
          <p:cNvSpPr txBox="1">
            <a:spLocks noGrp="1"/>
          </p:cNvSpPr>
          <p:nvPr>
            <p:ph type="title"/>
          </p:nvPr>
        </p:nvSpPr>
        <p:spPr>
          <a:xfrm>
            <a:off x="1662167" y="728100"/>
            <a:ext cx="56024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4667">
                <a:solidFill>
                  <a:schemeClr val="accent3"/>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GB"/>
              <a:t>Click to edit Master title style</a:t>
            </a:r>
            <a:endParaRPr/>
          </a:p>
        </p:txBody>
      </p:sp>
      <p:sp>
        <p:nvSpPr>
          <p:cNvPr id="610" name="Google Shape;610;p7"/>
          <p:cNvSpPr txBox="1">
            <a:spLocks noGrp="1"/>
          </p:cNvSpPr>
          <p:nvPr>
            <p:ph type="subTitle" idx="1"/>
          </p:nvPr>
        </p:nvSpPr>
        <p:spPr>
          <a:xfrm>
            <a:off x="1665300" y="1734333"/>
            <a:ext cx="4590800" cy="100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133">
                <a:latin typeface="Cabin"/>
                <a:ea typeface="Cabin"/>
                <a:cs typeface="Cabin"/>
                <a:sym typeface="Cabin"/>
              </a:defRPr>
            </a:lvl1pPr>
            <a:lvl2pPr lvl="1" rtl="0">
              <a:lnSpc>
                <a:spcPct val="100000"/>
              </a:lnSpc>
              <a:spcBef>
                <a:spcPts val="2133"/>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r>
              <a:rPr lang="en-GB"/>
              <a:t>Click to edit Master subtitle style</a:t>
            </a:r>
            <a:endParaRPr/>
          </a:p>
        </p:txBody>
      </p:sp>
      <p:grpSp>
        <p:nvGrpSpPr>
          <p:cNvPr id="611" name="Google Shape;611;p7"/>
          <p:cNvGrpSpPr/>
          <p:nvPr/>
        </p:nvGrpSpPr>
        <p:grpSpPr>
          <a:xfrm rot="998234" flipH="1">
            <a:off x="830921" y="5126549"/>
            <a:ext cx="637339" cy="547480"/>
            <a:chOff x="5263209" y="4056946"/>
            <a:chExt cx="478022" cy="410626"/>
          </a:xfrm>
        </p:grpSpPr>
        <p:sp>
          <p:nvSpPr>
            <p:cNvPr id="612" name="Google Shape;612;p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3" name="Google Shape;613;p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4" name="Google Shape;614;p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5" name="Google Shape;615;p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6" name="Google Shape;616;p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7" name="Google Shape;617;p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8" name="Google Shape;618;p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9" name="Google Shape;619;p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0" name="Google Shape;620;p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1" name="Google Shape;621;p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22" name="Google Shape;622;p7"/>
          <p:cNvGrpSpPr/>
          <p:nvPr/>
        </p:nvGrpSpPr>
        <p:grpSpPr>
          <a:xfrm>
            <a:off x="1290602" y="5703567"/>
            <a:ext cx="1103028" cy="1283552"/>
            <a:chOff x="3393878" y="4486192"/>
            <a:chExt cx="827188" cy="962568"/>
          </a:xfrm>
        </p:grpSpPr>
        <p:sp>
          <p:nvSpPr>
            <p:cNvPr id="623" name="Google Shape;623;p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4" name="Google Shape;624;p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5" name="Google Shape;625;p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6" name="Google Shape;626;p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7" name="Google Shape;627;p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8" name="Google Shape;628;p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9" name="Google Shape;629;p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0" name="Google Shape;630;p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1" name="Google Shape;631;p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2" name="Google Shape;632;p7"/>
            <p:cNvSpPr/>
            <p:nvPr/>
          </p:nvSpPr>
          <p:spPr>
            <a:xfrm>
              <a:off x="3823716" y="5050317"/>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3" name="Google Shape;633;p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4" name="Google Shape;634;p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5" name="Google Shape;635;p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6" name="Google Shape;636;p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7" name="Google Shape;637;p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8" name="Google Shape;638;p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9" name="Google Shape;639;p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40" name="Google Shape;640;p7"/>
          <p:cNvGrpSpPr/>
          <p:nvPr/>
        </p:nvGrpSpPr>
        <p:grpSpPr>
          <a:xfrm rot="-2135658">
            <a:off x="96051" y="5541655"/>
            <a:ext cx="1128791" cy="1298664"/>
            <a:chOff x="2401585" y="228600"/>
            <a:chExt cx="846654" cy="974068"/>
          </a:xfrm>
        </p:grpSpPr>
        <p:sp>
          <p:nvSpPr>
            <p:cNvPr id="641" name="Google Shape;641;p7"/>
            <p:cNvSpPr/>
            <p:nvPr/>
          </p:nvSpPr>
          <p:spPr>
            <a:xfrm>
              <a:off x="2916442" y="228600"/>
              <a:ext cx="173709" cy="169472"/>
            </a:xfrm>
            <a:custGeom>
              <a:avLst/>
              <a:gdLst/>
              <a:ahLst/>
              <a:cxnLst/>
              <a:rect l="l" t="t" r="r" b="b"/>
              <a:pathLst>
                <a:path w="6560" h="6400" extrusionOk="0">
                  <a:moveTo>
                    <a:pt x="3795" y="1"/>
                  </a:moveTo>
                  <a:cubicBezTo>
                    <a:pt x="3038" y="1"/>
                    <a:pt x="2302" y="275"/>
                    <a:pt x="1723" y="784"/>
                  </a:cubicBezTo>
                  <a:cubicBezTo>
                    <a:pt x="991" y="1468"/>
                    <a:pt x="472" y="2341"/>
                    <a:pt x="236" y="3332"/>
                  </a:cubicBezTo>
                  <a:cubicBezTo>
                    <a:pt x="165" y="3639"/>
                    <a:pt x="95" y="3969"/>
                    <a:pt x="47" y="4300"/>
                  </a:cubicBezTo>
                  <a:lnTo>
                    <a:pt x="0" y="4535"/>
                  </a:lnTo>
                  <a:lnTo>
                    <a:pt x="260" y="4559"/>
                  </a:lnTo>
                  <a:cubicBezTo>
                    <a:pt x="519" y="4583"/>
                    <a:pt x="755" y="4630"/>
                    <a:pt x="991" y="4653"/>
                  </a:cubicBezTo>
                  <a:lnTo>
                    <a:pt x="1204" y="4701"/>
                  </a:lnTo>
                  <a:lnTo>
                    <a:pt x="1510" y="4748"/>
                  </a:lnTo>
                  <a:lnTo>
                    <a:pt x="1557" y="4512"/>
                  </a:lnTo>
                  <a:cubicBezTo>
                    <a:pt x="1605" y="4205"/>
                    <a:pt x="1652" y="3898"/>
                    <a:pt x="1746" y="3615"/>
                  </a:cubicBezTo>
                  <a:cubicBezTo>
                    <a:pt x="1888" y="2978"/>
                    <a:pt x="2218" y="2388"/>
                    <a:pt x="2666" y="1940"/>
                  </a:cubicBezTo>
                  <a:cubicBezTo>
                    <a:pt x="2960" y="1607"/>
                    <a:pt x="3400" y="1421"/>
                    <a:pt x="3838" y="1421"/>
                  </a:cubicBezTo>
                  <a:cubicBezTo>
                    <a:pt x="3928" y="1421"/>
                    <a:pt x="4017" y="1428"/>
                    <a:pt x="4106" y="1444"/>
                  </a:cubicBezTo>
                  <a:cubicBezTo>
                    <a:pt x="4601" y="1704"/>
                    <a:pt x="4908" y="2176"/>
                    <a:pt x="4955" y="2719"/>
                  </a:cubicBezTo>
                  <a:cubicBezTo>
                    <a:pt x="5026" y="3379"/>
                    <a:pt x="4932" y="4016"/>
                    <a:pt x="4648" y="4606"/>
                  </a:cubicBezTo>
                  <a:cubicBezTo>
                    <a:pt x="4530" y="4889"/>
                    <a:pt x="4412" y="5173"/>
                    <a:pt x="4247" y="5432"/>
                  </a:cubicBezTo>
                  <a:lnTo>
                    <a:pt x="4129" y="5644"/>
                  </a:lnTo>
                  <a:lnTo>
                    <a:pt x="4412" y="5786"/>
                  </a:lnTo>
                  <a:lnTo>
                    <a:pt x="4601" y="5904"/>
                  </a:lnTo>
                  <a:cubicBezTo>
                    <a:pt x="4814" y="6022"/>
                    <a:pt x="5026" y="6140"/>
                    <a:pt x="5238" y="6282"/>
                  </a:cubicBezTo>
                  <a:lnTo>
                    <a:pt x="5451" y="6399"/>
                  </a:lnTo>
                  <a:lnTo>
                    <a:pt x="5592" y="6187"/>
                  </a:lnTo>
                  <a:cubicBezTo>
                    <a:pt x="5757" y="5904"/>
                    <a:pt x="5899" y="5621"/>
                    <a:pt x="6017" y="5314"/>
                  </a:cubicBezTo>
                  <a:cubicBezTo>
                    <a:pt x="6442" y="4394"/>
                    <a:pt x="6560" y="3379"/>
                    <a:pt x="6394" y="2388"/>
                  </a:cubicBezTo>
                  <a:cubicBezTo>
                    <a:pt x="6206" y="1374"/>
                    <a:pt x="5545" y="524"/>
                    <a:pt x="4578" y="100"/>
                  </a:cubicBezTo>
                  <a:cubicBezTo>
                    <a:pt x="4318" y="33"/>
                    <a:pt x="4055" y="1"/>
                    <a:pt x="37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2" name="Google Shape;642;p7"/>
            <p:cNvSpPr/>
            <p:nvPr/>
          </p:nvSpPr>
          <p:spPr>
            <a:xfrm>
              <a:off x="3113244" y="393043"/>
              <a:ext cx="134995" cy="152472"/>
            </a:xfrm>
            <a:custGeom>
              <a:avLst/>
              <a:gdLst/>
              <a:ahLst/>
              <a:cxnLst/>
              <a:rect l="l" t="t" r="r" b="b"/>
              <a:pathLst>
                <a:path w="5098" h="5758" extrusionOk="0">
                  <a:moveTo>
                    <a:pt x="1558" y="1"/>
                  </a:moveTo>
                  <a:cubicBezTo>
                    <a:pt x="874" y="24"/>
                    <a:pt x="284" y="425"/>
                    <a:pt x="1" y="1039"/>
                  </a:cubicBezTo>
                  <a:cubicBezTo>
                    <a:pt x="1605" y="2266"/>
                    <a:pt x="2856" y="3894"/>
                    <a:pt x="3634" y="5758"/>
                  </a:cubicBezTo>
                  <a:cubicBezTo>
                    <a:pt x="4177" y="4814"/>
                    <a:pt x="5097" y="3210"/>
                    <a:pt x="4932" y="2478"/>
                  </a:cubicBezTo>
                  <a:cubicBezTo>
                    <a:pt x="4743" y="1723"/>
                    <a:pt x="4083" y="1157"/>
                    <a:pt x="3422" y="732"/>
                  </a:cubicBezTo>
                  <a:cubicBezTo>
                    <a:pt x="2879" y="307"/>
                    <a:pt x="2242" y="72"/>
                    <a:pt x="1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3" name="Google Shape;643;p7"/>
            <p:cNvSpPr/>
            <p:nvPr/>
          </p:nvSpPr>
          <p:spPr>
            <a:xfrm>
              <a:off x="2708360" y="270412"/>
              <a:ext cx="156868" cy="102054"/>
            </a:xfrm>
            <a:custGeom>
              <a:avLst/>
              <a:gdLst/>
              <a:ahLst/>
              <a:cxnLst/>
              <a:rect l="l" t="t" r="r" b="b"/>
              <a:pathLst>
                <a:path w="5924" h="3854" extrusionOk="0">
                  <a:moveTo>
                    <a:pt x="2665" y="1"/>
                  </a:moveTo>
                  <a:cubicBezTo>
                    <a:pt x="2062" y="1"/>
                    <a:pt x="1473" y="103"/>
                    <a:pt x="1016" y="455"/>
                  </a:cubicBezTo>
                  <a:cubicBezTo>
                    <a:pt x="402" y="927"/>
                    <a:pt x="166" y="2768"/>
                    <a:pt x="1" y="3853"/>
                  </a:cubicBezTo>
                  <a:cubicBezTo>
                    <a:pt x="1771" y="2862"/>
                    <a:pt x="3753" y="2367"/>
                    <a:pt x="5758" y="2367"/>
                  </a:cubicBezTo>
                  <a:cubicBezTo>
                    <a:pt x="5923" y="1706"/>
                    <a:pt x="5711" y="1022"/>
                    <a:pt x="5192" y="597"/>
                  </a:cubicBezTo>
                  <a:cubicBezTo>
                    <a:pt x="4626" y="243"/>
                    <a:pt x="3965" y="31"/>
                    <a:pt x="3281" y="31"/>
                  </a:cubicBezTo>
                  <a:cubicBezTo>
                    <a:pt x="3077" y="13"/>
                    <a:pt x="2870"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 name="Google Shape;644;p7"/>
            <p:cNvSpPr/>
            <p:nvPr/>
          </p:nvSpPr>
          <p:spPr>
            <a:xfrm>
              <a:off x="2401585" y="332906"/>
              <a:ext cx="839760" cy="869762"/>
            </a:xfrm>
            <a:custGeom>
              <a:avLst/>
              <a:gdLst/>
              <a:ahLst/>
              <a:cxnLst/>
              <a:rect l="l" t="t" r="r" b="b"/>
              <a:pathLst>
                <a:path w="31713" h="32846" extrusionOk="0">
                  <a:moveTo>
                    <a:pt x="15597" y="4212"/>
                  </a:moveTo>
                  <a:cubicBezTo>
                    <a:pt x="15747" y="4212"/>
                    <a:pt x="15897" y="4218"/>
                    <a:pt x="16045" y="4230"/>
                  </a:cubicBezTo>
                  <a:lnTo>
                    <a:pt x="16258" y="4254"/>
                  </a:lnTo>
                  <a:cubicBezTo>
                    <a:pt x="16423" y="4254"/>
                    <a:pt x="16848" y="4301"/>
                    <a:pt x="17438" y="4372"/>
                  </a:cubicBezTo>
                  <a:cubicBezTo>
                    <a:pt x="20198" y="4844"/>
                    <a:pt x="22841" y="5858"/>
                    <a:pt x="25200" y="7368"/>
                  </a:cubicBezTo>
                  <a:cubicBezTo>
                    <a:pt x="25979" y="7864"/>
                    <a:pt x="26710" y="8524"/>
                    <a:pt x="26899" y="9445"/>
                  </a:cubicBezTo>
                  <a:cubicBezTo>
                    <a:pt x="26994" y="10011"/>
                    <a:pt x="26970" y="10624"/>
                    <a:pt x="26828" y="11191"/>
                  </a:cubicBezTo>
                  <a:cubicBezTo>
                    <a:pt x="26640" y="12253"/>
                    <a:pt x="26357" y="13456"/>
                    <a:pt x="25436" y="13999"/>
                  </a:cubicBezTo>
                  <a:cubicBezTo>
                    <a:pt x="25094" y="14194"/>
                    <a:pt x="24724" y="14272"/>
                    <a:pt x="24342" y="14272"/>
                  </a:cubicBezTo>
                  <a:cubicBezTo>
                    <a:pt x="23618" y="14272"/>
                    <a:pt x="22852" y="13993"/>
                    <a:pt x="22157" y="13715"/>
                  </a:cubicBezTo>
                  <a:lnTo>
                    <a:pt x="14630" y="11120"/>
                  </a:lnTo>
                  <a:cubicBezTo>
                    <a:pt x="14134" y="10978"/>
                    <a:pt x="13639" y="10813"/>
                    <a:pt x="13167" y="10577"/>
                  </a:cubicBezTo>
                  <a:cubicBezTo>
                    <a:pt x="12601" y="10318"/>
                    <a:pt x="12152" y="9869"/>
                    <a:pt x="11893" y="9303"/>
                  </a:cubicBezTo>
                  <a:cubicBezTo>
                    <a:pt x="11492" y="8312"/>
                    <a:pt x="12011" y="7180"/>
                    <a:pt x="12530" y="6236"/>
                  </a:cubicBezTo>
                  <a:cubicBezTo>
                    <a:pt x="12766" y="5693"/>
                    <a:pt x="13120" y="5221"/>
                    <a:pt x="13568" y="4820"/>
                  </a:cubicBezTo>
                  <a:cubicBezTo>
                    <a:pt x="14117" y="4369"/>
                    <a:pt x="14861" y="4212"/>
                    <a:pt x="15597" y="4212"/>
                  </a:cubicBezTo>
                  <a:close/>
                  <a:moveTo>
                    <a:pt x="17782" y="1"/>
                  </a:moveTo>
                  <a:cubicBezTo>
                    <a:pt x="17643" y="1"/>
                    <a:pt x="17504" y="3"/>
                    <a:pt x="17367" y="7"/>
                  </a:cubicBezTo>
                  <a:cubicBezTo>
                    <a:pt x="15338" y="7"/>
                    <a:pt x="13356" y="502"/>
                    <a:pt x="11586" y="1493"/>
                  </a:cubicBezTo>
                  <a:lnTo>
                    <a:pt x="11492" y="1540"/>
                  </a:lnTo>
                  <a:cubicBezTo>
                    <a:pt x="8707" y="3216"/>
                    <a:pt x="6890" y="6212"/>
                    <a:pt x="5451" y="9209"/>
                  </a:cubicBezTo>
                  <a:cubicBezTo>
                    <a:pt x="3422" y="13385"/>
                    <a:pt x="1912" y="17774"/>
                    <a:pt x="449" y="22186"/>
                  </a:cubicBezTo>
                  <a:cubicBezTo>
                    <a:pt x="1" y="23437"/>
                    <a:pt x="638" y="24805"/>
                    <a:pt x="1888" y="25277"/>
                  </a:cubicBezTo>
                  <a:lnTo>
                    <a:pt x="6702" y="26929"/>
                  </a:lnTo>
                  <a:lnTo>
                    <a:pt x="23454" y="32733"/>
                  </a:lnTo>
                  <a:cubicBezTo>
                    <a:pt x="23692" y="32810"/>
                    <a:pt x="23934" y="32846"/>
                    <a:pt x="24173" y="32846"/>
                  </a:cubicBezTo>
                  <a:cubicBezTo>
                    <a:pt x="25191" y="32846"/>
                    <a:pt x="26154" y="32189"/>
                    <a:pt x="26498" y="31176"/>
                  </a:cubicBezTo>
                  <a:cubicBezTo>
                    <a:pt x="28055" y="26811"/>
                    <a:pt x="29589" y="22422"/>
                    <a:pt x="30580" y="17892"/>
                  </a:cubicBezTo>
                  <a:cubicBezTo>
                    <a:pt x="31288" y="14659"/>
                    <a:pt x="31713" y="11167"/>
                    <a:pt x="30557" y="8123"/>
                  </a:cubicBezTo>
                  <a:cubicBezTo>
                    <a:pt x="30533" y="8100"/>
                    <a:pt x="30509" y="8053"/>
                    <a:pt x="30509" y="8029"/>
                  </a:cubicBezTo>
                  <a:cubicBezTo>
                    <a:pt x="29731" y="6165"/>
                    <a:pt x="28480" y="4537"/>
                    <a:pt x="26899" y="3310"/>
                  </a:cubicBezTo>
                  <a:cubicBezTo>
                    <a:pt x="26262" y="2791"/>
                    <a:pt x="25578" y="2319"/>
                    <a:pt x="24894" y="1871"/>
                  </a:cubicBezTo>
                  <a:cubicBezTo>
                    <a:pt x="24658" y="1753"/>
                    <a:pt x="24445" y="1611"/>
                    <a:pt x="24233" y="1493"/>
                  </a:cubicBezTo>
                  <a:cubicBezTo>
                    <a:pt x="24091" y="1399"/>
                    <a:pt x="23926" y="1328"/>
                    <a:pt x="23785" y="1281"/>
                  </a:cubicBezTo>
                  <a:lnTo>
                    <a:pt x="21071" y="337"/>
                  </a:lnTo>
                  <a:cubicBezTo>
                    <a:pt x="20906" y="290"/>
                    <a:pt x="20741" y="243"/>
                    <a:pt x="20576" y="219"/>
                  </a:cubicBezTo>
                  <a:cubicBezTo>
                    <a:pt x="20316" y="172"/>
                    <a:pt x="20057" y="148"/>
                    <a:pt x="19821" y="125"/>
                  </a:cubicBezTo>
                  <a:cubicBezTo>
                    <a:pt x="19137" y="46"/>
                    <a:pt x="18452" y="1"/>
                    <a:pt x="17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 name="Google Shape;645;p7"/>
            <p:cNvSpPr/>
            <p:nvPr/>
          </p:nvSpPr>
          <p:spPr>
            <a:xfrm>
              <a:off x="2593409" y="358539"/>
              <a:ext cx="612959" cy="398286"/>
            </a:xfrm>
            <a:custGeom>
              <a:avLst/>
              <a:gdLst/>
              <a:ahLst/>
              <a:cxnLst/>
              <a:rect l="l" t="t" r="r" b="b"/>
              <a:pathLst>
                <a:path w="23148" h="15041" extrusionOk="0">
                  <a:moveTo>
                    <a:pt x="10665" y="0"/>
                  </a:moveTo>
                  <a:cubicBezTo>
                    <a:pt x="8777" y="0"/>
                    <a:pt x="6906" y="442"/>
                    <a:pt x="5215" y="1327"/>
                  </a:cubicBezTo>
                  <a:cubicBezTo>
                    <a:pt x="3091" y="2436"/>
                    <a:pt x="1534" y="4371"/>
                    <a:pt x="402" y="6424"/>
                  </a:cubicBezTo>
                  <a:cubicBezTo>
                    <a:pt x="260" y="6660"/>
                    <a:pt x="142" y="6919"/>
                    <a:pt x="24" y="7155"/>
                  </a:cubicBezTo>
                  <a:lnTo>
                    <a:pt x="24" y="7179"/>
                  </a:lnTo>
                  <a:cubicBezTo>
                    <a:pt x="0" y="7226"/>
                    <a:pt x="24" y="7273"/>
                    <a:pt x="71" y="7297"/>
                  </a:cubicBezTo>
                  <a:cubicBezTo>
                    <a:pt x="78" y="7304"/>
                    <a:pt x="89" y="7307"/>
                    <a:pt x="102" y="7307"/>
                  </a:cubicBezTo>
                  <a:cubicBezTo>
                    <a:pt x="132" y="7307"/>
                    <a:pt x="172" y="7290"/>
                    <a:pt x="189" y="7273"/>
                  </a:cubicBezTo>
                  <a:cubicBezTo>
                    <a:pt x="1251" y="5268"/>
                    <a:pt x="2643" y="3380"/>
                    <a:pt x="4554" y="2106"/>
                  </a:cubicBezTo>
                  <a:cubicBezTo>
                    <a:pt x="5475" y="1516"/>
                    <a:pt x="6489" y="1091"/>
                    <a:pt x="7551" y="808"/>
                  </a:cubicBezTo>
                  <a:cubicBezTo>
                    <a:pt x="8613" y="525"/>
                    <a:pt x="9698" y="384"/>
                    <a:pt x="10783" y="384"/>
                  </a:cubicBezTo>
                  <a:cubicBezTo>
                    <a:pt x="13119" y="431"/>
                    <a:pt x="15408" y="1115"/>
                    <a:pt x="17390" y="2366"/>
                  </a:cubicBezTo>
                  <a:cubicBezTo>
                    <a:pt x="19325" y="3592"/>
                    <a:pt x="20859" y="5339"/>
                    <a:pt x="21802" y="7439"/>
                  </a:cubicBezTo>
                  <a:cubicBezTo>
                    <a:pt x="22723" y="9515"/>
                    <a:pt x="22793" y="11898"/>
                    <a:pt x="22487" y="14140"/>
                  </a:cubicBezTo>
                  <a:cubicBezTo>
                    <a:pt x="22440" y="14399"/>
                    <a:pt x="22416" y="14682"/>
                    <a:pt x="22369" y="14942"/>
                  </a:cubicBezTo>
                  <a:cubicBezTo>
                    <a:pt x="22354" y="15000"/>
                    <a:pt x="22412" y="15040"/>
                    <a:pt x="22463" y="15040"/>
                  </a:cubicBezTo>
                  <a:cubicBezTo>
                    <a:pt x="22495" y="15040"/>
                    <a:pt x="22525" y="15025"/>
                    <a:pt x="22534" y="14989"/>
                  </a:cubicBezTo>
                  <a:lnTo>
                    <a:pt x="22557" y="14965"/>
                  </a:lnTo>
                  <a:cubicBezTo>
                    <a:pt x="23053" y="12653"/>
                    <a:pt x="23147" y="10199"/>
                    <a:pt x="22392" y="7934"/>
                  </a:cubicBezTo>
                  <a:cubicBezTo>
                    <a:pt x="21614" y="5810"/>
                    <a:pt x="20245" y="3946"/>
                    <a:pt x="18428" y="2601"/>
                  </a:cubicBezTo>
                  <a:cubicBezTo>
                    <a:pt x="16493" y="1139"/>
                    <a:pt x="14205" y="266"/>
                    <a:pt x="11798" y="53"/>
                  </a:cubicBezTo>
                  <a:cubicBezTo>
                    <a:pt x="11421" y="18"/>
                    <a:pt x="11042" y="0"/>
                    <a:pt x="10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 name="Google Shape;646;p7"/>
            <p:cNvSpPr/>
            <p:nvPr/>
          </p:nvSpPr>
          <p:spPr>
            <a:xfrm>
              <a:off x="3152620" y="757069"/>
              <a:ext cx="41891" cy="60427"/>
            </a:xfrm>
            <a:custGeom>
              <a:avLst/>
              <a:gdLst/>
              <a:ahLst/>
              <a:cxnLst/>
              <a:rect l="l" t="t" r="r" b="b"/>
              <a:pathLst>
                <a:path w="1582" h="2282" extrusionOk="0">
                  <a:moveTo>
                    <a:pt x="1089" y="425"/>
                  </a:moveTo>
                  <a:cubicBezTo>
                    <a:pt x="1095" y="425"/>
                    <a:pt x="1102" y="428"/>
                    <a:pt x="1109" y="435"/>
                  </a:cubicBezTo>
                  <a:lnTo>
                    <a:pt x="1322" y="505"/>
                  </a:lnTo>
                  <a:cubicBezTo>
                    <a:pt x="1345" y="505"/>
                    <a:pt x="1369" y="529"/>
                    <a:pt x="1369" y="552"/>
                  </a:cubicBezTo>
                  <a:lnTo>
                    <a:pt x="1274" y="788"/>
                  </a:lnTo>
                  <a:cubicBezTo>
                    <a:pt x="1274" y="812"/>
                    <a:pt x="1251" y="812"/>
                    <a:pt x="1227" y="812"/>
                  </a:cubicBezTo>
                  <a:lnTo>
                    <a:pt x="1015" y="741"/>
                  </a:lnTo>
                  <a:cubicBezTo>
                    <a:pt x="991" y="718"/>
                    <a:pt x="968" y="694"/>
                    <a:pt x="968" y="670"/>
                  </a:cubicBezTo>
                  <a:lnTo>
                    <a:pt x="1062" y="458"/>
                  </a:lnTo>
                  <a:cubicBezTo>
                    <a:pt x="1062" y="441"/>
                    <a:pt x="1074" y="425"/>
                    <a:pt x="1089" y="425"/>
                  </a:cubicBezTo>
                  <a:close/>
                  <a:moveTo>
                    <a:pt x="1163" y="0"/>
                  </a:moveTo>
                  <a:cubicBezTo>
                    <a:pt x="1131" y="0"/>
                    <a:pt x="1102" y="17"/>
                    <a:pt x="1086" y="33"/>
                  </a:cubicBezTo>
                  <a:lnTo>
                    <a:pt x="24" y="1756"/>
                  </a:lnTo>
                  <a:cubicBezTo>
                    <a:pt x="0" y="1803"/>
                    <a:pt x="24" y="1874"/>
                    <a:pt x="71" y="1874"/>
                  </a:cubicBezTo>
                  <a:lnTo>
                    <a:pt x="637" y="2086"/>
                  </a:lnTo>
                  <a:lnTo>
                    <a:pt x="661" y="2086"/>
                  </a:lnTo>
                  <a:lnTo>
                    <a:pt x="1227" y="2275"/>
                  </a:lnTo>
                  <a:cubicBezTo>
                    <a:pt x="1240" y="2279"/>
                    <a:pt x="1252" y="2281"/>
                    <a:pt x="1264" y="2281"/>
                  </a:cubicBezTo>
                  <a:cubicBezTo>
                    <a:pt x="1314" y="2281"/>
                    <a:pt x="1349" y="2243"/>
                    <a:pt x="1369" y="2204"/>
                  </a:cubicBezTo>
                  <a:lnTo>
                    <a:pt x="1581" y="199"/>
                  </a:lnTo>
                  <a:cubicBezTo>
                    <a:pt x="1581" y="151"/>
                    <a:pt x="1557" y="128"/>
                    <a:pt x="1510" y="104"/>
                  </a:cubicBezTo>
                  <a:lnTo>
                    <a:pt x="1204" y="10"/>
                  </a:lnTo>
                  <a:cubicBezTo>
                    <a:pt x="1190" y="3"/>
                    <a:pt x="1176" y="0"/>
                    <a:pt x="1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 name="Google Shape;647;p7"/>
            <p:cNvSpPr/>
            <p:nvPr/>
          </p:nvSpPr>
          <p:spPr>
            <a:xfrm>
              <a:off x="2705871" y="444362"/>
              <a:ext cx="266812" cy="159886"/>
            </a:xfrm>
            <a:custGeom>
              <a:avLst/>
              <a:gdLst/>
              <a:ahLst/>
              <a:cxnLst/>
              <a:rect l="l" t="t" r="r" b="b"/>
              <a:pathLst>
                <a:path w="10076" h="6038" extrusionOk="0">
                  <a:moveTo>
                    <a:pt x="4004" y="0"/>
                  </a:moveTo>
                  <a:cubicBezTo>
                    <a:pt x="3294" y="0"/>
                    <a:pt x="2592" y="162"/>
                    <a:pt x="2053" y="611"/>
                  </a:cubicBezTo>
                  <a:cubicBezTo>
                    <a:pt x="1629" y="1012"/>
                    <a:pt x="1275" y="1484"/>
                    <a:pt x="1039" y="2027"/>
                  </a:cubicBezTo>
                  <a:cubicBezTo>
                    <a:pt x="520" y="2971"/>
                    <a:pt x="1" y="4103"/>
                    <a:pt x="402" y="5094"/>
                  </a:cubicBezTo>
                  <a:cubicBezTo>
                    <a:pt x="543" y="5472"/>
                    <a:pt x="803" y="5802"/>
                    <a:pt x="1133" y="6038"/>
                  </a:cubicBezTo>
                  <a:cubicBezTo>
                    <a:pt x="1747" y="4551"/>
                    <a:pt x="2572" y="3183"/>
                    <a:pt x="3870" y="2286"/>
                  </a:cubicBezTo>
                  <a:cubicBezTo>
                    <a:pt x="5129" y="1458"/>
                    <a:pt x="6621" y="1211"/>
                    <a:pt x="8141" y="1211"/>
                  </a:cubicBezTo>
                  <a:cubicBezTo>
                    <a:pt x="8786" y="1211"/>
                    <a:pt x="9436" y="1256"/>
                    <a:pt x="10076" y="1319"/>
                  </a:cubicBezTo>
                  <a:cubicBezTo>
                    <a:pt x="6961" y="92"/>
                    <a:pt x="4672" y="45"/>
                    <a:pt x="4672" y="45"/>
                  </a:cubicBezTo>
                  <a:cubicBezTo>
                    <a:pt x="4452" y="16"/>
                    <a:pt x="4228" y="0"/>
                    <a:pt x="40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 name="Google Shape;648;p7"/>
            <p:cNvSpPr/>
            <p:nvPr/>
          </p:nvSpPr>
          <p:spPr>
            <a:xfrm>
              <a:off x="2735117" y="475047"/>
              <a:ext cx="379909" cy="234904"/>
            </a:xfrm>
            <a:custGeom>
              <a:avLst/>
              <a:gdLst/>
              <a:ahLst/>
              <a:cxnLst/>
              <a:rect l="l" t="t" r="r" b="b"/>
              <a:pathLst>
                <a:path w="14347" h="8871" extrusionOk="0">
                  <a:moveTo>
                    <a:pt x="6935" y="0"/>
                  </a:moveTo>
                  <a:cubicBezTo>
                    <a:pt x="5429" y="0"/>
                    <a:pt x="3964" y="256"/>
                    <a:pt x="2738" y="1090"/>
                  </a:cubicBezTo>
                  <a:cubicBezTo>
                    <a:pt x="1416" y="1963"/>
                    <a:pt x="614" y="3332"/>
                    <a:pt x="1" y="4842"/>
                  </a:cubicBezTo>
                  <a:cubicBezTo>
                    <a:pt x="614" y="5243"/>
                    <a:pt x="1298" y="5550"/>
                    <a:pt x="2006" y="5715"/>
                  </a:cubicBezTo>
                  <a:lnTo>
                    <a:pt x="9510" y="8310"/>
                  </a:lnTo>
                  <a:lnTo>
                    <a:pt x="9675" y="8381"/>
                  </a:lnTo>
                  <a:cubicBezTo>
                    <a:pt x="10318" y="8635"/>
                    <a:pt x="11018" y="8871"/>
                    <a:pt x="11685" y="8871"/>
                  </a:cubicBezTo>
                  <a:cubicBezTo>
                    <a:pt x="12070" y="8871"/>
                    <a:pt x="12444" y="8792"/>
                    <a:pt x="12789" y="8594"/>
                  </a:cubicBezTo>
                  <a:cubicBezTo>
                    <a:pt x="13710" y="8027"/>
                    <a:pt x="13993" y="6848"/>
                    <a:pt x="14181" y="5786"/>
                  </a:cubicBezTo>
                  <a:cubicBezTo>
                    <a:pt x="14323" y="5196"/>
                    <a:pt x="14347" y="4606"/>
                    <a:pt x="14252" y="4040"/>
                  </a:cubicBezTo>
                  <a:cubicBezTo>
                    <a:pt x="14063" y="3143"/>
                    <a:pt x="13332" y="2459"/>
                    <a:pt x="12553" y="1963"/>
                  </a:cubicBezTo>
                  <a:cubicBezTo>
                    <a:pt x="11421" y="1232"/>
                    <a:pt x="10241" y="618"/>
                    <a:pt x="8991" y="123"/>
                  </a:cubicBezTo>
                  <a:lnTo>
                    <a:pt x="8943" y="123"/>
                  </a:lnTo>
                  <a:cubicBezTo>
                    <a:pt x="8277" y="50"/>
                    <a:pt x="7602" y="0"/>
                    <a:pt x="69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 name="Google Shape;649;p7"/>
            <p:cNvSpPr/>
            <p:nvPr/>
          </p:nvSpPr>
          <p:spPr>
            <a:xfrm>
              <a:off x="2569087" y="709876"/>
              <a:ext cx="498009" cy="386952"/>
            </a:xfrm>
            <a:custGeom>
              <a:avLst/>
              <a:gdLst/>
              <a:ahLst/>
              <a:cxnLst/>
              <a:rect l="l" t="t" r="r" b="b"/>
              <a:pathLst>
                <a:path w="18807" h="14613" extrusionOk="0">
                  <a:moveTo>
                    <a:pt x="9724" y="0"/>
                  </a:moveTo>
                  <a:cubicBezTo>
                    <a:pt x="8091" y="0"/>
                    <a:pt x="6494" y="494"/>
                    <a:pt x="5145" y="1423"/>
                  </a:cubicBezTo>
                  <a:cubicBezTo>
                    <a:pt x="3021" y="2862"/>
                    <a:pt x="1558" y="5104"/>
                    <a:pt x="661" y="7463"/>
                  </a:cubicBezTo>
                  <a:cubicBezTo>
                    <a:pt x="378" y="8171"/>
                    <a:pt x="166" y="8903"/>
                    <a:pt x="1" y="9634"/>
                  </a:cubicBezTo>
                  <a:cubicBezTo>
                    <a:pt x="260" y="9799"/>
                    <a:pt x="520" y="9941"/>
                    <a:pt x="827" y="10035"/>
                  </a:cubicBezTo>
                  <a:lnTo>
                    <a:pt x="11232" y="13645"/>
                  </a:lnTo>
                  <a:lnTo>
                    <a:pt x="13474" y="14424"/>
                  </a:lnTo>
                  <a:cubicBezTo>
                    <a:pt x="13851" y="14542"/>
                    <a:pt x="14252" y="14613"/>
                    <a:pt x="14653" y="14613"/>
                  </a:cubicBezTo>
                  <a:cubicBezTo>
                    <a:pt x="15951" y="14565"/>
                    <a:pt x="17107" y="13763"/>
                    <a:pt x="17556" y="12536"/>
                  </a:cubicBezTo>
                  <a:lnTo>
                    <a:pt x="17556" y="12489"/>
                  </a:lnTo>
                  <a:cubicBezTo>
                    <a:pt x="18193" y="10719"/>
                    <a:pt x="18594" y="8855"/>
                    <a:pt x="18712" y="6968"/>
                  </a:cubicBezTo>
                  <a:cubicBezTo>
                    <a:pt x="18806" y="6024"/>
                    <a:pt x="18688" y="5080"/>
                    <a:pt x="18381" y="4183"/>
                  </a:cubicBezTo>
                  <a:cubicBezTo>
                    <a:pt x="18028" y="3381"/>
                    <a:pt x="17367" y="2744"/>
                    <a:pt x="16565" y="2414"/>
                  </a:cubicBezTo>
                  <a:cubicBezTo>
                    <a:pt x="16116" y="2225"/>
                    <a:pt x="15692" y="2060"/>
                    <a:pt x="15267" y="1895"/>
                  </a:cubicBezTo>
                  <a:cubicBezTo>
                    <a:pt x="13379" y="1140"/>
                    <a:pt x="11562" y="503"/>
                    <a:pt x="10052" y="7"/>
                  </a:cubicBezTo>
                  <a:cubicBezTo>
                    <a:pt x="9943" y="3"/>
                    <a:pt x="9833" y="0"/>
                    <a:pt x="97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 name="Google Shape;650;p7"/>
            <p:cNvSpPr/>
            <p:nvPr/>
          </p:nvSpPr>
          <p:spPr>
            <a:xfrm>
              <a:off x="2530073" y="673484"/>
              <a:ext cx="309313" cy="293849"/>
            </a:xfrm>
            <a:custGeom>
              <a:avLst/>
              <a:gdLst/>
              <a:ahLst/>
              <a:cxnLst/>
              <a:rect l="l" t="t" r="r" b="b"/>
              <a:pathLst>
                <a:path w="11681" h="11097" extrusionOk="0">
                  <a:moveTo>
                    <a:pt x="6478" y="1"/>
                  </a:moveTo>
                  <a:cubicBezTo>
                    <a:pt x="5934" y="1"/>
                    <a:pt x="5394" y="152"/>
                    <a:pt x="4909" y="431"/>
                  </a:cubicBezTo>
                  <a:cubicBezTo>
                    <a:pt x="4130" y="950"/>
                    <a:pt x="3446" y="1635"/>
                    <a:pt x="2950" y="2437"/>
                  </a:cubicBezTo>
                  <a:cubicBezTo>
                    <a:pt x="1888" y="3994"/>
                    <a:pt x="1039" y="5669"/>
                    <a:pt x="425" y="7463"/>
                  </a:cubicBezTo>
                  <a:lnTo>
                    <a:pt x="402" y="7510"/>
                  </a:lnTo>
                  <a:cubicBezTo>
                    <a:pt x="1" y="8737"/>
                    <a:pt x="402" y="10105"/>
                    <a:pt x="1393" y="10931"/>
                  </a:cubicBezTo>
                  <a:cubicBezTo>
                    <a:pt x="1464" y="10978"/>
                    <a:pt x="1534" y="11049"/>
                    <a:pt x="1629" y="11096"/>
                  </a:cubicBezTo>
                  <a:cubicBezTo>
                    <a:pt x="1794" y="10365"/>
                    <a:pt x="2006" y="9634"/>
                    <a:pt x="2289" y="8949"/>
                  </a:cubicBezTo>
                  <a:cubicBezTo>
                    <a:pt x="3186" y="6566"/>
                    <a:pt x="4649" y="4325"/>
                    <a:pt x="6773" y="2885"/>
                  </a:cubicBezTo>
                  <a:cubicBezTo>
                    <a:pt x="8125" y="1976"/>
                    <a:pt x="9727" y="1463"/>
                    <a:pt x="11364" y="1463"/>
                  </a:cubicBezTo>
                  <a:cubicBezTo>
                    <a:pt x="11469" y="1463"/>
                    <a:pt x="11575" y="1465"/>
                    <a:pt x="11680" y="1470"/>
                  </a:cubicBezTo>
                  <a:cubicBezTo>
                    <a:pt x="9179" y="644"/>
                    <a:pt x="7457" y="172"/>
                    <a:pt x="7457" y="172"/>
                  </a:cubicBezTo>
                  <a:cubicBezTo>
                    <a:pt x="7137" y="56"/>
                    <a:pt x="6806" y="1"/>
                    <a:pt x="6478"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597721478"/>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1"/>
        <p:cNvGrpSpPr/>
        <p:nvPr/>
      </p:nvGrpSpPr>
      <p:grpSpPr>
        <a:xfrm>
          <a:off x="0" y="0"/>
          <a:ext cx="0" cy="0"/>
          <a:chOff x="0" y="0"/>
          <a:chExt cx="0" cy="0"/>
        </a:xfrm>
      </p:grpSpPr>
      <p:grpSp>
        <p:nvGrpSpPr>
          <p:cNvPr id="652" name="Google Shape;652;p8"/>
          <p:cNvGrpSpPr/>
          <p:nvPr/>
        </p:nvGrpSpPr>
        <p:grpSpPr>
          <a:xfrm>
            <a:off x="-584199" y="-1382400"/>
            <a:ext cx="13004973" cy="9447064"/>
            <a:chOff x="-438149" y="-1036800"/>
            <a:chExt cx="9753730" cy="7085298"/>
          </a:xfrm>
        </p:grpSpPr>
        <p:sp>
          <p:nvSpPr>
            <p:cNvPr id="653" name="Google Shape;653;p8"/>
            <p:cNvSpPr/>
            <p:nvPr/>
          </p:nvSpPr>
          <p:spPr>
            <a:xfrm>
              <a:off x="-18385" y="-760747"/>
              <a:ext cx="9292411" cy="6624860"/>
            </a:xfrm>
            <a:custGeom>
              <a:avLst/>
              <a:gdLst/>
              <a:ahLst/>
              <a:cxnLst/>
              <a:rect l="l" t="t" r="r" b="b"/>
              <a:pathLst>
                <a:path w="253320" h="180600" extrusionOk="0">
                  <a:moveTo>
                    <a:pt x="1" y="1"/>
                  </a:moveTo>
                  <a:lnTo>
                    <a:pt x="1" y="180599"/>
                  </a:lnTo>
                  <a:lnTo>
                    <a:pt x="253319" y="180599"/>
                  </a:lnTo>
                  <a:lnTo>
                    <a:pt x="253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 name="Google Shape;654;p8"/>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 name="Google Shape;655;p8"/>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 name="Google Shape;656;p8"/>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 name="Google Shape;657;p8"/>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 name="Google Shape;658;p8"/>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8"/>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660;p8"/>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661;p8"/>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8"/>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663;p8"/>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664;p8"/>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8"/>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666;p8"/>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667;p8"/>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8"/>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669;p8"/>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670;p8"/>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8"/>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2" name="Google Shape;672;p8"/>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3" name="Google Shape;673;p8"/>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674;p8"/>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5" name="Google Shape;675;p8"/>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676;p8"/>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677;p8"/>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678" name="Google Shape;678;p8"/>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9" name="Google Shape;679;p8"/>
          <p:cNvSpPr txBox="1">
            <a:spLocks noGrp="1"/>
          </p:cNvSpPr>
          <p:nvPr>
            <p:ph type="title"/>
          </p:nvPr>
        </p:nvSpPr>
        <p:spPr>
          <a:xfrm>
            <a:off x="1850800" y="1866900"/>
            <a:ext cx="8490400" cy="22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GB"/>
              <a:t>Click to edit Master title style</a:t>
            </a:r>
            <a:endParaRPr/>
          </a:p>
        </p:txBody>
      </p:sp>
      <p:grpSp>
        <p:nvGrpSpPr>
          <p:cNvPr id="680" name="Google Shape;680;p8"/>
          <p:cNvGrpSpPr/>
          <p:nvPr/>
        </p:nvGrpSpPr>
        <p:grpSpPr>
          <a:xfrm>
            <a:off x="680707" y="5935757"/>
            <a:ext cx="1110536" cy="1183027"/>
            <a:chOff x="2293493" y="3811393"/>
            <a:chExt cx="832902" cy="887270"/>
          </a:xfrm>
        </p:grpSpPr>
        <p:sp>
          <p:nvSpPr>
            <p:cNvPr id="681" name="Google Shape;681;p8"/>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682;p8"/>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3" name="Google Shape;683;p8"/>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4" name="Google Shape;684;p8"/>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5" name="Google Shape;685;p8"/>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6" name="Google Shape;686;p8"/>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7" name="Google Shape;687;p8"/>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88" name="Google Shape;688;p8"/>
          <p:cNvGrpSpPr/>
          <p:nvPr/>
        </p:nvGrpSpPr>
        <p:grpSpPr>
          <a:xfrm rot="5083635">
            <a:off x="1255630" y="6062262"/>
            <a:ext cx="1106405" cy="1286335"/>
            <a:chOff x="3391288" y="4486192"/>
            <a:chExt cx="829778" cy="964720"/>
          </a:xfrm>
        </p:grpSpPr>
        <p:sp>
          <p:nvSpPr>
            <p:cNvPr id="689" name="Google Shape;689;p8"/>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0" name="Google Shape;690;p8"/>
            <p:cNvSpPr/>
            <p:nvPr/>
          </p:nvSpPr>
          <p:spPr>
            <a:xfrm>
              <a:off x="3391288" y="4536796"/>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1" name="Google Shape;691;p8"/>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2" name="Google Shape;692;p8"/>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3" name="Google Shape;693;p8"/>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4" name="Google Shape;694;p8"/>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5" name="Google Shape;695;p8"/>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6" name="Google Shape;696;p8"/>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7" name="Google Shape;697;p8"/>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8" name="Google Shape;698;p8"/>
            <p:cNvSpPr/>
            <p:nvPr/>
          </p:nvSpPr>
          <p:spPr>
            <a:xfrm>
              <a:off x="3799906" y="5036031"/>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9" name="Google Shape;699;p8"/>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0" name="Google Shape;700;p8"/>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1" name="Google Shape;701;p8"/>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2" name="Google Shape;702;p8"/>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3" name="Google Shape;703;p8"/>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4" name="Google Shape;704;p8"/>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5" name="Google Shape;705;p8"/>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06" name="Google Shape;706;p8"/>
          <p:cNvGrpSpPr/>
          <p:nvPr/>
        </p:nvGrpSpPr>
        <p:grpSpPr>
          <a:xfrm>
            <a:off x="41465" y="5211569"/>
            <a:ext cx="981420" cy="1768659"/>
            <a:chOff x="1672423" y="3253452"/>
            <a:chExt cx="736065" cy="1326494"/>
          </a:xfrm>
        </p:grpSpPr>
        <p:sp>
          <p:nvSpPr>
            <p:cNvPr id="707" name="Google Shape;707;p8"/>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708;p8"/>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709;p8"/>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0" name="Google Shape;710;p8"/>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1" name="Google Shape;711;p8"/>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2" name="Google Shape;712;p8"/>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3" name="Google Shape;713;p8"/>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4" name="Google Shape;714;p8"/>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5" name="Google Shape;715;p8"/>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16" name="Google Shape;716;p8"/>
          <p:cNvGrpSpPr/>
          <p:nvPr/>
        </p:nvGrpSpPr>
        <p:grpSpPr>
          <a:xfrm>
            <a:off x="10410982" y="2469721"/>
            <a:ext cx="1093028" cy="1154179"/>
            <a:chOff x="7088286" y="1674216"/>
            <a:chExt cx="819771" cy="865634"/>
          </a:xfrm>
        </p:grpSpPr>
        <p:grpSp>
          <p:nvGrpSpPr>
            <p:cNvPr id="717" name="Google Shape;717;p8"/>
            <p:cNvGrpSpPr/>
            <p:nvPr/>
          </p:nvGrpSpPr>
          <p:grpSpPr>
            <a:xfrm>
              <a:off x="7331958" y="1674216"/>
              <a:ext cx="576099" cy="865634"/>
              <a:chOff x="7331958" y="1674216"/>
              <a:chExt cx="576099" cy="865634"/>
            </a:xfrm>
          </p:grpSpPr>
          <p:sp>
            <p:nvSpPr>
              <p:cNvPr id="718" name="Google Shape;718;p8"/>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9" name="Google Shape;719;p8"/>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0" name="Google Shape;720;p8"/>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1" name="Google Shape;721;p8"/>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2" name="Google Shape;722;p8"/>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3" name="Google Shape;723;p8"/>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4" name="Google Shape;724;p8"/>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5" name="Google Shape;725;p8"/>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6" name="Google Shape;726;p8"/>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27" name="Google Shape;727;p8"/>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28" name="Google Shape;728;p8"/>
          <p:cNvGrpSpPr/>
          <p:nvPr/>
        </p:nvGrpSpPr>
        <p:grpSpPr>
          <a:xfrm>
            <a:off x="10600955" y="4991223"/>
            <a:ext cx="1117603" cy="1989019"/>
            <a:chOff x="6731516" y="350092"/>
            <a:chExt cx="838202" cy="1491764"/>
          </a:xfrm>
        </p:grpSpPr>
        <p:sp>
          <p:nvSpPr>
            <p:cNvPr id="729" name="Google Shape;729;p8"/>
            <p:cNvSpPr/>
            <p:nvPr/>
          </p:nvSpPr>
          <p:spPr>
            <a:xfrm>
              <a:off x="6911477" y="988507"/>
              <a:ext cx="171220" cy="251189"/>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0" name="Google Shape;730;p8"/>
            <p:cNvSpPr/>
            <p:nvPr/>
          </p:nvSpPr>
          <p:spPr>
            <a:xfrm>
              <a:off x="6886479" y="1047850"/>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1" name="Google Shape;731;p8"/>
            <p:cNvSpPr/>
            <p:nvPr/>
          </p:nvSpPr>
          <p:spPr>
            <a:xfrm>
              <a:off x="7223865" y="901651"/>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2" name="Google Shape;732;p8"/>
            <p:cNvSpPr/>
            <p:nvPr/>
          </p:nvSpPr>
          <p:spPr>
            <a:xfrm>
              <a:off x="7290728" y="917275"/>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3" name="Google Shape;733;p8"/>
            <p:cNvSpPr/>
            <p:nvPr/>
          </p:nvSpPr>
          <p:spPr>
            <a:xfrm>
              <a:off x="6869611" y="353693"/>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4" name="Google Shape;734;p8"/>
            <p:cNvSpPr/>
            <p:nvPr/>
          </p:nvSpPr>
          <p:spPr>
            <a:xfrm>
              <a:off x="6905227" y="350092"/>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735;p8"/>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736;p8"/>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737;p8"/>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8" name="Google Shape;738;p8"/>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9" name="Google Shape;739;p8"/>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0" name="Google Shape;740;p8"/>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1" name="Google Shape;741;p8"/>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2" name="Google Shape;742;p8"/>
            <p:cNvSpPr/>
            <p:nvPr/>
          </p:nvSpPr>
          <p:spPr>
            <a:xfrm>
              <a:off x="7033922" y="797928"/>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3" name="Google Shape;743;p8"/>
            <p:cNvSpPr/>
            <p:nvPr/>
          </p:nvSpPr>
          <p:spPr>
            <a:xfrm>
              <a:off x="7011440" y="797690"/>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4" name="Google Shape;744;p8"/>
            <p:cNvSpPr/>
            <p:nvPr/>
          </p:nvSpPr>
          <p:spPr>
            <a:xfrm>
              <a:off x="7060164" y="809791"/>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745;p8"/>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6" name="Google Shape;746;p8"/>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7" name="Google Shape;747;p8"/>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748;p8"/>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9" name="Google Shape;749;p8"/>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8"/>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205567541"/>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51"/>
        <p:cNvGrpSpPr/>
        <p:nvPr/>
      </p:nvGrpSpPr>
      <p:grpSpPr>
        <a:xfrm>
          <a:off x="0" y="0"/>
          <a:ext cx="0" cy="0"/>
          <a:chOff x="0" y="0"/>
          <a:chExt cx="0" cy="0"/>
        </a:xfrm>
      </p:grpSpPr>
      <p:grpSp>
        <p:nvGrpSpPr>
          <p:cNvPr id="752" name="Google Shape;752;p9"/>
          <p:cNvGrpSpPr/>
          <p:nvPr/>
        </p:nvGrpSpPr>
        <p:grpSpPr>
          <a:xfrm>
            <a:off x="-584199" y="-1382400"/>
            <a:ext cx="13004973" cy="9447064"/>
            <a:chOff x="-438149" y="-1036800"/>
            <a:chExt cx="9753730" cy="7085298"/>
          </a:xfrm>
        </p:grpSpPr>
        <p:sp>
          <p:nvSpPr>
            <p:cNvPr id="753" name="Google Shape;753;p9"/>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754;p9"/>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9"/>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6" name="Google Shape;756;p9"/>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7" name="Google Shape;757;p9"/>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9"/>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759;p9"/>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0" name="Google Shape;760;p9"/>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1" name="Google Shape;761;p9"/>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2" name="Google Shape;762;p9"/>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763;p9"/>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764;p9"/>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9"/>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6" name="Google Shape;766;p9"/>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7" name="Google Shape;767;p9"/>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8" name="Google Shape;768;p9"/>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769;p9"/>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0" name="Google Shape;770;p9"/>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1" name="Google Shape;771;p9"/>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9"/>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9"/>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9"/>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9"/>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9"/>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77" name="Google Shape;777;p9"/>
          <p:cNvGrpSpPr/>
          <p:nvPr/>
        </p:nvGrpSpPr>
        <p:grpSpPr>
          <a:xfrm>
            <a:off x="10291639" y="733605"/>
            <a:ext cx="993895" cy="1387499"/>
            <a:chOff x="7718729" y="550204"/>
            <a:chExt cx="745421" cy="1040624"/>
          </a:xfrm>
        </p:grpSpPr>
        <p:sp>
          <p:nvSpPr>
            <p:cNvPr id="778" name="Google Shape;778;p9"/>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9" name="Google Shape;779;p9"/>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0" name="Google Shape;780;p9"/>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1" name="Google Shape;781;p9"/>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9"/>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783;p9"/>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784;p9"/>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5" name="Google Shape;785;p9"/>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6" name="Google Shape;786;p9"/>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7" name="Google Shape;787;p9"/>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8" name="Google Shape;788;p9"/>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9" name="Google Shape;789;p9"/>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90" name="Google Shape;790;p9"/>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91" name="Google Shape;791;p9"/>
          <p:cNvSpPr/>
          <p:nvPr/>
        </p:nvSpPr>
        <p:spPr>
          <a:xfrm>
            <a:off x="9473539" y="3767160"/>
            <a:ext cx="20867"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92" name="Google Shape;792;p9"/>
          <p:cNvSpPr txBox="1">
            <a:spLocks noGrp="1"/>
          </p:cNvSpPr>
          <p:nvPr>
            <p:ph type="title"/>
          </p:nvPr>
        </p:nvSpPr>
        <p:spPr>
          <a:xfrm>
            <a:off x="1662167" y="728100"/>
            <a:ext cx="51832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sp>
        <p:nvSpPr>
          <p:cNvPr id="793" name="Google Shape;793;p9"/>
          <p:cNvSpPr txBox="1">
            <a:spLocks noGrp="1"/>
          </p:cNvSpPr>
          <p:nvPr>
            <p:ph type="subTitle" idx="1"/>
          </p:nvPr>
        </p:nvSpPr>
        <p:spPr>
          <a:xfrm>
            <a:off x="1658567" y="1754760"/>
            <a:ext cx="4551600" cy="1007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GB"/>
              <a:t>Click to edit Master subtitle style</a:t>
            </a:r>
            <a:endParaRPr/>
          </a:p>
        </p:txBody>
      </p:sp>
      <p:grpSp>
        <p:nvGrpSpPr>
          <p:cNvPr id="794" name="Google Shape;794;p9"/>
          <p:cNvGrpSpPr/>
          <p:nvPr/>
        </p:nvGrpSpPr>
        <p:grpSpPr>
          <a:xfrm rot="331928" flipH="1">
            <a:off x="10469911" y="6184764"/>
            <a:ext cx="637336" cy="547477"/>
            <a:chOff x="5263209" y="4056946"/>
            <a:chExt cx="478022" cy="410626"/>
          </a:xfrm>
        </p:grpSpPr>
        <p:sp>
          <p:nvSpPr>
            <p:cNvPr id="795" name="Google Shape;795;p9"/>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6" name="Google Shape;796;p9"/>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797;p9"/>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8" name="Google Shape;798;p9"/>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9" name="Google Shape;799;p9"/>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0" name="Google Shape;800;p9"/>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1" name="Google Shape;801;p9"/>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2" name="Google Shape;802;p9"/>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3" name="Google Shape;803;p9"/>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4" name="Google Shape;804;p9"/>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05" name="Google Shape;805;p9"/>
          <p:cNvGrpSpPr/>
          <p:nvPr/>
        </p:nvGrpSpPr>
        <p:grpSpPr>
          <a:xfrm rot="-666529">
            <a:off x="10810907" y="5529005"/>
            <a:ext cx="1103072" cy="1283603"/>
            <a:chOff x="3393878" y="4486192"/>
            <a:chExt cx="827188" cy="962568"/>
          </a:xfrm>
        </p:grpSpPr>
        <p:sp>
          <p:nvSpPr>
            <p:cNvPr id="806" name="Google Shape;806;p9"/>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7" name="Google Shape;807;p9"/>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8" name="Google Shape;808;p9"/>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9" name="Google Shape;809;p9"/>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0" name="Google Shape;810;p9"/>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1" name="Google Shape;811;p9"/>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2" name="Google Shape;812;p9"/>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3" name="Google Shape;813;p9"/>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4" name="Google Shape;814;p9"/>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5" name="Google Shape;815;p9"/>
            <p:cNvSpPr/>
            <p:nvPr/>
          </p:nvSpPr>
          <p:spPr>
            <a:xfrm>
              <a:off x="3823290" y="5046688"/>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816;p9"/>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7" name="Google Shape;817;p9"/>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8" name="Google Shape;818;p9"/>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9" name="Google Shape;819;p9"/>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0" name="Google Shape;820;p9"/>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1" name="Google Shape;821;p9"/>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2" name="Google Shape;822;p9"/>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660224894"/>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23"/>
        <p:cNvGrpSpPr/>
        <p:nvPr/>
      </p:nvGrpSpPr>
      <p:grpSpPr>
        <a:xfrm>
          <a:off x="0" y="0"/>
          <a:ext cx="0" cy="0"/>
          <a:chOff x="0" y="0"/>
          <a:chExt cx="0" cy="0"/>
        </a:xfrm>
      </p:grpSpPr>
      <p:sp>
        <p:nvSpPr>
          <p:cNvPr id="824" name="Google Shape;824;p10"/>
          <p:cNvSpPr txBox="1">
            <a:spLocks noGrp="1"/>
          </p:cNvSpPr>
          <p:nvPr>
            <p:ph type="title"/>
          </p:nvPr>
        </p:nvSpPr>
        <p:spPr>
          <a:xfrm>
            <a:off x="931867" y="4601933"/>
            <a:ext cx="70216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spTree>
    <p:extLst>
      <p:ext uri="{BB962C8B-B14F-4D97-AF65-F5344CB8AC3E}">
        <p14:creationId xmlns:p14="http://schemas.microsoft.com/office/powerpoint/2010/main" val="1442315394"/>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25"/>
        <p:cNvGrpSpPr/>
        <p:nvPr/>
      </p:nvGrpSpPr>
      <p:grpSpPr>
        <a:xfrm>
          <a:off x="0" y="0"/>
          <a:ext cx="0" cy="0"/>
          <a:chOff x="0" y="0"/>
          <a:chExt cx="0" cy="0"/>
        </a:xfrm>
      </p:grpSpPr>
      <p:grpSp>
        <p:nvGrpSpPr>
          <p:cNvPr id="826" name="Google Shape;826;p11"/>
          <p:cNvGrpSpPr/>
          <p:nvPr/>
        </p:nvGrpSpPr>
        <p:grpSpPr>
          <a:xfrm>
            <a:off x="-584199" y="-1382400"/>
            <a:ext cx="13004973" cy="9447064"/>
            <a:chOff x="-438149" y="-1036800"/>
            <a:chExt cx="9753730" cy="7085298"/>
          </a:xfrm>
        </p:grpSpPr>
        <p:sp>
          <p:nvSpPr>
            <p:cNvPr id="827" name="Google Shape;827;p11"/>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8" name="Google Shape;828;p11"/>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9" name="Google Shape;829;p11"/>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0" name="Google Shape;830;p11"/>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1" name="Google Shape;831;p11"/>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2" name="Google Shape;832;p11"/>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3" name="Google Shape;833;p11"/>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4" name="Google Shape;834;p11"/>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5" name="Google Shape;835;p11"/>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6" name="Google Shape;836;p11"/>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7" name="Google Shape;837;p11"/>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8" name="Google Shape;838;p11"/>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9" name="Google Shape;839;p11"/>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0" name="Google Shape;840;p11"/>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1" name="Google Shape;841;p11"/>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2" name="Google Shape;842;p11"/>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3" name="Google Shape;843;p11"/>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4" name="Google Shape;844;p11"/>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5" name="Google Shape;845;p11"/>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6" name="Google Shape;846;p11"/>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7" name="Google Shape;847;p11"/>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8" name="Google Shape;848;p11"/>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9" name="Google Shape;849;p11"/>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0" name="Google Shape;850;p11"/>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851" name="Google Shape;851;p11"/>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2" name="Google Shape;85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853" name="Google Shape;853;p11"/>
          <p:cNvSpPr txBox="1">
            <a:spLocks noGrp="1"/>
          </p:cNvSpPr>
          <p:nvPr>
            <p:ph type="subTitle" idx="1"/>
          </p:nvPr>
        </p:nvSpPr>
        <p:spPr>
          <a:xfrm>
            <a:off x="3820200" y="3819060"/>
            <a:ext cx="4551600" cy="10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GB"/>
              <a:t>Click to edit Master subtitle style</a:t>
            </a:r>
            <a:endParaRPr/>
          </a:p>
        </p:txBody>
      </p:sp>
      <p:grpSp>
        <p:nvGrpSpPr>
          <p:cNvPr id="854" name="Google Shape;854;p11"/>
          <p:cNvGrpSpPr/>
          <p:nvPr/>
        </p:nvGrpSpPr>
        <p:grpSpPr>
          <a:xfrm flipH="1">
            <a:off x="10273579" y="5732557"/>
            <a:ext cx="1110536" cy="1183027"/>
            <a:chOff x="2293493" y="3811393"/>
            <a:chExt cx="832902" cy="887270"/>
          </a:xfrm>
        </p:grpSpPr>
        <p:sp>
          <p:nvSpPr>
            <p:cNvPr id="855" name="Google Shape;855;p11"/>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6" name="Google Shape;856;p11"/>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7" name="Google Shape;857;p11"/>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858;p11"/>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9" name="Google Shape;859;p11"/>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0" name="Google Shape;860;p11"/>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1" name="Google Shape;861;p11"/>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62" name="Google Shape;862;p11"/>
          <p:cNvGrpSpPr/>
          <p:nvPr/>
        </p:nvGrpSpPr>
        <p:grpSpPr>
          <a:xfrm rot="-5083635" flipH="1">
            <a:off x="9702787" y="5859062"/>
            <a:ext cx="1106405" cy="1286335"/>
            <a:chOff x="3391288" y="4486192"/>
            <a:chExt cx="829778" cy="964720"/>
          </a:xfrm>
        </p:grpSpPr>
        <p:sp>
          <p:nvSpPr>
            <p:cNvPr id="863" name="Google Shape;863;p11"/>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11"/>
            <p:cNvSpPr/>
            <p:nvPr/>
          </p:nvSpPr>
          <p:spPr>
            <a:xfrm>
              <a:off x="3391288" y="4536796"/>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11"/>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11"/>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11"/>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11"/>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11"/>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0" name="Google Shape;870;p11"/>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1" name="Google Shape;871;p11"/>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872;p11"/>
            <p:cNvSpPr/>
            <p:nvPr/>
          </p:nvSpPr>
          <p:spPr>
            <a:xfrm>
              <a:off x="3799906" y="5036031"/>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3" name="Google Shape;873;p11"/>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4" name="Google Shape;874;p11"/>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5" name="Google Shape;875;p11"/>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6" name="Google Shape;876;p11"/>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7" name="Google Shape;877;p11"/>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8" name="Google Shape;878;p11"/>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9" name="Google Shape;879;p11"/>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80" name="Google Shape;880;p11"/>
          <p:cNvGrpSpPr/>
          <p:nvPr/>
        </p:nvGrpSpPr>
        <p:grpSpPr>
          <a:xfrm flipH="1">
            <a:off x="11041938" y="5008369"/>
            <a:ext cx="981420" cy="1768659"/>
            <a:chOff x="1672423" y="3253452"/>
            <a:chExt cx="736065" cy="1326494"/>
          </a:xfrm>
        </p:grpSpPr>
        <p:sp>
          <p:nvSpPr>
            <p:cNvPr id="881" name="Google Shape;881;p11"/>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2" name="Google Shape;882;p11"/>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3" name="Google Shape;883;p11"/>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4" name="Google Shape;884;p11"/>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5" name="Google Shape;885;p11"/>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6" name="Google Shape;886;p11"/>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7" name="Google Shape;887;p11"/>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8" name="Google Shape;888;p11"/>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9" name="Google Shape;889;p11"/>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90" name="Google Shape;890;p11"/>
          <p:cNvGrpSpPr/>
          <p:nvPr/>
        </p:nvGrpSpPr>
        <p:grpSpPr>
          <a:xfrm flipH="1">
            <a:off x="560813" y="2266521"/>
            <a:ext cx="1093028" cy="1154179"/>
            <a:chOff x="7088286" y="1674216"/>
            <a:chExt cx="819771" cy="865634"/>
          </a:xfrm>
        </p:grpSpPr>
        <p:grpSp>
          <p:nvGrpSpPr>
            <p:cNvPr id="891" name="Google Shape;891;p11"/>
            <p:cNvGrpSpPr/>
            <p:nvPr/>
          </p:nvGrpSpPr>
          <p:grpSpPr>
            <a:xfrm>
              <a:off x="7331958" y="1674216"/>
              <a:ext cx="576099" cy="865634"/>
              <a:chOff x="7331958" y="1674216"/>
              <a:chExt cx="576099" cy="865634"/>
            </a:xfrm>
          </p:grpSpPr>
          <p:sp>
            <p:nvSpPr>
              <p:cNvPr id="892" name="Google Shape;892;p11"/>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3" name="Google Shape;893;p11"/>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4" name="Google Shape;894;p11"/>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5" name="Google Shape;895;p11"/>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6" name="Google Shape;896;p11"/>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7" name="Google Shape;897;p11"/>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8" name="Google Shape;898;p11"/>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9" name="Google Shape;899;p11"/>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0" name="Google Shape;900;p11"/>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01" name="Google Shape;901;p11"/>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02" name="Google Shape;902;p11"/>
          <p:cNvGrpSpPr/>
          <p:nvPr/>
        </p:nvGrpSpPr>
        <p:grpSpPr>
          <a:xfrm flipH="1">
            <a:off x="346264" y="4788023"/>
            <a:ext cx="1117603" cy="1989019"/>
            <a:chOff x="6731516" y="350092"/>
            <a:chExt cx="838202" cy="1491764"/>
          </a:xfrm>
        </p:grpSpPr>
        <p:sp>
          <p:nvSpPr>
            <p:cNvPr id="903" name="Google Shape;903;p11"/>
            <p:cNvSpPr/>
            <p:nvPr/>
          </p:nvSpPr>
          <p:spPr>
            <a:xfrm>
              <a:off x="6911477" y="988507"/>
              <a:ext cx="171220" cy="251189"/>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4" name="Google Shape;904;p11"/>
            <p:cNvSpPr/>
            <p:nvPr/>
          </p:nvSpPr>
          <p:spPr>
            <a:xfrm>
              <a:off x="6886479" y="1047850"/>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5" name="Google Shape;905;p11"/>
            <p:cNvSpPr/>
            <p:nvPr/>
          </p:nvSpPr>
          <p:spPr>
            <a:xfrm>
              <a:off x="7223865" y="901651"/>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6" name="Google Shape;906;p11"/>
            <p:cNvSpPr/>
            <p:nvPr/>
          </p:nvSpPr>
          <p:spPr>
            <a:xfrm>
              <a:off x="7290728" y="917275"/>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7" name="Google Shape;907;p11"/>
            <p:cNvSpPr/>
            <p:nvPr/>
          </p:nvSpPr>
          <p:spPr>
            <a:xfrm>
              <a:off x="6869611" y="353693"/>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8" name="Google Shape;908;p11"/>
            <p:cNvSpPr/>
            <p:nvPr/>
          </p:nvSpPr>
          <p:spPr>
            <a:xfrm>
              <a:off x="6905227" y="350092"/>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9" name="Google Shape;909;p11"/>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0" name="Google Shape;910;p11"/>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1" name="Google Shape;911;p11"/>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2" name="Google Shape;912;p11"/>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3" name="Google Shape;913;p11"/>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4" name="Google Shape;914;p11"/>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5" name="Google Shape;915;p11"/>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6" name="Google Shape;916;p11"/>
            <p:cNvSpPr/>
            <p:nvPr/>
          </p:nvSpPr>
          <p:spPr>
            <a:xfrm>
              <a:off x="7033922" y="797928"/>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7" name="Google Shape;917;p11"/>
            <p:cNvSpPr/>
            <p:nvPr/>
          </p:nvSpPr>
          <p:spPr>
            <a:xfrm>
              <a:off x="7011440" y="797690"/>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8" name="Google Shape;918;p11"/>
            <p:cNvSpPr/>
            <p:nvPr/>
          </p:nvSpPr>
          <p:spPr>
            <a:xfrm>
              <a:off x="7060164" y="809791"/>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9" name="Google Shape;919;p11"/>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0" name="Google Shape;920;p11"/>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1" name="Google Shape;921;p11"/>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2" name="Google Shape;922;p11"/>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3" name="Google Shape;923;p11"/>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4" name="Google Shape;924;p11"/>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116405663"/>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5"/>
        <p:cNvGrpSpPr/>
        <p:nvPr/>
      </p:nvGrpSpPr>
      <p:grpSpPr>
        <a:xfrm>
          <a:off x="0" y="0"/>
          <a:ext cx="0" cy="0"/>
          <a:chOff x="0" y="0"/>
          <a:chExt cx="0" cy="0"/>
        </a:xfrm>
      </p:grpSpPr>
    </p:spTree>
    <p:extLst>
      <p:ext uri="{BB962C8B-B14F-4D97-AF65-F5344CB8AC3E}">
        <p14:creationId xmlns:p14="http://schemas.microsoft.com/office/powerpoint/2010/main" val="32460572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26"/>
        <p:cNvGrpSpPr/>
        <p:nvPr/>
      </p:nvGrpSpPr>
      <p:grpSpPr>
        <a:xfrm>
          <a:off x="0" y="0"/>
          <a:ext cx="0" cy="0"/>
          <a:chOff x="0" y="0"/>
          <a:chExt cx="0" cy="0"/>
        </a:xfrm>
      </p:grpSpPr>
      <p:grpSp>
        <p:nvGrpSpPr>
          <p:cNvPr id="927" name="Google Shape;927;p13"/>
          <p:cNvGrpSpPr/>
          <p:nvPr/>
        </p:nvGrpSpPr>
        <p:grpSpPr>
          <a:xfrm>
            <a:off x="-584199" y="-1382400"/>
            <a:ext cx="13004973" cy="9447064"/>
            <a:chOff x="-438149" y="-1036800"/>
            <a:chExt cx="9753730" cy="7085298"/>
          </a:xfrm>
        </p:grpSpPr>
        <p:sp>
          <p:nvSpPr>
            <p:cNvPr id="928" name="Google Shape;928;p13"/>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9" name="Google Shape;929;p13"/>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0" name="Google Shape;930;p13"/>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1" name="Google Shape;931;p13"/>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2" name="Google Shape;932;p13"/>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3" name="Google Shape;933;p13"/>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4" name="Google Shape;934;p13"/>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5" name="Google Shape;935;p13"/>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6" name="Google Shape;936;p13"/>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7" name="Google Shape;937;p13"/>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8" name="Google Shape;938;p13"/>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9" name="Google Shape;939;p13"/>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0" name="Google Shape;940;p13"/>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1" name="Google Shape;941;p13"/>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2" name="Google Shape;942;p13"/>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3" name="Google Shape;943;p13"/>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4" name="Google Shape;944;p13"/>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5" name="Google Shape;945;p13"/>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6" name="Google Shape;946;p13"/>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7" name="Google Shape;947;p13"/>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8" name="Google Shape;948;p13"/>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9" name="Google Shape;949;p13"/>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0" name="Google Shape;950;p13"/>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1" name="Google Shape;951;p13"/>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52" name="Google Shape;952;p13"/>
          <p:cNvGrpSpPr/>
          <p:nvPr/>
        </p:nvGrpSpPr>
        <p:grpSpPr>
          <a:xfrm>
            <a:off x="10291639" y="733605"/>
            <a:ext cx="993895" cy="1387499"/>
            <a:chOff x="7718729" y="550204"/>
            <a:chExt cx="745421" cy="1040624"/>
          </a:xfrm>
        </p:grpSpPr>
        <p:sp>
          <p:nvSpPr>
            <p:cNvPr id="953" name="Google Shape;953;p13"/>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4" name="Google Shape;954;p13"/>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5" name="Google Shape;955;p13"/>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6" name="Google Shape;956;p13"/>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957;p13"/>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958;p13"/>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959;p13"/>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960;p13"/>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1" name="Google Shape;961;p13"/>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2" name="Google Shape;962;p13"/>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963;p13"/>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4" name="Google Shape;964;p13"/>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65" name="Google Shape;965;p13"/>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66" name="Google Shape;966;p13"/>
          <p:cNvSpPr/>
          <p:nvPr/>
        </p:nvSpPr>
        <p:spPr>
          <a:xfrm>
            <a:off x="9473539" y="3767160"/>
            <a:ext cx="20867"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67" name="Google Shape;967;p13"/>
          <p:cNvSpPr txBox="1">
            <a:spLocks noGrp="1"/>
          </p:cNvSpPr>
          <p:nvPr>
            <p:ph type="title"/>
          </p:nvPr>
        </p:nvSpPr>
        <p:spPr>
          <a:xfrm>
            <a:off x="950967" y="780692"/>
            <a:ext cx="1034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667"/>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r>
              <a:rPr lang="en-GB"/>
              <a:t>Click to edit Master title style</a:t>
            </a:r>
            <a:endParaRPr/>
          </a:p>
        </p:txBody>
      </p:sp>
      <p:sp>
        <p:nvSpPr>
          <p:cNvPr id="968" name="Google Shape;968;p13">
            <a:hlinkClick r:id="rId2" action="ppaction://hlinksldjump"/>
          </p:cNvPr>
          <p:cNvSpPr txBox="1">
            <a:spLocks noGrp="1"/>
          </p:cNvSpPr>
          <p:nvPr>
            <p:ph type="title" idx="2"/>
          </p:nvPr>
        </p:nvSpPr>
        <p:spPr>
          <a:xfrm>
            <a:off x="2648079" y="2412951"/>
            <a:ext cx="1866800" cy="4700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sz="2667" b="0">
                <a:solidFill>
                  <a:schemeClr val="dk2"/>
                </a:solidFill>
                <a:latin typeface="Cabin"/>
                <a:ea typeface="Cabin"/>
                <a:cs typeface="Cabin"/>
                <a:sym typeface="Cabin"/>
              </a:defRPr>
            </a:lvl1pPr>
            <a:lvl2pPr lvl="1">
              <a:spcBef>
                <a:spcPts val="0"/>
              </a:spcBef>
              <a:spcAft>
                <a:spcPts val="0"/>
              </a:spcAft>
              <a:buSzPts val="2800"/>
              <a:buNone/>
              <a:defRPr>
                <a:latin typeface="Cabin"/>
                <a:ea typeface="Cabin"/>
                <a:cs typeface="Cabin"/>
                <a:sym typeface="Cabin"/>
              </a:defRPr>
            </a:lvl2pPr>
            <a:lvl3pPr lvl="2">
              <a:spcBef>
                <a:spcPts val="0"/>
              </a:spcBef>
              <a:spcAft>
                <a:spcPts val="0"/>
              </a:spcAft>
              <a:buSzPts val="2800"/>
              <a:buNone/>
              <a:defRPr>
                <a:latin typeface="Cabin"/>
                <a:ea typeface="Cabin"/>
                <a:cs typeface="Cabin"/>
                <a:sym typeface="Cabin"/>
              </a:defRPr>
            </a:lvl3pPr>
            <a:lvl4pPr lvl="3">
              <a:spcBef>
                <a:spcPts val="0"/>
              </a:spcBef>
              <a:spcAft>
                <a:spcPts val="0"/>
              </a:spcAft>
              <a:buSzPts val="2800"/>
              <a:buNone/>
              <a:defRPr>
                <a:latin typeface="Cabin"/>
                <a:ea typeface="Cabin"/>
                <a:cs typeface="Cabin"/>
                <a:sym typeface="Cabin"/>
              </a:defRPr>
            </a:lvl4pPr>
            <a:lvl5pPr lvl="4">
              <a:spcBef>
                <a:spcPts val="0"/>
              </a:spcBef>
              <a:spcAft>
                <a:spcPts val="0"/>
              </a:spcAft>
              <a:buSzPts val="2800"/>
              <a:buNone/>
              <a:defRPr>
                <a:latin typeface="Cabin"/>
                <a:ea typeface="Cabin"/>
                <a:cs typeface="Cabin"/>
                <a:sym typeface="Cabin"/>
              </a:defRPr>
            </a:lvl5pPr>
            <a:lvl6pPr lvl="5">
              <a:spcBef>
                <a:spcPts val="0"/>
              </a:spcBef>
              <a:spcAft>
                <a:spcPts val="0"/>
              </a:spcAft>
              <a:buSzPts val="2800"/>
              <a:buNone/>
              <a:defRPr>
                <a:latin typeface="Cabin"/>
                <a:ea typeface="Cabin"/>
                <a:cs typeface="Cabin"/>
                <a:sym typeface="Cabin"/>
              </a:defRPr>
            </a:lvl6pPr>
            <a:lvl7pPr lvl="6">
              <a:spcBef>
                <a:spcPts val="0"/>
              </a:spcBef>
              <a:spcAft>
                <a:spcPts val="0"/>
              </a:spcAft>
              <a:buSzPts val="2800"/>
              <a:buNone/>
              <a:defRPr>
                <a:latin typeface="Cabin"/>
                <a:ea typeface="Cabin"/>
                <a:cs typeface="Cabin"/>
                <a:sym typeface="Cabin"/>
              </a:defRPr>
            </a:lvl7pPr>
            <a:lvl8pPr lvl="7">
              <a:spcBef>
                <a:spcPts val="0"/>
              </a:spcBef>
              <a:spcAft>
                <a:spcPts val="0"/>
              </a:spcAft>
              <a:buSzPts val="2800"/>
              <a:buNone/>
              <a:defRPr>
                <a:latin typeface="Cabin"/>
                <a:ea typeface="Cabin"/>
                <a:cs typeface="Cabin"/>
                <a:sym typeface="Cabin"/>
              </a:defRPr>
            </a:lvl8pPr>
            <a:lvl9pPr lvl="8">
              <a:spcBef>
                <a:spcPts val="0"/>
              </a:spcBef>
              <a:spcAft>
                <a:spcPts val="0"/>
              </a:spcAft>
              <a:buSzPts val="2800"/>
              <a:buNone/>
              <a:defRPr>
                <a:latin typeface="Cabin"/>
                <a:ea typeface="Cabin"/>
                <a:cs typeface="Cabin"/>
                <a:sym typeface="Cabin"/>
              </a:defRPr>
            </a:lvl9pPr>
          </a:lstStyle>
          <a:p>
            <a:r>
              <a:rPr lang="en-GB"/>
              <a:t>Click to edit Master title style</a:t>
            </a:r>
            <a:endParaRPr/>
          </a:p>
        </p:txBody>
      </p:sp>
      <p:sp>
        <p:nvSpPr>
          <p:cNvPr id="969" name="Google Shape;969;p13"/>
          <p:cNvSpPr txBox="1">
            <a:spLocks noGrp="1"/>
          </p:cNvSpPr>
          <p:nvPr>
            <p:ph type="title" idx="3"/>
          </p:nvPr>
        </p:nvSpPr>
        <p:spPr>
          <a:xfrm>
            <a:off x="5737353" y="2412951"/>
            <a:ext cx="1866800" cy="4700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r>
              <a:rPr lang="en-GB"/>
              <a:t>Click to edit Master title style</a:t>
            </a:r>
            <a:endParaRPr/>
          </a:p>
        </p:txBody>
      </p:sp>
      <p:sp>
        <p:nvSpPr>
          <p:cNvPr id="970" name="Google Shape;970;p13"/>
          <p:cNvSpPr txBox="1">
            <a:spLocks noGrp="1"/>
          </p:cNvSpPr>
          <p:nvPr>
            <p:ph type="title" idx="4"/>
          </p:nvPr>
        </p:nvSpPr>
        <p:spPr>
          <a:xfrm>
            <a:off x="8826629" y="2412951"/>
            <a:ext cx="1866800" cy="4700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667"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r>
              <a:rPr lang="en-GB"/>
              <a:t>Click to edit Master title style</a:t>
            </a:r>
            <a:endParaRPr/>
          </a:p>
        </p:txBody>
      </p:sp>
      <p:sp>
        <p:nvSpPr>
          <p:cNvPr id="971" name="Google Shape;971;p13">
            <a:hlinkClick r:id="rId3" action="ppaction://hlinksldjump"/>
          </p:cNvPr>
          <p:cNvSpPr txBox="1">
            <a:spLocks noGrp="1"/>
          </p:cNvSpPr>
          <p:nvPr>
            <p:ph type="title" idx="5"/>
          </p:nvPr>
        </p:nvSpPr>
        <p:spPr>
          <a:xfrm>
            <a:off x="1506527" y="4146501"/>
            <a:ext cx="1866800" cy="47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667"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r>
              <a:rPr lang="en-GB"/>
              <a:t>Click to edit Master title style</a:t>
            </a:r>
            <a:endParaRPr/>
          </a:p>
        </p:txBody>
      </p:sp>
      <p:sp>
        <p:nvSpPr>
          <p:cNvPr id="972" name="Google Shape;972;p13">
            <a:hlinkClick r:id="rId4" action="ppaction://hlinksldjump"/>
          </p:cNvPr>
          <p:cNvSpPr txBox="1">
            <a:spLocks noGrp="1"/>
          </p:cNvSpPr>
          <p:nvPr>
            <p:ph type="title" idx="6"/>
          </p:nvPr>
        </p:nvSpPr>
        <p:spPr>
          <a:xfrm>
            <a:off x="4595801" y="4146501"/>
            <a:ext cx="1866800" cy="47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667"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r>
              <a:rPr lang="en-GB"/>
              <a:t>Click to edit Master title style</a:t>
            </a:r>
            <a:endParaRPr/>
          </a:p>
        </p:txBody>
      </p:sp>
      <p:sp>
        <p:nvSpPr>
          <p:cNvPr id="973" name="Google Shape;973;p13"/>
          <p:cNvSpPr txBox="1">
            <a:spLocks noGrp="1"/>
          </p:cNvSpPr>
          <p:nvPr>
            <p:ph type="title" idx="7"/>
          </p:nvPr>
        </p:nvSpPr>
        <p:spPr>
          <a:xfrm>
            <a:off x="7685076" y="4146501"/>
            <a:ext cx="1866800" cy="47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667" b="0">
                <a:solidFill>
                  <a:schemeClr val="dk2"/>
                </a:solidFill>
                <a:latin typeface="Cabin"/>
                <a:ea typeface="Cabin"/>
                <a:cs typeface="Cabin"/>
                <a:sym typeface="Cabin"/>
              </a:defRPr>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r>
              <a:rPr lang="en-GB"/>
              <a:t>Click to edit Master title style</a:t>
            </a:r>
            <a:endParaRPr/>
          </a:p>
        </p:txBody>
      </p:sp>
      <p:sp>
        <p:nvSpPr>
          <p:cNvPr id="974" name="Google Shape;974;p13"/>
          <p:cNvSpPr/>
          <p:nvPr/>
        </p:nvSpPr>
        <p:spPr>
          <a:xfrm>
            <a:off x="9500598" y="1108716"/>
            <a:ext cx="146537"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975" name="Google Shape;975;p13"/>
          <p:cNvGrpSpPr/>
          <p:nvPr/>
        </p:nvGrpSpPr>
        <p:grpSpPr>
          <a:xfrm>
            <a:off x="1131975" y="4121645"/>
            <a:ext cx="957288" cy="1705624"/>
            <a:chOff x="848981" y="3091234"/>
            <a:chExt cx="717966" cy="1279218"/>
          </a:xfrm>
        </p:grpSpPr>
        <p:grpSp>
          <p:nvGrpSpPr>
            <p:cNvPr id="976" name="Google Shape;976;p13"/>
            <p:cNvGrpSpPr/>
            <p:nvPr/>
          </p:nvGrpSpPr>
          <p:grpSpPr>
            <a:xfrm>
              <a:off x="848981" y="3794879"/>
              <a:ext cx="717966" cy="575573"/>
              <a:chOff x="2905824" y="3732667"/>
              <a:chExt cx="538609" cy="431788"/>
            </a:xfrm>
          </p:grpSpPr>
          <p:sp>
            <p:nvSpPr>
              <p:cNvPr id="977" name="Google Shape;977;p13"/>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8" name="Google Shape;978;p13"/>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79" name="Google Shape;979;p13"/>
            <p:cNvSpPr/>
            <p:nvPr/>
          </p:nvSpPr>
          <p:spPr>
            <a:xfrm>
              <a:off x="1120014" y="3091234"/>
              <a:ext cx="90783" cy="92030"/>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80" name="Google Shape;980;p13"/>
          <p:cNvSpPr/>
          <p:nvPr/>
        </p:nvSpPr>
        <p:spPr>
          <a:xfrm>
            <a:off x="11053713" y="3386062"/>
            <a:ext cx="65160" cy="65212"/>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981" name="Google Shape;981;p13"/>
          <p:cNvGrpSpPr/>
          <p:nvPr/>
        </p:nvGrpSpPr>
        <p:grpSpPr>
          <a:xfrm>
            <a:off x="960107" y="5808757"/>
            <a:ext cx="1110536" cy="1183027"/>
            <a:chOff x="2293493" y="3811393"/>
            <a:chExt cx="832902" cy="887270"/>
          </a:xfrm>
        </p:grpSpPr>
        <p:sp>
          <p:nvSpPr>
            <p:cNvPr id="982" name="Google Shape;982;p13"/>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3" name="Google Shape;983;p13"/>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4" name="Google Shape;984;p13"/>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5" name="Google Shape;985;p13"/>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6" name="Google Shape;986;p13"/>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7" name="Google Shape;987;p13"/>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8" name="Google Shape;988;p13"/>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89" name="Google Shape;989;p13"/>
          <p:cNvGrpSpPr/>
          <p:nvPr/>
        </p:nvGrpSpPr>
        <p:grpSpPr>
          <a:xfrm>
            <a:off x="320865" y="5084569"/>
            <a:ext cx="981420" cy="1768659"/>
            <a:chOff x="1672423" y="3253452"/>
            <a:chExt cx="736065" cy="1326494"/>
          </a:xfrm>
        </p:grpSpPr>
        <p:sp>
          <p:nvSpPr>
            <p:cNvPr id="990" name="Google Shape;990;p13"/>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1" name="Google Shape;991;p13"/>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2" name="Google Shape;992;p13"/>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3" name="Google Shape;993;p13"/>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4" name="Google Shape;994;p13"/>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5" name="Google Shape;995;p13"/>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6" name="Google Shape;996;p13"/>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7" name="Google Shape;997;p13"/>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8" name="Google Shape;998;p13"/>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99" name="Google Shape;999;p13"/>
          <p:cNvGrpSpPr/>
          <p:nvPr/>
        </p:nvGrpSpPr>
        <p:grpSpPr>
          <a:xfrm>
            <a:off x="10796479" y="5684978"/>
            <a:ext cx="637363" cy="547501"/>
            <a:chOff x="5263209" y="4056946"/>
            <a:chExt cx="478022" cy="410626"/>
          </a:xfrm>
        </p:grpSpPr>
        <p:sp>
          <p:nvSpPr>
            <p:cNvPr id="1000" name="Google Shape;1000;p13"/>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1" name="Google Shape;1001;p13"/>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2" name="Google Shape;1002;p13"/>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3" name="Google Shape;1003;p13"/>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4" name="Google Shape;1004;p13"/>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5" name="Google Shape;1005;p13"/>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6" name="Google Shape;1006;p13"/>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7" name="Google Shape;1007;p13"/>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8" name="Google Shape;1008;p13"/>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9" name="Google Shape;1009;p13"/>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10" name="Google Shape;1010;p13"/>
          <p:cNvGrpSpPr/>
          <p:nvPr/>
        </p:nvGrpSpPr>
        <p:grpSpPr>
          <a:xfrm>
            <a:off x="9592645" y="5603950"/>
            <a:ext cx="1147161" cy="1180633"/>
            <a:chOff x="4228489" y="3826381"/>
            <a:chExt cx="860371" cy="885475"/>
          </a:xfrm>
        </p:grpSpPr>
        <p:sp>
          <p:nvSpPr>
            <p:cNvPr id="1011" name="Google Shape;1011;p13"/>
            <p:cNvSpPr/>
            <p:nvPr/>
          </p:nvSpPr>
          <p:spPr>
            <a:xfrm>
              <a:off x="4352807" y="3914462"/>
              <a:ext cx="579243" cy="597376"/>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2" name="Google Shape;1012;p13"/>
            <p:cNvSpPr/>
            <p:nvPr/>
          </p:nvSpPr>
          <p:spPr>
            <a:xfrm>
              <a:off x="4430985" y="3989474"/>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3" name="Google Shape;1013;p13"/>
            <p:cNvSpPr/>
            <p:nvPr/>
          </p:nvSpPr>
          <p:spPr>
            <a:xfrm>
              <a:off x="4987627" y="3826976"/>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4" name="Google Shape;1014;p13"/>
            <p:cNvSpPr/>
            <p:nvPr/>
          </p:nvSpPr>
          <p:spPr>
            <a:xfrm>
              <a:off x="5020172" y="3826381"/>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5" name="Google Shape;1015;p13"/>
            <p:cNvSpPr/>
            <p:nvPr/>
          </p:nvSpPr>
          <p:spPr>
            <a:xfrm>
              <a:off x="4852657" y="3864473"/>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6" name="Google Shape;1016;p13"/>
            <p:cNvSpPr/>
            <p:nvPr/>
          </p:nvSpPr>
          <p:spPr>
            <a:xfrm>
              <a:off x="4930828" y="3896369"/>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7" name="Google Shape;1017;p13"/>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8" name="Google Shape;1018;p13"/>
            <p:cNvSpPr/>
            <p:nvPr/>
          </p:nvSpPr>
          <p:spPr>
            <a:xfrm>
              <a:off x="4320958" y="4435548"/>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9" name="Google Shape;1019;p13"/>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0" name="Google Shape;1020;p13"/>
            <p:cNvSpPr/>
            <p:nvPr/>
          </p:nvSpPr>
          <p:spPr>
            <a:xfrm>
              <a:off x="4228489" y="4469284"/>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1" name="Google Shape;1021;p13"/>
            <p:cNvSpPr/>
            <p:nvPr/>
          </p:nvSpPr>
          <p:spPr>
            <a:xfrm>
              <a:off x="4405959" y="3965758"/>
              <a:ext cx="526091" cy="546079"/>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2" name="Google Shape;1022;p13"/>
            <p:cNvSpPr/>
            <p:nvPr/>
          </p:nvSpPr>
          <p:spPr>
            <a:xfrm>
              <a:off x="4430985" y="3989474"/>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34416017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
        <p:cNvGrpSpPr/>
        <p:nvPr/>
      </p:nvGrpSpPr>
      <p:grpSpPr>
        <a:xfrm>
          <a:off x="0" y="0"/>
          <a:ext cx="0" cy="0"/>
          <a:chOff x="0" y="0"/>
          <a:chExt cx="0" cy="0"/>
        </a:xfrm>
      </p:grpSpPr>
      <p:sp>
        <p:nvSpPr>
          <p:cNvPr id="49" name="Google Shape;49;p6"/>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135000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 name="Google Shape;50;p6"/>
          <p:cNvGrpSpPr/>
          <p:nvPr/>
        </p:nvGrpSpPr>
        <p:grpSpPr>
          <a:xfrm>
            <a:off x="5117800" y="-1399373"/>
            <a:ext cx="7638555" cy="8257373"/>
            <a:chOff x="3838350" y="-1049530"/>
            <a:chExt cx="5728916" cy="6193030"/>
          </a:xfrm>
        </p:grpSpPr>
        <p:sp>
          <p:nvSpPr>
            <p:cNvPr id="51" name="Google Shape;51;p6"/>
            <p:cNvSpPr/>
            <p:nvPr/>
          </p:nvSpPr>
          <p:spPr>
            <a:xfrm>
              <a:off x="3838350" y="5005200"/>
              <a:ext cx="1467300" cy="1383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6"/>
            <p:cNvSpPr/>
            <p:nvPr/>
          </p:nvSpPr>
          <p:spPr>
            <a:xfrm>
              <a:off x="7280715" y="-1049530"/>
              <a:ext cx="2286552" cy="2224034"/>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 name="Google Shape;53;p6"/>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54" name="Google Shape;54;p6"/>
          <p:cNvSpPr/>
          <p:nvPr/>
        </p:nvSpPr>
        <p:spPr>
          <a:xfrm>
            <a:off x="912617" y="63872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227094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23"/>
        <p:cNvGrpSpPr/>
        <p:nvPr/>
      </p:nvGrpSpPr>
      <p:grpSpPr>
        <a:xfrm>
          <a:off x="0" y="0"/>
          <a:ext cx="0" cy="0"/>
          <a:chOff x="0" y="0"/>
          <a:chExt cx="0" cy="0"/>
        </a:xfrm>
      </p:grpSpPr>
      <p:grpSp>
        <p:nvGrpSpPr>
          <p:cNvPr id="1024" name="Google Shape;1024;p14"/>
          <p:cNvGrpSpPr/>
          <p:nvPr/>
        </p:nvGrpSpPr>
        <p:grpSpPr>
          <a:xfrm>
            <a:off x="-584199" y="-1382400"/>
            <a:ext cx="13004973" cy="9447064"/>
            <a:chOff x="-438149" y="-1036800"/>
            <a:chExt cx="9753730" cy="7085298"/>
          </a:xfrm>
        </p:grpSpPr>
        <p:sp>
          <p:nvSpPr>
            <p:cNvPr id="1025" name="Google Shape;1025;p14"/>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6" name="Google Shape;1026;p14"/>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7" name="Google Shape;1027;p14"/>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8" name="Google Shape;1028;p14"/>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9" name="Google Shape;1029;p14"/>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0" name="Google Shape;1030;p14"/>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1" name="Google Shape;1031;p14"/>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2" name="Google Shape;1032;p14"/>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3" name="Google Shape;1033;p14"/>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4" name="Google Shape;1034;p14"/>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5" name="Google Shape;1035;p14"/>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6" name="Google Shape;1036;p14"/>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7" name="Google Shape;1037;p14"/>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8" name="Google Shape;1038;p14"/>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9" name="Google Shape;1039;p14"/>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0" name="Google Shape;1040;p14"/>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1" name="Google Shape;1041;p14"/>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2" name="Google Shape;1042;p14"/>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3" name="Google Shape;1043;p14"/>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4" name="Google Shape;1044;p14"/>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5" name="Google Shape;1045;p14"/>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6" name="Google Shape;1046;p14"/>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7" name="Google Shape;1047;p14"/>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8" name="Google Shape;1048;p14"/>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49" name="Google Shape;1049;p14"/>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0" name="Google Shape;1050;p14"/>
          <p:cNvSpPr txBox="1">
            <a:spLocks noGrp="1"/>
          </p:cNvSpPr>
          <p:nvPr>
            <p:ph type="title"/>
          </p:nvPr>
        </p:nvSpPr>
        <p:spPr>
          <a:xfrm>
            <a:off x="3937231" y="1548968"/>
            <a:ext cx="315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600"/>
              <a:buNone/>
              <a:defRPr sz="7333">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GB"/>
              <a:t>Click to edit Master title style</a:t>
            </a:r>
            <a:endParaRPr/>
          </a:p>
        </p:txBody>
      </p:sp>
      <p:sp>
        <p:nvSpPr>
          <p:cNvPr id="1051" name="Google Shape;1051;p14"/>
          <p:cNvSpPr txBox="1">
            <a:spLocks noGrp="1"/>
          </p:cNvSpPr>
          <p:nvPr>
            <p:ph type="subTitle" idx="1"/>
          </p:nvPr>
        </p:nvSpPr>
        <p:spPr>
          <a:xfrm>
            <a:off x="3820200" y="4532232"/>
            <a:ext cx="4551600" cy="7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lnSpc>
                <a:spcPct val="100000"/>
              </a:lnSpc>
              <a:spcBef>
                <a:spcPts val="2133"/>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GB"/>
              <a:t>Click to edit Master subtitle style</a:t>
            </a:r>
            <a:endParaRPr/>
          </a:p>
        </p:txBody>
      </p:sp>
      <p:grpSp>
        <p:nvGrpSpPr>
          <p:cNvPr id="1052" name="Google Shape;1052;p14"/>
          <p:cNvGrpSpPr/>
          <p:nvPr/>
        </p:nvGrpSpPr>
        <p:grpSpPr>
          <a:xfrm rot="10800000">
            <a:off x="9285655" y="879235"/>
            <a:ext cx="464116" cy="649533"/>
            <a:chOff x="2157913" y="1144688"/>
            <a:chExt cx="267451" cy="374299"/>
          </a:xfrm>
        </p:grpSpPr>
        <p:sp>
          <p:nvSpPr>
            <p:cNvPr id="1053" name="Google Shape;1053;p14"/>
            <p:cNvSpPr/>
            <p:nvPr/>
          </p:nvSpPr>
          <p:spPr>
            <a:xfrm>
              <a:off x="2157913" y="1468358"/>
              <a:ext cx="50630" cy="5063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4" name="Google Shape;1054;p14"/>
            <p:cNvSpPr/>
            <p:nvPr/>
          </p:nvSpPr>
          <p:spPr>
            <a:xfrm>
              <a:off x="2392211" y="1144688"/>
              <a:ext cx="33153" cy="33788"/>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55" name="Google Shape;1055;p14"/>
          <p:cNvSpPr/>
          <p:nvPr/>
        </p:nvSpPr>
        <p:spPr>
          <a:xfrm rot="10800000">
            <a:off x="1633828" y="4338279"/>
            <a:ext cx="97517" cy="9751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6" name="Google Shape;1056;p14"/>
          <p:cNvSpPr/>
          <p:nvPr/>
        </p:nvSpPr>
        <p:spPr>
          <a:xfrm rot="10800000">
            <a:off x="2965092" y="5174667"/>
            <a:ext cx="146537"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57" name="Google Shape;1057;p14"/>
          <p:cNvSpPr/>
          <p:nvPr/>
        </p:nvSpPr>
        <p:spPr>
          <a:xfrm rot="10800000">
            <a:off x="10997831" y="2186844"/>
            <a:ext cx="121044" cy="122707"/>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058" name="Google Shape;1058;p14"/>
          <p:cNvGrpSpPr/>
          <p:nvPr/>
        </p:nvGrpSpPr>
        <p:grpSpPr>
          <a:xfrm rot="10800000">
            <a:off x="1493352" y="1650228"/>
            <a:ext cx="1402120" cy="1394907"/>
            <a:chOff x="7287565" y="2539546"/>
            <a:chExt cx="1051590" cy="1046180"/>
          </a:xfrm>
        </p:grpSpPr>
        <p:sp>
          <p:nvSpPr>
            <p:cNvPr id="1059" name="Google Shape;1059;p14"/>
            <p:cNvSpPr/>
            <p:nvPr/>
          </p:nvSpPr>
          <p:spPr>
            <a:xfrm>
              <a:off x="8290285" y="2539546"/>
              <a:ext cx="48870" cy="48909"/>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0" name="Google Shape;1060;p14"/>
            <p:cNvSpPr/>
            <p:nvPr/>
          </p:nvSpPr>
          <p:spPr>
            <a:xfrm>
              <a:off x="7287565" y="3438509"/>
              <a:ext cx="147217" cy="147217"/>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62721287"/>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61"/>
        <p:cNvGrpSpPr/>
        <p:nvPr/>
      </p:nvGrpSpPr>
      <p:grpSpPr>
        <a:xfrm>
          <a:off x="0" y="0"/>
          <a:ext cx="0" cy="0"/>
          <a:chOff x="0" y="0"/>
          <a:chExt cx="0" cy="0"/>
        </a:xfrm>
      </p:grpSpPr>
      <p:grpSp>
        <p:nvGrpSpPr>
          <p:cNvPr id="1062" name="Google Shape;1062;p15"/>
          <p:cNvGrpSpPr/>
          <p:nvPr/>
        </p:nvGrpSpPr>
        <p:grpSpPr>
          <a:xfrm>
            <a:off x="-584199" y="-1382400"/>
            <a:ext cx="13004973" cy="9447064"/>
            <a:chOff x="-438149" y="-1036800"/>
            <a:chExt cx="9753730" cy="7085298"/>
          </a:xfrm>
        </p:grpSpPr>
        <p:sp>
          <p:nvSpPr>
            <p:cNvPr id="1063" name="Google Shape;1063;p15"/>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4" name="Google Shape;1064;p15"/>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5" name="Google Shape;1065;p15"/>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6" name="Google Shape;1066;p15"/>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7" name="Google Shape;1067;p15"/>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8" name="Google Shape;1068;p15"/>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9" name="Google Shape;1069;p15"/>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0" name="Google Shape;1070;p15"/>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1" name="Google Shape;1071;p15"/>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2" name="Google Shape;1072;p15"/>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3" name="Google Shape;1073;p15"/>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4" name="Google Shape;1074;p15"/>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5" name="Google Shape;1075;p15"/>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6" name="Google Shape;1076;p15"/>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7" name="Google Shape;1077;p15"/>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8" name="Google Shape;1078;p15"/>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9" name="Google Shape;1079;p15"/>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0" name="Google Shape;1080;p15"/>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1" name="Google Shape;1081;p15"/>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2" name="Google Shape;1082;p15"/>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3" name="Google Shape;1083;p15"/>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4" name="Google Shape;1084;p15"/>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5" name="Google Shape;1085;p15"/>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6" name="Google Shape;1086;p15"/>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087" name="Google Shape;1087;p15"/>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88" name="Google Shape;1088;p15"/>
          <p:cNvSpPr txBox="1">
            <a:spLocks noGrp="1"/>
          </p:cNvSpPr>
          <p:nvPr>
            <p:ph type="title"/>
          </p:nvPr>
        </p:nvSpPr>
        <p:spPr>
          <a:xfrm>
            <a:off x="1662167" y="728100"/>
            <a:ext cx="51832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667">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grpSp>
        <p:nvGrpSpPr>
          <p:cNvPr id="1089" name="Google Shape;1089;p15"/>
          <p:cNvGrpSpPr/>
          <p:nvPr/>
        </p:nvGrpSpPr>
        <p:grpSpPr>
          <a:xfrm rot="1039888">
            <a:off x="284857" y="5588897"/>
            <a:ext cx="1377105" cy="963064"/>
            <a:chOff x="1143214" y="547371"/>
            <a:chExt cx="1032826" cy="722296"/>
          </a:xfrm>
        </p:grpSpPr>
        <p:sp>
          <p:nvSpPr>
            <p:cNvPr id="1090" name="Google Shape;1090;p15"/>
            <p:cNvSpPr/>
            <p:nvPr/>
          </p:nvSpPr>
          <p:spPr>
            <a:xfrm>
              <a:off x="1143214" y="614234"/>
              <a:ext cx="990352" cy="655433"/>
            </a:xfrm>
            <a:custGeom>
              <a:avLst/>
              <a:gdLst/>
              <a:ahLst/>
              <a:cxnLst/>
              <a:rect l="l" t="t" r="r" b="b"/>
              <a:pathLst>
                <a:path w="37400" h="24752" extrusionOk="0">
                  <a:moveTo>
                    <a:pt x="1582" y="0"/>
                  </a:moveTo>
                  <a:lnTo>
                    <a:pt x="1" y="2572"/>
                  </a:lnTo>
                  <a:lnTo>
                    <a:pt x="35818" y="24752"/>
                  </a:lnTo>
                  <a:lnTo>
                    <a:pt x="37399" y="22204"/>
                  </a:lnTo>
                  <a:lnTo>
                    <a:pt x="1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1" name="Google Shape;1091;p15"/>
            <p:cNvSpPr/>
            <p:nvPr/>
          </p:nvSpPr>
          <p:spPr>
            <a:xfrm>
              <a:off x="1185715" y="547371"/>
              <a:ext cx="990326" cy="659193"/>
            </a:xfrm>
            <a:custGeom>
              <a:avLst/>
              <a:gdLst/>
              <a:ahLst/>
              <a:cxnLst/>
              <a:rect l="l" t="t" r="r" b="b"/>
              <a:pathLst>
                <a:path w="37399" h="24894" extrusionOk="0">
                  <a:moveTo>
                    <a:pt x="1581" y="1"/>
                  </a:moveTo>
                  <a:lnTo>
                    <a:pt x="0" y="2549"/>
                  </a:lnTo>
                  <a:lnTo>
                    <a:pt x="35818" y="24894"/>
                  </a:lnTo>
                  <a:lnTo>
                    <a:pt x="37399" y="22322"/>
                  </a:lnTo>
                  <a:lnTo>
                    <a:pt x="1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2" name="Google Shape;1092;p15"/>
            <p:cNvSpPr/>
            <p:nvPr/>
          </p:nvSpPr>
          <p:spPr>
            <a:xfrm>
              <a:off x="2031073" y="1082830"/>
              <a:ext cx="47505" cy="68769"/>
            </a:xfrm>
            <a:custGeom>
              <a:avLst/>
              <a:gdLst/>
              <a:ahLst/>
              <a:cxnLst/>
              <a:rect l="l" t="t" r="r" b="b"/>
              <a:pathLst>
                <a:path w="1794" h="2597" extrusionOk="0">
                  <a:moveTo>
                    <a:pt x="1464" y="1"/>
                  </a:moveTo>
                  <a:lnTo>
                    <a:pt x="1" y="2384"/>
                  </a:lnTo>
                  <a:lnTo>
                    <a:pt x="331" y="2596"/>
                  </a:lnTo>
                  <a:lnTo>
                    <a:pt x="1794" y="213"/>
                  </a:lnTo>
                  <a:lnTo>
                    <a:pt x="1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3" name="Google Shape;1093;p15"/>
            <p:cNvSpPr/>
            <p:nvPr/>
          </p:nvSpPr>
          <p:spPr>
            <a:xfrm>
              <a:off x="1977980" y="1050339"/>
              <a:ext cx="47505" cy="68133"/>
            </a:xfrm>
            <a:custGeom>
              <a:avLst/>
              <a:gdLst/>
              <a:ahLst/>
              <a:cxnLst/>
              <a:rect l="l" t="t" r="r" b="b"/>
              <a:pathLst>
                <a:path w="1794" h="2573" extrusionOk="0">
                  <a:moveTo>
                    <a:pt x="1487" y="1"/>
                  </a:moveTo>
                  <a:lnTo>
                    <a:pt x="0" y="2361"/>
                  </a:lnTo>
                  <a:lnTo>
                    <a:pt x="330" y="2573"/>
                  </a:lnTo>
                  <a:lnTo>
                    <a:pt x="1793" y="213"/>
                  </a:lnTo>
                  <a:lnTo>
                    <a:pt x="1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4" name="Google Shape;1094;p15"/>
            <p:cNvSpPr/>
            <p:nvPr/>
          </p:nvSpPr>
          <p:spPr>
            <a:xfrm>
              <a:off x="1924860" y="1017238"/>
              <a:ext cx="48141" cy="68133"/>
            </a:xfrm>
            <a:custGeom>
              <a:avLst/>
              <a:gdLst/>
              <a:ahLst/>
              <a:cxnLst/>
              <a:rect l="l" t="t" r="r" b="b"/>
              <a:pathLst>
                <a:path w="1818" h="2573" extrusionOk="0">
                  <a:moveTo>
                    <a:pt x="1487" y="0"/>
                  </a:moveTo>
                  <a:lnTo>
                    <a:pt x="0" y="2384"/>
                  </a:lnTo>
                  <a:lnTo>
                    <a:pt x="331" y="2572"/>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5" name="Google Shape;1095;p15"/>
            <p:cNvSpPr/>
            <p:nvPr/>
          </p:nvSpPr>
          <p:spPr>
            <a:xfrm>
              <a:off x="1395015" y="688590"/>
              <a:ext cx="47505" cy="68742"/>
            </a:xfrm>
            <a:custGeom>
              <a:avLst/>
              <a:gdLst/>
              <a:ahLst/>
              <a:cxnLst/>
              <a:rect l="l" t="t" r="r" b="b"/>
              <a:pathLst>
                <a:path w="1794" h="2596" extrusionOk="0">
                  <a:moveTo>
                    <a:pt x="1464" y="0"/>
                  </a:moveTo>
                  <a:lnTo>
                    <a:pt x="1" y="2383"/>
                  </a:lnTo>
                  <a:lnTo>
                    <a:pt x="307" y="2596"/>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6" name="Google Shape;1096;p15"/>
            <p:cNvSpPr/>
            <p:nvPr/>
          </p:nvSpPr>
          <p:spPr>
            <a:xfrm>
              <a:off x="1341287" y="657979"/>
              <a:ext cx="47505" cy="68133"/>
            </a:xfrm>
            <a:custGeom>
              <a:avLst/>
              <a:gdLst/>
              <a:ahLst/>
              <a:cxnLst/>
              <a:rect l="l" t="t" r="r" b="b"/>
              <a:pathLst>
                <a:path w="1794" h="2573" extrusionOk="0">
                  <a:moveTo>
                    <a:pt x="1463" y="0"/>
                  </a:moveTo>
                  <a:lnTo>
                    <a:pt x="1" y="2360"/>
                  </a:lnTo>
                  <a:lnTo>
                    <a:pt x="307" y="2572"/>
                  </a:lnTo>
                  <a:lnTo>
                    <a:pt x="1794" y="189"/>
                  </a:lnTo>
                  <a:lnTo>
                    <a:pt x="14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7" name="Google Shape;1097;p15"/>
            <p:cNvSpPr/>
            <p:nvPr/>
          </p:nvSpPr>
          <p:spPr>
            <a:xfrm>
              <a:off x="1288803" y="622972"/>
              <a:ext cx="47505" cy="68133"/>
            </a:xfrm>
            <a:custGeom>
              <a:avLst/>
              <a:gdLst/>
              <a:ahLst/>
              <a:cxnLst/>
              <a:rect l="l" t="t" r="r" b="b"/>
              <a:pathLst>
                <a:path w="1794" h="2573" extrusionOk="0">
                  <a:moveTo>
                    <a:pt x="1463" y="1"/>
                  </a:moveTo>
                  <a:lnTo>
                    <a:pt x="1" y="2384"/>
                  </a:lnTo>
                  <a:lnTo>
                    <a:pt x="331" y="2573"/>
                  </a:lnTo>
                  <a:lnTo>
                    <a:pt x="1794" y="213"/>
                  </a:lnTo>
                  <a:lnTo>
                    <a:pt x="14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8" name="Google Shape;1098;p15"/>
            <p:cNvSpPr/>
            <p:nvPr/>
          </p:nvSpPr>
          <p:spPr>
            <a:xfrm>
              <a:off x="1606831" y="822290"/>
              <a:ext cx="48141" cy="68769"/>
            </a:xfrm>
            <a:custGeom>
              <a:avLst/>
              <a:gdLst/>
              <a:ahLst/>
              <a:cxnLst/>
              <a:rect l="l" t="t" r="r" b="b"/>
              <a:pathLst>
                <a:path w="1818" h="2597" extrusionOk="0">
                  <a:moveTo>
                    <a:pt x="1487" y="1"/>
                  </a:moveTo>
                  <a:lnTo>
                    <a:pt x="0" y="2384"/>
                  </a:lnTo>
                  <a:lnTo>
                    <a:pt x="331" y="2596"/>
                  </a:lnTo>
                  <a:lnTo>
                    <a:pt x="1817" y="213"/>
                  </a:lnTo>
                  <a:lnTo>
                    <a:pt x="14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9" name="Google Shape;1099;p15"/>
            <p:cNvSpPr/>
            <p:nvPr/>
          </p:nvSpPr>
          <p:spPr>
            <a:xfrm>
              <a:off x="1553712" y="787309"/>
              <a:ext cx="47532" cy="68133"/>
            </a:xfrm>
            <a:custGeom>
              <a:avLst/>
              <a:gdLst/>
              <a:ahLst/>
              <a:cxnLst/>
              <a:rect l="l" t="t" r="r" b="b"/>
              <a:pathLst>
                <a:path w="1795" h="2573" extrusionOk="0">
                  <a:moveTo>
                    <a:pt x="1487" y="0"/>
                  </a:moveTo>
                  <a:lnTo>
                    <a:pt x="1" y="2383"/>
                  </a:lnTo>
                  <a:lnTo>
                    <a:pt x="331" y="2572"/>
                  </a:lnTo>
                  <a:lnTo>
                    <a:pt x="1794"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0" name="Google Shape;1100;p15"/>
            <p:cNvSpPr/>
            <p:nvPr/>
          </p:nvSpPr>
          <p:spPr>
            <a:xfrm>
              <a:off x="1500619" y="754818"/>
              <a:ext cx="48141" cy="68133"/>
            </a:xfrm>
            <a:custGeom>
              <a:avLst/>
              <a:gdLst/>
              <a:ahLst/>
              <a:cxnLst/>
              <a:rect l="l" t="t" r="r" b="b"/>
              <a:pathLst>
                <a:path w="1818" h="2573" extrusionOk="0">
                  <a:moveTo>
                    <a:pt x="1487" y="0"/>
                  </a:moveTo>
                  <a:lnTo>
                    <a:pt x="0" y="2360"/>
                  </a:lnTo>
                  <a:lnTo>
                    <a:pt x="331" y="2572"/>
                  </a:lnTo>
                  <a:lnTo>
                    <a:pt x="1817" y="189"/>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1" name="Google Shape;1101;p15"/>
            <p:cNvSpPr/>
            <p:nvPr/>
          </p:nvSpPr>
          <p:spPr>
            <a:xfrm>
              <a:off x="1819892" y="954135"/>
              <a:ext cx="48141" cy="68742"/>
            </a:xfrm>
            <a:custGeom>
              <a:avLst/>
              <a:gdLst/>
              <a:ahLst/>
              <a:cxnLst/>
              <a:rect l="l" t="t" r="r" b="b"/>
              <a:pathLst>
                <a:path w="1818" h="2596" extrusionOk="0">
                  <a:moveTo>
                    <a:pt x="1487" y="0"/>
                  </a:moveTo>
                  <a:lnTo>
                    <a:pt x="0" y="2383"/>
                  </a:lnTo>
                  <a:lnTo>
                    <a:pt x="331" y="2596"/>
                  </a:lnTo>
                  <a:lnTo>
                    <a:pt x="1817" y="213"/>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2" name="Google Shape;1102;p15"/>
            <p:cNvSpPr/>
            <p:nvPr/>
          </p:nvSpPr>
          <p:spPr>
            <a:xfrm>
              <a:off x="1766772" y="921644"/>
              <a:ext cx="47532" cy="68133"/>
            </a:xfrm>
            <a:custGeom>
              <a:avLst/>
              <a:gdLst/>
              <a:ahLst/>
              <a:cxnLst/>
              <a:rect l="l" t="t" r="r" b="b"/>
              <a:pathLst>
                <a:path w="1795" h="2573" extrusionOk="0">
                  <a:moveTo>
                    <a:pt x="1487" y="0"/>
                  </a:moveTo>
                  <a:lnTo>
                    <a:pt x="1" y="2360"/>
                  </a:lnTo>
                  <a:lnTo>
                    <a:pt x="331" y="2572"/>
                  </a:lnTo>
                  <a:lnTo>
                    <a:pt x="1794" y="189"/>
                  </a:lnTo>
                  <a:lnTo>
                    <a:pt x="14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3" name="Google Shape;1103;p15"/>
            <p:cNvSpPr/>
            <p:nvPr/>
          </p:nvSpPr>
          <p:spPr>
            <a:xfrm>
              <a:off x="1713044" y="886028"/>
              <a:ext cx="47505" cy="68133"/>
            </a:xfrm>
            <a:custGeom>
              <a:avLst/>
              <a:gdLst/>
              <a:ahLst/>
              <a:cxnLst/>
              <a:rect l="l" t="t" r="r" b="b"/>
              <a:pathLst>
                <a:path w="1794" h="2573" extrusionOk="0">
                  <a:moveTo>
                    <a:pt x="1464" y="0"/>
                  </a:moveTo>
                  <a:lnTo>
                    <a:pt x="1" y="2384"/>
                  </a:lnTo>
                  <a:lnTo>
                    <a:pt x="331" y="2572"/>
                  </a:lnTo>
                  <a:lnTo>
                    <a:pt x="1794" y="213"/>
                  </a:lnTo>
                  <a:lnTo>
                    <a:pt x="1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4" name="Google Shape;1104;p15"/>
            <p:cNvSpPr/>
            <p:nvPr/>
          </p:nvSpPr>
          <p:spPr>
            <a:xfrm>
              <a:off x="1849259" y="987236"/>
              <a:ext cx="71867" cy="106264"/>
            </a:xfrm>
            <a:custGeom>
              <a:avLst/>
              <a:gdLst/>
              <a:ahLst/>
              <a:cxnLst/>
              <a:rect l="l" t="t" r="r" b="b"/>
              <a:pathLst>
                <a:path w="2714" h="4013" extrusionOk="0">
                  <a:moveTo>
                    <a:pt x="2384" y="1"/>
                  </a:moveTo>
                  <a:lnTo>
                    <a:pt x="0" y="3800"/>
                  </a:lnTo>
                  <a:lnTo>
                    <a:pt x="331" y="4012"/>
                  </a:lnTo>
                  <a:lnTo>
                    <a:pt x="2714" y="213"/>
                  </a:lnTo>
                  <a:lnTo>
                    <a:pt x="23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5" name="Google Shape;1105;p15"/>
            <p:cNvSpPr/>
            <p:nvPr/>
          </p:nvSpPr>
          <p:spPr>
            <a:xfrm>
              <a:off x="1636198" y="852901"/>
              <a:ext cx="71258" cy="106264"/>
            </a:xfrm>
            <a:custGeom>
              <a:avLst/>
              <a:gdLst/>
              <a:ahLst/>
              <a:cxnLst/>
              <a:rect l="l" t="t" r="r" b="b"/>
              <a:pathLst>
                <a:path w="2691" h="4013" extrusionOk="0">
                  <a:moveTo>
                    <a:pt x="2360" y="1"/>
                  </a:moveTo>
                  <a:lnTo>
                    <a:pt x="0" y="3823"/>
                  </a:lnTo>
                  <a:lnTo>
                    <a:pt x="331" y="4012"/>
                  </a:lnTo>
                  <a:lnTo>
                    <a:pt x="2690" y="213"/>
                  </a:lnTo>
                  <a:lnTo>
                    <a:pt x="23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6" name="Google Shape;1106;p15"/>
            <p:cNvSpPr/>
            <p:nvPr/>
          </p:nvSpPr>
          <p:spPr>
            <a:xfrm>
              <a:off x="1424382" y="721691"/>
              <a:ext cx="71258" cy="106264"/>
            </a:xfrm>
            <a:custGeom>
              <a:avLst/>
              <a:gdLst/>
              <a:ahLst/>
              <a:cxnLst/>
              <a:rect l="l" t="t" r="r" b="b"/>
              <a:pathLst>
                <a:path w="2691" h="4013" extrusionOk="0">
                  <a:moveTo>
                    <a:pt x="2360" y="1"/>
                  </a:moveTo>
                  <a:lnTo>
                    <a:pt x="1" y="3800"/>
                  </a:lnTo>
                  <a:lnTo>
                    <a:pt x="331" y="4012"/>
                  </a:lnTo>
                  <a:lnTo>
                    <a:pt x="2691" y="213"/>
                  </a:lnTo>
                  <a:lnTo>
                    <a:pt x="23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07" name="Google Shape;1107;p15"/>
          <p:cNvGrpSpPr/>
          <p:nvPr/>
        </p:nvGrpSpPr>
        <p:grpSpPr>
          <a:xfrm rot="-1784949">
            <a:off x="1003526" y="5533735"/>
            <a:ext cx="401637" cy="400365"/>
            <a:chOff x="3312562" y="901016"/>
            <a:chExt cx="301230" cy="300276"/>
          </a:xfrm>
        </p:grpSpPr>
        <p:sp>
          <p:nvSpPr>
            <p:cNvPr id="1108" name="Google Shape;1108;p15"/>
            <p:cNvSpPr/>
            <p:nvPr/>
          </p:nvSpPr>
          <p:spPr>
            <a:xfrm>
              <a:off x="3312562" y="901016"/>
              <a:ext cx="271817" cy="289320"/>
            </a:xfrm>
            <a:custGeom>
              <a:avLst/>
              <a:gdLst/>
              <a:ahLst/>
              <a:cxnLst/>
              <a:rect l="l" t="t" r="r" b="b"/>
              <a:pathLst>
                <a:path w="10265" h="10926" extrusionOk="0">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9" name="Google Shape;1109;p15"/>
            <p:cNvSpPr/>
            <p:nvPr/>
          </p:nvSpPr>
          <p:spPr>
            <a:xfrm>
              <a:off x="3399628" y="1004149"/>
              <a:ext cx="213085" cy="197144"/>
            </a:xfrm>
            <a:custGeom>
              <a:avLst/>
              <a:gdLst/>
              <a:ahLst/>
              <a:cxnLst/>
              <a:rect l="l" t="t" r="r" b="b"/>
              <a:pathLst>
                <a:path w="8047" h="7445" extrusionOk="0">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0" name="Google Shape;1110;p15"/>
            <p:cNvSpPr/>
            <p:nvPr/>
          </p:nvSpPr>
          <p:spPr>
            <a:xfrm>
              <a:off x="3490051" y="901202"/>
              <a:ext cx="123741" cy="121464"/>
            </a:xfrm>
            <a:custGeom>
              <a:avLst/>
              <a:gdLst/>
              <a:ahLst/>
              <a:cxnLst/>
              <a:rect l="l" t="t" r="r" b="b"/>
              <a:pathLst>
                <a:path w="4673" h="4587" extrusionOk="0">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1" name="Google Shape;1111;p15"/>
            <p:cNvSpPr/>
            <p:nvPr/>
          </p:nvSpPr>
          <p:spPr>
            <a:xfrm>
              <a:off x="3341293" y="943808"/>
              <a:ext cx="186843" cy="186552"/>
            </a:xfrm>
            <a:custGeom>
              <a:avLst/>
              <a:gdLst/>
              <a:ahLst/>
              <a:cxnLst/>
              <a:rect l="l" t="t" r="r" b="b"/>
              <a:pathLst>
                <a:path w="7056" h="7045" extrusionOk="0">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2" name="Google Shape;1112;p15"/>
            <p:cNvSpPr/>
            <p:nvPr/>
          </p:nvSpPr>
          <p:spPr>
            <a:xfrm>
              <a:off x="3377755" y="980396"/>
              <a:ext cx="171220" cy="170293"/>
            </a:xfrm>
            <a:custGeom>
              <a:avLst/>
              <a:gdLst/>
              <a:ahLst/>
              <a:cxnLst/>
              <a:rect l="l" t="t" r="r" b="b"/>
              <a:pathLst>
                <a:path w="6466" h="6431" extrusionOk="0">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3" name="Google Shape;1113;p15"/>
            <p:cNvSpPr/>
            <p:nvPr/>
          </p:nvSpPr>
          <p:spPr>
            <a:xfrm>
              <a:off x="3416285" y="1014802"/>
              <a:ext cx="45016" cy="41044"/>
            </a:xfrm>
            <a:custGeom>
              <a:avLst/>
              <a:gdLst/>
              <a:ahLst/>
              <a:cxnLst/>
              <a:rect l="l" t="t" r="r" b="b"/>
              <a:pathLst>
                <a:path w="1700" h="1550" extrusionOk="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4" name="Google Shape;1114;p15"/>
            <p:cNvSpPr/>
            <p:nvPr/>
          </p:nvSpPr>
          <p:spPr>
            <a:xfrm>
              <a:off x="3426268" y="1022852"/>
              <a:ext cx="25024" cy="24415"/>
            </a:xfrm>
            <a:custGeom>
              <a:avLst/>
              <a:gdLst/>
              <a:ahLst/>
              <a:cxnLst/>
              <a:rect l="l" t="t" r="r" b="b"/>
              <a:pathLst>
                <a:path w="945" h="922" extrusionOk="0">
                  <a:moveTo>
                    <a:pt x="732" y="1"/>
                  </a:moveTo>
                  <a:lnTo>
                    <a:pt x="1" y="709"/>
                  </a:lnTo>
                  <a:lnTo>
                    <a:pt x="213" y="921"/>
                  </a:lnTo>
                  <a:lnTo>
                    <a:pt x="945" y="213"/>
                  </a:lnTo>
                  <a:lnTo>
                    <a:pt x="732"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5" name="Google Shape;1115;p15"/>
            <p:cNvSpPr/>
            <p:nvPr/>
          </p:nvSpPr>
          <p:spPr>
            <a:xfrm>
              <a:off x="3426268" y="1022852"/>
              <a:ext cx="25024" cy="24415"/>
            </a:xfrm>
            <a:custGeom>
              <a:avLst/>
              <a:gdLst/>
              <a:ahLst/>
              <a:cxnLst/>
              <a:rect l="l" t="t" r="r" b="b"/>
              <a:pathLst>
                <a:path w="945" h="922" extrusionOk="0">
                  <a:moveTo>
                    <a:pt x="213" y="1"/>
                  </a:moveTo>
                  <a:lnTo>
                    <a:pt x="1" y="213"/>
                  </a:lnTo>
                  <a:lnTo>
                    <a:pt x="709" y="921"/>
                  </a:lnTo>
                  <a:lnTo>
                    <a:pt x="945" y="709"/>
                  </a:lnTo>
                  <a:lnTo>
                    <a:pt x="213"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6" name="Google Shape;1116;p15"/>
            <p:cNvSpPr/>
            <p:nvPr/>
          </p:nvSpPr>
          <p:spPr>
            <a:xfrm>
              <a:off x="3530036" y="933879"/>
              <a:ext cx="53754" cy="48856"/>
            </a:xfrm>
            <a:custGeom>
              <a:avLst/>
              <a:gdLst/>
              <a:ahLst/>
              <a:cxnLst/>
              <a:rect l="l" t="t" r="r" b="b"/>
              <a:pathLst>
                <a:path w="2030" h="1845" extrusionOk="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633639220"/>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17"/>
        <p:cNvGrpSpPr/>
        <p:nvPr/>
      </p:nvGrpSpPr>
      <p:grpSpPr>
        <a:xfrm>
          <a:off x="0" y="0"/>
          <a:ext cx="0" cy="0"/>
          <a:chOff x="0" y="0"/>
          <a:chExt cx="0" cy="0"/>
        </a:xfrm>
      </p:grpSpPr>
      <p:grpSp>
        <p:nvGrpSpPr>
          <p:cNvPr id="1118" name="Google Shape;1118;p16"/>
          <p:cNvGrpSpPr/>
          <p:nvPr/>
        </p:nvGrpSpPr>
        <p:grpSpPr>
          <a:xfrm>
            <a:off x="-584199" y="-1382400"/>
            <a:ext cx="13004973" cy="9447064"/>
            <a:chOff x="-438149" y="-1036800"/>
            <a:chExt cx="9753730" cy="7085298"/>
          </a:xfrm>
        </p:grpSpPr>
        <p:sp>
          <p:nvSpPr>
            <p:cNvPr id="1119" name="Google Shape;1119;p16"/>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0" name="Google Shape;1120;p16"/>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1" name="Google Shape;1121;p16"/>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2" name="Google Shape;1122;p16"/>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3" name="Google Shape;1123;p16"/>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4" name="Google Shape;1124;p16"/>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5" name="Google Shape;1125;p16"/>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6" name="Google Shape;1126;p16"/>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7" name="Google Shape;1127;p16"/>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8" name="Google Shape;1128;p16"/>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9" name="Google Shape;1129;p16"/>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0" name="Google Shape;1130;p16"/>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1" name="Google Shape;1131;p16"/>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2" name="Google Shape;1132;p16"/>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3" name="Google Shape;1133;p16"/>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4" name="Google Shape;1134;p16"/>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5" name="Google Shape;1135;p16"/>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6" name="Google Shape;1136;p16"/>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7" name="Google Shape;1137;p16"/>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8" name="Google Shape;1138;p16"/>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9" name="Google Shape;1139;p16"/>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0" name="Google Shape;1140;p16"/>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1" name="Google Shape;1141;p16"/>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2" name="Google Shape;1142;p16"/>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43" name="Google Shape;1143;p16"/>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4" name="Google Shape;1144;p16"/>
          <p:cNvSpPr txBox="1">
            <a:spLocks noGrp="1"/>
          </p:cNvSpPr>
          <p:nvPr>
            <p:ph type="title"/>
          </p:nvPr>
        </p:nvSpPr>
        <p:spPr>
          <a:xfrm>
            <a:off x="950967" y="780692"/>
            <a:ext cx="1034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667"/>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r>
              <a:rPr lang="en-GB"/>
              <a:t>Click to edit Master title style</a:t>
            </a:r>
            <a:endParaRPr/>
          </a:p>
        </p:txBody>
      </p:sp>
    </p:spTree>
    <p:extLst>
      <p:ext uri="{BB962C8B-B14F-4D97-AF65-F5344CB8AC3E}">
        <p14:creationId xmlns:p14="http://schemas.microsoft.com/office/powerpoint/2010/main" val="1329338965"/>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1145"/>
        <p:cNvGrpSpPr/>
        <p:nvPr/>
      </p:nvGrpSpPr>
      <p:grpSpPr>
        <a:xfrm>
          <a:off x="0" y="0"/>
          <a:ext cx="0" cy="0"/>
          <a:chOff x="0" y="0"/>
          <a:chExt cx="0" cy="0"/>
        </a:xfrm>
      </p:grpSpPr>
      <p:grpSp>
        <p:nvGrpSpPr>
          <p:cNvPr id="1146" name="Google Shape;1146;p17"/>
          <p:cNvGrpSpPr/>
          <p:nvPr/>
        </p:nvGrpSpPr>
        <p:grpSpPr>
          <a:xfrm>
            <a:off x="-584199" y="-1382400"/>
            <a:ext cx="13004973" cy="9447064"/>
            <a:chOff x="-438149" y="-1036800"/>
            <a:chExt cx="9753730" cy="7085298"/>
          </a:xfrm>
        </p:grpSpPr>
        <p:sp>
          <p:nvSpPr>
            <p:cNvPr id="1147" name="Google Shape;1147;p1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8" name="Google Shape;1148;p1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9" name="Google Shape;1149;p1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0" name="Google Shape;1150;p1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1" name="Google Shape;1151;p1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2" name="Google Shape;1152;p1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3" name="Google Shape;1153;p1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4" name="Google Shape;1154;p1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5" name="Google Shape;1155;p1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6" name="Google Shape;1156;p1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7" name="Google Shape;1157;p1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8" name="Google Shape;1158;p1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9" name="Google Shape;1159;p1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0" name="Google Shape;1160;p1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1" name="Google Shape;1161;p1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2" name="Google Shape;1162;p1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3" name="Google Shape;1163;p1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4" name="Google Shape;1164;p1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5" name="Google Shape;1165;p1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6" name="Google Shape;1166;p1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7" name="Google Shape;1167;p1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8" name="Google Shape;1168;p1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9" name="Google Shape;1169;p1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0" name="Google Shape;1170;p1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171" name="Google Shape;1171;p17"/>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72" name="Google Shape;1172;p17"/>
          <p:cNvSpPr txBox="1">
            <a:spLocks noGrp="1"/>
          </p:cNvSpPr>
          <p:nvPr>
            <p:ph type="body" idx="1"/>
          </p:nvPr>
        </p:nvSpPr>
        <p:spPr>
          <a:xfrm>
            <a:off x="6636800" y="2465960"/>
            <a:ext cx="4209200" cy="34496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sz="2133"/>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pPr lvl="0"/>
            <a:r>
              <a:rPr lang="en-GB"/>
              <a:t>Click to edit Master text styles</a:t>
            </a:r>
          </a:p>
        </p:txBody>
      </p:sp>
      <p:sp>
        <p:nvSpPr>
          <p:cNvPr id="1173" name="Google Shape;1173;p17"/>
          <p:cNvSpPr txBox="1">
            <a:spLocks noGrp="1"/>
          </p:cNvSpPr>
          <p:nvPr>
            <p:ph type="title"/>
          </p:nvPr>
        </p:nvSpPr>
        <p:spPr>
          <a:xfrm>
            <a:off x="1662167" y="728100"/>
            <a:ext cx="51832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sp>
        <p:nvSpPr>
          <p:cNvPr id="1174" name="Google Shape;1174;p17"/>
          <p:cNvSpPr txBox="1">
            <a:spLocks noGrp="1"/>
          </p:cNvSpPr>
          <p:nvPr>
            <p:ph type="subTitle" idx="2"/>
          </p:nvPr>
        </p:nvSpPr>
        <p:spPr>
          <a:xfrm>
            <a:off x="1658567" y="1754767"/>
            <a:ext cx="3920400" cy="1007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GB"/>
              <a:t>Click to edit Master subtitle style</a:t>
            </a:r>
            <a:endParaRPr/>
          </a:p>
        </p:txBody>
      </p:sp>
      <p:grpSp>
        <p:nvGrpSpPr>
          <p:cNvPr id="1175" name="Google Shape;1175;p17"/>
          <p:cNvGrpSpPr/>
          <p:nvPr/>
        </p:nvGrpSpPr>
        <p:grpSpPr>
          <a:xfrm rot="857017" flipH="1">
            <a:off x="10902936" y="5984749"/>
            <a:ext cx="637305" cy="547452"/>
            <a:chOff x="5263209" y="4056946"/>
            <a:chExt cx="478022" cy="410626"/>
          </a:xfrm>
        </p:grpSpPr>
        <p:sp>
          <p:nvSpPr>
            <p:cNvPr id="1176" name="Google Shape;1176;p17"/>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7" name="Google Shape;1177;p17"/>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8" name="Google Shape;1178;p17"/>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9" name="Google Shape;1179;p17"/>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0" name="Google Shape;1180;p17"/>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1" name="Google Shape;1181;p17"/>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2" name="Google Shape;1182;p17"/>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3" name="Google Shape;1183;p17"/>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4" name="Google Shape;1184;p17"/>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5" name="Google Shape;1185;p17"/>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86" name="Google Shape;1186;p17"/>
          <p:cNvGrpSpPr/>
          <p:nvPr/>
        </p:nvGrpSpPr>
        <p:grpSpPr>
          <a:xfrm rot="4043469">
            <a:off x="10133164" y="5226029"/>
            <a:ext cx="1103096" cy="1283631"/>
            <a:chOff x="3393878" y="4486192"/>
            <a:chExt cx="827188" cy="962568"/>
          </a:xfrm>
        </p:grpSpPr>
        <p:sp>
          <p:nvSpPr>
            <p:cNvPr id="1187" name="Google Shape;1187;p17"/>
            <p:cNvSpPr/>
            <p:nvPr/>
          </p:nvSpPr>
          <p:spPr>
            <a:xfrm>
              <a:off x="3453146" y="4486192"/>
              <a:ext cx="767920" cy="914752"/>
            </a:xfrm>
            <a:custGeom>
              <a:avLst/>
              <a:gdLst/>
              <a:ahLst/>
              <a:cxnLst/>
              <a:rect l="l" t="t" r="r" b="b"/>
              <a:pathLst>
                <a:path w="29000" h="34545" extrusionOk="0">
                  <a:moveTo>
                    <a:pt x="2336" y="1"/>
                  </a:moveTo>
                  <a:lnTo>
                    <a:pt x="0" y="1912"/>
                  </a:lnTo>
                  <a:lnTo>
                    <a:pt x="26663" y="34544"/>
                  </a:lnTo>
                  <a:lnTo>
                    <a:pt x="28999" y="32633"/>
                  </a:lnTo>
                  <a:lnTo>
                    <a:pt x="2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8" name="Google Shape;1188;p17"/>
            <p:cNvSpPr/>
            <p:nvPr/>
          </p:nvSpPr>
          <p:spPr>
            <a:xfrm>
              <a:off x="3393878" y="4534644"/>
              <a:ext cx="767920" cy="914116"/>
            </a:xfrm>
            <a:custGeom>
              <a:avLst/>
              <a:gdLst/>
              <a:ahLst/>
              <a:cxnLst/>
              <a:rect l="l" t="t" r="r" b="b"/>
              <a:pathLst>
                <a:path w="29000" h="34521" extrusionOk="0">
                  <a:moveTo>
                    <a:pt x="2336" y="1"/>
                  </a:moveTo>
                  <a:lnTo>
                    <a:pt x="1" y="1888"/>
                  </a:lnTo>
                  <a:lnTo>
                    <a:pt x="26663" y="34521"/>
                  </a:lnTo>
                  <a:lnTo>
                    <a:pt x="28999" y="32633"/>
                  </a:lnTo>
                  <a:lnTo>
                    <a:pt x="2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9" name="Google Shape;1189;p17"/>
            <p:cNvSpPr/>
            <p:nvPr/>
          </p:nvSpPr>
          <p:spPr>
            <a:xfrm>
              <a:off x="3468134" y="4614913"/>
              <a:ext cx="63764" cy="54999"/>
            </a:xfrm>
            <a:custGeom>
              <a:avLst/>
              <a:gdLst/>
              <a:ahLst/>
              <a:cxnLst/>
              <a:rect l="l" t="t" r="r" b="b"/>
              <a:pathLst>
                <a:path w="2408" h="2077" extrusionOk="0">
                  <a:moveTo>
                    <a:pt x="2172" y="0"/>
                  </a:moveTo>
                  <a:lnTo>
                    <a:pt x="1" y="1770"/>
                  </a:lnTo>
                  <a:lnTo>
                    <a:pt x="237" y="2077"/>
                  </a:lnTo>
                  <a:lnTo>
                    <a:pt x="2407"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0" name="Google Shape;1190;p17"/>
            <p:cNvSpPr/>
            <p:nvPr/>
          </p:nvSpPr>
          <p:spPr>
            <a:xfrm>
              <a:off x="3507510" y="4663637"/>
              <a:ext cx="63737" cy="54390"/>
            </a:xfrm>
            <a:custGeom>
              <a:avLst/>
              <a:gdLst/>
              <a:ahLst/>
              <a:cxnLst/>
              <a:rect l="l" t="t" r="r" b="b"/>
              <a:pathLst>
                <a:path w="2407" h="2054" extrusionOk="0">
                  <a:moveTo>
                    <a:pt x="2171" y="1"/>
                  </a:moveTo>
                  <a:lnTo>
                    <a:pt x="0" y="1770"/>
                  </a:lnTo>
                  <a:lnTo>
                    <a:pt x="236"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1" name="Google Shape;1191;p17"/>
            <p:cNvSpPr/>
            <p:nvPr/>
          </p:nvSpPr>
          <p:spPr>
            <a:xfrm>
              <a:off x="3546860" y="4711752"/>
              <a:ext cx="63764" cy="54390"/>
            </a:xfrm>
            <a:custGeom>
              <a:avLst/>
              <a:gdLst/>
              <a:ahLst/>
              <a:cxnLst/>
              <a:rect l="l" t="t" r="r" b="b"/>
              <a:pathLst>
                <a:path w="2408" h="2054" extrusionOk="0">
                  <a:moveTo>
                    <a:pt x="2172" y="1"/>
                  </a:moveTo>
                  <a:lnTo>
                    <a:pt x="1" y="1770"/>
                  </a:lnTo>
                  <a:lnTo>
                    <a:pt x="260" y="2053"/>
                  </a:lnTo>
                  <a:lnTo>
                    <a:pt x="2407"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2" name="Google Shape;1192;p17"/>
            <p:cNvSpPr/>
            <p:nvPr/>
          </p:nvSpPr>
          <p:spPr>
            <a:xfrm>
              <a:off x="3941734" y="5194727"/>
              <a:ext cx="63764" cy="54390"/>
            </a:xfrm>
            <a:custGeom>
              <a:avLst/>
              <a:gdLst/>
              <a:ahLst/>
              <a:cxnLst/>
              <a:rect l="l" t="t" r="r" b="b"/>
              <a:pathLst>
                <a:path w="2408" h="2054" extrusionOk="0">
                  <a:moveTo>
                    <a:pt x="2172" y="1"/>
                  </a:moveTo>
                  <a:lnTo>
                    <a:pt x="1" y="1770"/>
                  </a:lnTo>
                  <a:lnTo>
                    <a:pt x="237" y="2054"/>
                  </a:lnTo>
                  <a:lnTo>
                    <a:pt x="2408" y="307"/>
                  </a:lnTo>
                  <a:lnTo>
                    <a:pt x="21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3" name="Google Shape;1193;p17"/>
            <p:cNvSpPr/>
            <p:nvPr/>
          </p:nvSpPr>
          <p:spPr>
            <a:xfrm>
              <a:off x="3981111" y="5242842"/>
              <a:ext cx="63764" cy="54999"/>
            </a:xfrm>
            <a:custGeom>
              <a:avLst/>
              <a:gdLst/>
              <a:ahLst/>
              <a:cxnLst/>
              <a:rect l="l" t="t" r="r" b="b"/>
              <a:pathLst>
                <a:path w="2408" h="2077" extrusionOk="0">
                  <a:moveTo>
                    <a:pt x="2171" y="1"/>
                  </a:moveTo>
                  <a:lnTo>
                    <a:pt x="0" y="1770"/>
                  </a:lnTo>
                  <a:lnTo>
                    <a:pt x="260"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4" name="Google Shape;1194;p17"/>
            <p:cNvSpPr/>
            <p:nvPr/>
          </p:nvSpPr>
          <p:spPr>
            <a:xfrm>
              <a:off x="4020460" y="5291593"/>
              <a:ext cx="63764" cy="54363"/>
            </a:xfrm>
            <a:custGeom>
              <a:avLst/>
              <a:gdLst/>
              <a:ahLst/>
              <a:cxnLst/>
              <a:rect l="l" t="t" r="r" b="b"/>
              <a:pathLst>
                <a:path w="2408" h="2053" extrusionOk="0">
                  <a:moveTo>
                    <a:pt x="2172" y="0"/>
                  </a:moveTo>
                  <a:lnTo>
                    <a:pt x="1" y="1770"/>
                  </a:lnTo>
                  <a:lnTo>
                    <a:pt x="261" y="2053"/>
                  </a:lnTo>
                  <a:lnTo>
                    <a:pt x="2408" y="307"/>
                  </a:lnTo>
                  <a:lnTo>
                    <a:pt x="21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5" name="Google Shape;1195;p17"/>
            <p:cNvSpPr/>
            <p:nvPr/>
          </p:nvSpPr>
          <p:spPr>
            <a:xfrm>
              <a:off x="3783673" y="5001659"/>
              <a:ext cx="63764" cy="54390"/>
            </a:xfrm>
            <a:custGeom>
              <a:avLst/>
              <a:gdLst/>
              <a:ahLst/>
              <a:cxnLst/>
              <a:rect l="l" t="t" r="r" b="b"/>
              <a:pathLst>
                <a:path w="2408" h="2054" extrusionOk="0">
                  <a:moveTo>
                    <a:pt x="2171" y="1"/>
                  </a:moveTo>
                  <a:lnTo>
                    <a:pt x="0" y="1770"/>
                  </a:lnTo>
                  <a:lnTo>
                    <a:pt x="260" y="2054"/>
                  </a:lnTo>
                  <a:lnTo>
                    <a:pt x="2407" y="284"/>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6" name="Google Shape;1196;p17"/>
            <p:cNvSpPr/>
            <p:nvPr/>
          </p:nvSpPr>
          <p:spPr>
            <a:xfrm>
              <a:off x="3813828" y="5052145"/>
              <a:ext cx="63128" cy="54390"/>
            </a:xfrm>
            <a:custGeom>
              <a:avLst/>
              <a:gdLst/>
              <a:ahLst/>
              <a:cxnLst/>
              <a:rect l="l" t="t" r="r" b="b"/>
              <a:pathLst>
                <a:path w="2384" h="2054" extrusionOk="0">
                  <a:moveTo>
                    <a:pt x="2148" y="1"/>
                  </a:moveTo>
                  <a:lnTo>
                    <a:pt x="1" y="1747"/>
                  </a:lnTo>
                  <a:lnTo>
                    <a:pt x="237" y="2053"/>
                  </a:lnTo>
                  <a:lnTo>
                    <a:pt x="2384"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7" name="Google Shape;1197;p17"/>
            <p:cNvSpPr/>
            <p:nvPr/>
          </p:nvSpPr>
          <p:spPr>
            <a:xfrm>
              <a:off x="3863008" y="5097889"/>
              <a:ext cx="63764" cy="54999"/>
            </a:xfrm>
            <a:custGeom>
              <a:avLst/>
              <a:gdLst/>
              <a:ahLst/>
              <a:cxnLst/>
              <a:rect l="l" t="t" r="r" b="b"/>
              <a:pathLst>
                <a:path w="2408" h="2077" extrusionOk="0">
                  <a:moveTo>
                    <a:pt x="2148" y="0"/>
                  </a:moveTo>
                  <a:lnTo>
                    <a:pt x="1" y="1770"/>
                  </a:lnTo>
                  <a:lnTo>
                    <a:pt x="237" y="2077"/>
                  </a:lnTo>
                  <a:lnTo>
                    <a:pt x="2408" y="307"/>
                  </a:lnTo>
                  <a:lnTo>
                    <a:pt x="2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8" name="Google Shape;1198;p17"/>
            <p:cNvSpPr/>
            <p:nvPr/>
          </p:nvSpPr>
          <p:spPr>
            <a:xfrm>
              <a:off x="3626221" y="4808591"/>
              <a:ext cx="63764" cy="54390"/>
            </a:xfrm>
            <a:custGeom>
              <a:avLst/>
              <a:gdLst/>
              <a:ahLst/>
              <a:cxnLst/>
              <a:rect l="l" t="t" r="r" b="b"/>
              <a:pathLst>
                <a:path w="2408" h="2054" extrusionOk="0">
                  <a:moveTo>
                    <a:pt x="2148" y="1"/>
                  </a:moveTo>
                  <a:lnTo>
                    <a:pt x="0" y="1747"/>
                  </a:lnTo>
                  <a:lnTo>
                    <a:pt x="236" y="2054"/>
                  </a:lnTo>
                  <a:lnTo>
                    <a:pt x="2407"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9" name="Google Shape;1199;p17"/>
            <p:cNvSpPr/>
            <p:nvPr/>
          </p:nvSpPr>
          <p:spPr>
            <a:xfrm>
              <a:off x="3665571" y="4856706"/>
              <a:ext cx="63764" cy="54390"/>
            </a:xfrm>
            <a:custGeom>
              <a:avLst/>
              <a:gdLst/>
              <a:ahLst/>
              <a:cxnLst/>
              <a:rect l="l" t="t" r="r" b="b"/>
              <a:pathLst>
                <a:path w="2408" h="2054" extrusionOk="0">
                  <a:moveTo>
                    <a:pt x="2148" y="1"/>
                  </a:moveTo>
                  <a:lnTo>
                    <a:pt x="1" y="1770"/>
                  </a:lnTo>
                  <a:lnTo>
                    <a:pt x="237" y="2053"/>
                  </a:lnTo>
                  <a:lnTo>
                    <a:pt x="2408" y="284"/>
                  </a:lnTo>
                  <a:lnTo>
                    <a:pt x="21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0" name="Google Shape;1200;p17"/>
            <p:cNvSpPr/>
            <p:nvPr/>
          </p:nvSpPr>
          <p:spPr>
            <a:xfrm>
              <a:off x="3704947" y="4904820"/>
              <a:ext cx="63764" cy="54999"/>
            </a:xfrm>
            <a:custGeom>
              <a:avLst/>
              <a:gdLst/>
              <a:ahLst/>
              <a:cxnLst/>
              <a:rect l="l" t="t" r="r" b="b"/>
              <a:pathLst>
                <a:path w="2408" h="2077" extrusionOk="0">
                  <a:moveTo>
                    <a:pt x="2171" y="1"/>
                  </a:moveTo>
                  <a:lnTo>
                    <a:pt x="0" y="1770"/>
                  </a:lnTo>
                  <a:lnTo>
                    <a:pt x="236" y="2077"/>
                  </a:lnTo>
                  <a:lnTo>
                    <a:pt x="2407" y="307"/>
                  </a:lnTo>
                  <a:lnTo>
                    <a:pt x="21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1" name="Google Shape;1201;p17"/>
            <p:cNvSpPr/>
            <p:nvPr/>
          </p:nvSpPr>
          <p:spPr>
            <a:xfrm>
              <a:off x="3586236" y="4731745"/>
              <a:ext cx="98744" cy="83121"/>
            </a:xfrm>
            <a:custGeom>
              <a:avLst/>
              <a:gdLst/>
              <a:ahLst/>
              <a:cxnLst/>
              <a:rect l="l" t="t" r="r" b="b"/>
              <a:pathLst>
                <a:path w="3729" h="3139" extrusionOk="0">
                  <a:moveTo>
                    <a:pt x="3469" y="1"/>
                  </a:moveTo>
                  <a:lnTo>
                    <a:pt x="0" y="2832"/>
                  </a:lnTo>
                  <a:lnTo>
                    <a:pt x="260" y="3139"/>
                  </a:lnTo>
                  <a:lnTo>
                    <a:pt x="3728"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2" name="Google Shape;1202;p17"/>
            <p:cNvSpPr/>
            <p:nvPr/>
          </p:nvSpPr>
          <p:spPr>
            <a:xfrm>
              <a:off x="3744297" y="4924813"/>
              <a:ext cx="98744" cy="83121"/>
            </a:xfrm>
            <a:custGeom>
              <a:avLst/>
              <a:gdLst/>
              <a:ahLst/>
              <a:cxnLst/>
              <a:rect l="l" t="t" r="r" b="b"/>
              <a:pathLst>
                <a:path w="3729" h="3139" extrusionOk="0">
                  <a:moveTo>
                    <a:pt x="3469" y="1"/>
                  </a:moveTo>
                  <a:lnTo>
                    <a:pt x="1" y="2832"/>
                  </a:lnTo>
                  <a:lnTo>
                    <a:pt x="260" y="3139"/>
                  </a:lnTo>
                  <a:lnTo>
                    <a:pt x="3729" y="307"/>
                  </a:lnTo>
                  <a:lnTo>
                    <a:pt x="34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3" name="Google Shape;1203;p17"/>
            <p:cNvSpPr/>
            <p:nvPr/>
          </p:nvSpPr>
          <p:spPr>
            <a:xfrm>
              <a:off x="3902385" y="5118517"/>
              <a:ext cx="98108" cy="82485"/>
            </a:xfrm>
            <a:custGeom>
              <a:avLst/>
              <a:gdLst/>
              <a:ahLst/>
              <a:cxnLst/>
              <a:rect l="l" t="t" r="r" b="b"/>
              <a:pathLst>
                <a:path w="3705" h="3115" extrusionOk="0">
                  <a:moveTo>
                    <a:pt x="3469" y="0"/>
                  </a:moveTo>
                  <a:lnTo>
                    <a:pt x="0" y="2832"/>
                  </a:lnTo>
                  <a:lnTo>
                    <a:pt x="236" y="3115"/>
                  </a:lnTo>
                  <a:lnTo>
                    <a:pt x="3705" y="283"/>
                  </a:lnTo>
                  <a:lnTo>
                    <a:pt x="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356363092"/>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1204"/>
        <p:cNvGrpSpPr/>
        <p:nvPr/>
      </p:nvGrpSpPr>
      <p:grpSpPr>
        <a:xfrm>
          <a:off x="0" y="0"/>
          <a:ext cx="0" cy="0"/>
          <a:chOff x="0" y="0"/>
          <a:chExt cx="0" cy="0"/>
        </a:xfrm>
      </p:grpSpPr>
      <p:grpSp>
        <p:nvGrpSpPr>
          <p:cNvPr id="1205" name="Google Shape;1205;p18"/>
          <p:cNvGrpSpPr/>
          <p:nvPr/>
        </p:nvGrpSpPr>
        <p:grpSpPr>
          <a:xfrm>
            <a:off x="-584199" y="-1382400"/>
            <a:ext cx="13004973" cy="9447064"/>
            <a:chOff x="-438149" y="-1036800"/>
            <a:chExt cx="9753730" cy="7085298"/>
          </a:xfrm>
        </p:grpSpPr>
        <p:sp>
          <p:nvSpPr>
            <p:cNvPr id="1206" name="Google Shape;1206;p18"/>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7" name="Google Shape;1207;p18"/>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8" name="Google Shape;1208;p18"/>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9" name="Google Shape;1209;p18"/>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0" name="Google Shape;1210;p18"/>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1" name="Google Shape;1211;p18"/>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2" name="Google Shape;1212;p18"/>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3" name="Google Shape;1213;p18"/>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4" name="Google Shape;1214;p18"/>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5" name="Google Shape;1215;p18"/>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6" name="Google Shape;1216;p18"/>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7" name="Google Shape;1217;p18"/>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8" name="Google Shape;1218;p18"/>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9" name="Google Shape;1219;p18"/>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0" name="Google Shape;1220;p18"/>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1" name="Google Shape;1221;p18"/>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2" name="Google Shape;1222;p18"/>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3" name="Google Shape;1223;p18"/>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4" name="Google Shape;1224;p18"/>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5" name="Google Shape;1225;p18"/>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6" name="Google Shape;1226;p18"/>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7" name="Google Shape;1227;p18"/>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8" name="Google Shape;1228;p18"/>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9" name="Google Shape;1229;p18"/>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30" name="Google Shape;1230;p18"/>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31" name="Google Shape;1231;p18"/>
          <p:cNvSpPr txBox="1">
            <a:spLocks noGrp="1"/>
          </p:cNvSpPr>
          <p:nvPr>
            <p:ph type="title"/>
          </p:nvPr>
        </p:nvSpPr>
        <p:spPr>
          <a:xfrm>
            <a:off x="1662167" y="728100"/>
            <a:ext cx="56024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667">
                <a:solidFill>
                  <a:schemeClr val="accent3"/>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sp>
        <p:nvSpPr>
          <p:cNvPr id="1232" name="Google Shape;1232;p18"/>
          <p:cNvSpPr txBox="1">
            <a:spLocks noGrp="1"/>
          </p:cNvSpPr>
          <p:nvPr>
            <p:ph type="body" idx="1"/>
          </p:nvPr>
        </p:nvSpPr>
        <p:spPr>
          <a:xfrm>
            <a:off x="1658400" y="1754767"/>
            <a:ext cx="5022400" cy="34496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F492BC"/>
              </a:buClr>
              <a:buSzPts val="1200"/>
              <a:buAutoNum type="arabicPeriod"/>
              <a:defRPr sz="1867"/>
            </a:lvl1pPr>
            <a:lvl2pPr marL="1219170" lvl="1" indent="-406390" rtl="0">
              <a:spcBef>
                <a:spcPts val="2133"/>
              </a:spcBef>
              <a:spcAft>
                <a:spcPts val="0"/>
              </a:spcAft>
              <a:buClr>
                <a:srgbClr val="F492BC"/>
              </a:buClr>
              <a:buSzPts val="1200"/>
              <a:buAutoNum type="alphaLcPeriod"/>
              <a:defRPr/>
            </a:lvl2pPr>
            <a:lvl3pPr marL="1828754" lvl="2" indent="-406390" rtl="0">
              <a:spcBef>
                <a:spcPts val="2133"/>
              </a:spcBef>
              <a:spcAft>
                <a:spcPts val="0"/>
              </a:spcAft>
              <a:buClr>
                <a:srgbClr val="F492BC"/>
              </a:buClr>
              <a:buSzPts val="1200"/>
              <a:buAutoNum type="romanLcPeriod"/>
              <a:defRPr/>
            </a:lvl3pPr>
            <a:lvl4pPr marL="2438339" lvl="3" indent="-406390" rtl="0">
              <a:spcBef>
                <a:spcPts val="2133"/>
              </a:spcBef>
              <a:spcAft>
                <a:spcPts val="0"/>
              </a:spcAft>
              <a:buClr>
                <a:srgbClr val="F492BC"/>
              </a:buClr>
              <a:buSzPts val="1200"/>
              <a:buAutoNum type="arabicPeriod"/>
              <a:defRPr/>
            </a:lvl4pPr>
            <a:lvl5pPr marL="3047924" lvl="4" indent="-406390" rtl="0">
              <a:spcBef>
                <a:spcPts val="2133"/>
              </a:spcBef>
              <a:spcAft>
                <a:spcPts val="0"/>
              </a:spcAft>
              <a:buClr>
                <a:srgbClr val="F492BC"/>
              </a:buClr>
              <a:buSzPts val="1200"/>
              <a:buAutoNum type="alphaLcPeriod"/>
              <a:defRPr/>
            </a:lvl5pPr>
            <a:lvl6pPr marL="3657509" lvl="5" indent="-406390" rtl="0">
              <a:spcBef>
                <a:spcPts val="2133"/>
              </a:spcBef>
              <a:spcAft>
                <a:spcPts val="0"/>
              </a:spcAft>
              <a:buClr>
                <a:srgbClr val="F492BC"/>
              </a:buClr>
              <a:buSzPts val="1200"/>
              <a:buAutoNum type="romanLcPeriod"/>
              <a:defRPr/>
            </a:lvl6pPr>
            <a:lvl7pPr marL="4267093" lvl="6" indent="-406390" rtl="0">
              <a:spcBef>
                <a:spcPts val="2133"/>
              </a:spcBef>
              <a:spcAft>
                <a:spcPts val="0"/>
              </a:spcAft>
              <a:buClr>
                <a:srgbClr val="F492BC"/>
              </a:buClr>
              <a:buSzPts val="1200"/>
              <a:buAutoNum type="arabicPeriod"/>
              <a:defRPr/>
            </a:lvl7pPr>
            <a:lvl8pPr marL="4876678" lvl="7" indent="-406390" rtl="0">
              <a:spcBef>
                <a:spcPts val="2133"/>
              </a:spcBef>
              <a:spcAft>
                <a:spcPts val="0"/>
              </a:spcAft>
              <a:buClr>
                <a:srgbClr val="F492BC"/>
              </a:buClr>
              <a:buSzPts val="1200"/>
              <a:buAutoNum type="alphaLcPeriod"/>
              <a:defRPr/>
            </a:lvl8pPr>
            <a:lvl9pPr marL="5486263" lvl="8" indent="-406390" rtl="0">
              <a:spcBef>
                <a:spcPts val="2133"/>
              </a:spcBef>
              <a:spcAft>
                <a:spcPts val="2133"/>
              </a:spcAft>
              <a:buClr>
                <a:srgbClr val="F492BC"/>
              </a:buClr>
              <a:buSzPts val="1200"/>
              <a:buAutoNum type="romanLcPeriod"/>
              <a:defRPr/>
            </a:lvl9pPr>
          </a:lstStyle>
          <a:p>
            <a:pPr lvl="0"/>
            <a:r>
              <a:rPr lang="en-GB"/>
              <a:t>Click to edit Master text styles</a:t>
            </a:r>
          </a:p>
        </p:txBody>
      </p:sp>
    </p:spTree>
    <p:extLst>
      <p:ext uri="{BB962C8B-B14F-4D97-AF65-F5344CB8AC3E}">
        <p14:creationId xmlns:p14="http://schemas.microsoft.com/office/powerpoint/2010/main" val="631300730"/>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233"/>
        <p:cNvGrpSpPr/>
        <p:nvPr/>
      </p:nvGrpSpPr>
      <p:grpSpPr>
        <a:xfrm>
          <a:off x="0" y="0"/>
          <a:ext cx="0" cy="0"/>
          <a:chOff x="0" y="0"/>
          <a:chExt cx="0" cy="0"/>
        </a:xfrm>
      </p:grpSpPr>
      <p:grpSp>
        <p:nvGrpSpPr>
          <p:cNvPr id="1234" name="Google Shape;1234;p19"/>
          <p:cNvGrpSpPr/>
          <p:nvPr/>
        </p:nvGrpSpPr>
        <p:grpSpPr>
          <a:xfrm>
            <a:off x="-584199" y="-1382400"/>
            <a:ext cx="13004973" cy="9447064"/>
            <a:chOff x="-438149" y="-1036800"/>
            <a:chExt cx="9753730" cy="7085298"/>
          </a:xfrm>
        </p:grpSpPr>
        <p:sp>
          <p:nvSpPr>
            <p:cNvPr id="1235" name="Google Shape;1235;p19"/>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6" name="Google Shape;1236;p19"/>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7" name="Google Shape;1237;p19"/>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8" name="Google Shape;1238;p19"/>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9" name="Google Shape;1239;p19"/>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0" name="Google Shape;1240;p19"/>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1" name="Google Shape;1241;p19"/>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2" name="Google Shape;1242;p19"/>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3" name="Google Shape;1243;p19"/>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4" name="Google Shape;1244;p19"/>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5" name="Google Shape;1245;p19"/>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6" name="Google Shape;1246;p19"/>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7" name="Google Shape;1247;p19"/>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8" name="Google Shape;1248;p19"/>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9" name="Google Shape;1249;p19"/>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0" name="Google Shape;1250;p19"/>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1" name="Google Shape;1251;p19"/>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2" name="Google Shape;1252;p19"/>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3" name="Google Shape;1253;p19"/>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4" name="Google Shape;1254;p19"/>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5" name="Google Shape;1255;p19"/>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6" name="Google Shape;1256;p19"/>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7" name="Google Shape;1257;p19"/>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8" name="Google Shape;1258;p19"/>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59" name="Google Shape;1259;p19"/>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60" name="Google Shape;1260;p19"/>
          <p:cNvSpPr txBox="1">
            <a:spLocks noGrp="1"/>
          </p:cNvSpPr>
          <p:nvPr>
            <p:ph type="title"/>
          </p:nvPr>
        </p:nvSpPr>
        <p:spPr>
          <a:xfrm>
            <a:off x="1662167" y="728100"/>
            <a:ext cx="56024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667">
                <a:solidFill>
                  <a:schemeClr val="accent3"/>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sp>
        <p:nvSpPr>
          <p:cNvPr id="1261" name="Google Shape;1261;p19"/>
          <p:cNvSpPr txBox="1">
            <a:spLocks noGrp="1"/>
          </p:cNvSpPr>
          <p:nvPr>
            <p:ph type="subTitle" idx="1"/>
          </p:nvPr>
        </p:nvSpPr>
        <p:spPr>
          <a:xfrm>
            <a:off x="1665300" y="1734333"/>
            <a:ext cx="4590800" cy="100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133">
                <a:latin typeface="Cabin"/>
                <a:ea typeface="Cabin"/>
                <a:cs typeface="Cabin"/>
                <a:sym typeface="Cabin"/>
              </a:defRPr>
            </a:lvl1pPr>
            <a:lvl2pPr lvl="1" rtl="0">
              <a:lnSpc>
                <a:spcPct val="100000"/>
              </a:lnSpc>
              <a:spcBef>
                <a:spcPts val="2133"/>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r>
              <a:rPr lang="en-GB"/>
              <a:t>Click to edit Master subtitle style</a:t>
            </a:r>
            <a:endParaRPr/>
          </a:p>
        </p:txBody>
      </p:sp>
      <p:grpSp>
        <p:nvGrpSpPr>
          <p:cNvPr id="1262" name="Google Shape;1262;p19"/>
          <p:cNvGrpSpPr/>
          <p:nvPr/>
        </p:nvGrpSpPr>
        <p:grpSpPr>
          <a:xfrm>
            <a:off x="9900872" y="5656361"/>
            <a:ext cx="1034795" cy="1065127"/>
            <a:chOff x="4228612" y="3830323"/>
            <a:chExt cx="856430" cy="881533"/>
          </a:xfrm>
        </p:grpSpPr>
        <p:sp>
          <p:nvSpPr>
            <p:cNvPr id="1263" name="Google Shape;1263;p19"/>
            <p:cNvSpPr/>
            <p:nvPr/>
          </p:nvSpPr>
          <p:spPr>
            <a:xfrm>
              <a:off x="4349631" y="3916500"/>
              <a:ext cx="578588" cy="596700"/>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4" name="Google Shape;1264;p19"/>
            <p:cNvSpPr/>
            <p:nvPr/>
          </p:nvSpPr>
          <p:spPr>
            <a:xfrm>
              <a:off x="4428357" y="3992101"/>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5" name="Google Shape;1265;p19"/>
            <p:cNvSpPr/>
            <p:nvPr/>
          </p:nvSpPr>
          <p:spPr>
            <a:xfrm>
              <a:off x="4983808" y="3830323"/>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6" name="Google Shape;1266;p19"/>
            <p:cNvSpPr/>
            <p:nvPr/>
          </p:nvSpPr>
          <p:spPr>
            <a:xfrm>
              <a:off x="5016231" y="3830323"/>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7" name="Google Shape;1267;p19"/>
            <p:cNvSpPr/>
            <p:nvPr/>
          </p:nvSpPr>
          <p:spPr>
            <a:xfrm>
              <a:off x="4848838" y="3867819"/>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8" name="Google Shape;1268;p19"/>
            <p:cNvSpPr/>
            <p:nvPr/>
          </p:nvSpPr>
          <p:spPr>
            <a:xfrm>
              <a:off x="4928200" y="3900310"/>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9" name="Google Shape;1269;p19"/>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0" name="Google Shape;1270;p19"/>
            <p:cNvSpPr/>
            <p:nvPr/>
          </p:nvSpPr>
          <p:spPr>
            <a:xfrm>
              <a:off x="4319767" y="4434953"/>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1" name="Google Shape;1271;p19"/>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2" name="Google Shape;1272;p19"/>
            <p:cNvSpPr/>
            <p:nvPr/>
          </p:nvSpPr>
          <p:spPr>
            <a:xfrm>
              <a:off x="4228612" y="4470003"/>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3" name="Google Shape;1273;p19"/>
            <p:cNvSpPr/>
            <p:nvPr/>
          </p:nvSpPr>
          <p:spPr>
            <a:xfrm>
              <a:off x="4405352" y="3965112"/>
              <a:ext cx="525496" cy="545462"/>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4" name="Google Shape;1274;p19"/>
            <p:cNvSpPr/>
            <p:nvPr/>
          </p:nvSpPr>
          <p:spPr>
            <a:xfrm>
              <a:off x="4429671" y="3988160"/>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75" name="Google Shape;1275;p19"/>
          <p:cNvGrpSpPr/>
          <p:nvPr/>
        </p:nvGrpSpPr>
        <p:grpSpPr>
          <a:xfrm rot="-3667843" flipH="1">
            <a:off x="10858142" y="5762402"/>
            <a:ext cx="637345" cy="547487"/>
            <a:chOff x="5263209" y="4056946"/>
            <a:chExt cx="478022" cy="410626"/>
          </a:xfrm>
        </p:grpSpPr>
        <p:sp>
          <p:nvSpPr>
            <p:cNvPr id="1276" name="Google Shape;1276;p19"/>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7" name="Google Shape;1277;p19"/>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8" name="Google Shape;1278;p19"/>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9" name="Google Shape;1279;p19"/>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0" name="Google Shape;1280;p19"/>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1" name="Google Shape;1281;p19"/>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2" name="Google Shape;1282;p19"/>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3" name="Google Shape;1283;p19"/>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4" name="Google Shape;1284;p19"/>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5" name="Google Shape;1285;p19"/>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508473192"/>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286"/>
        <p:cNvGrpSpPr/>
        <p:nvPr/>
      </p:nvGrpSpPr>
      <p:grpSpPr>
        <a:xfrm>
          <a:off x="0" y="0"/>
          <a:ext cx="0" cy="0"/>
          <a:chOff x="0" y="0"/>
          <a:chExt cx="0" cy="0"/>
        </a:xfrm>
      </p:grpSpPr>
      <p:grpSp>
        <p:nvGrpSpPr>
          <p:cNvPr id="1287" name="Google Shape;1287;p20"/>
          <p:cNvGrpSpPr/>
          <p:nvPr/>
        </p:nvGrpSpPr>
        <p:grpSpPr>
          <a:xfrm>
            <a:off x="-584199" y="-1382400"/>
            <a:ext cx="13004973" cy="9447064"/>
            <a:chOff x="-438149" y="-1036800"/>
            <a:chExt cx="9753730" cy="7085298"/>
          </a:xfrm>
        </p:grpSpPr>
        <p:sp>
          <p:nvSpPr>
            <p:cNvPr id="1288" name="Google Shape;1288;p20"/>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9" name="Google Shape;1289;p20"/>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0" name="Google Shape;1290;p20"/>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1" name="Google Shape;1291;p20"/>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2" name="Google Shape;1292;p20"/>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3" name="Google Shape;1293;p20"/>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4" name="Google Shape;1294;p20"/>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5" name="Google Shape;1295;p20"/>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6" name="Google Shape;1296;p20"/>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7" name="Google Shape;1297;p20"/>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8" name="Google Shape;1298;p20"/>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9" name="Google Shape;1299;p20"/>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0" name="Google Shape;1300;p20"/>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1" name="Google Shape;1301;p20"/>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2" name="Google Shape;1302;p20"/>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3" name="Google Shape;1303;p20"/>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4" name="Google Shape;1304;p20"/>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5" name="Google Shape;1305;p20"/>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6" name="Google Shape;1306;p20"/>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7" name="Google Shape;1307;p20"/>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8" name="Google Shape;1308;p20"/>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9" name="Google Shape;1309;p20"/>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0" name="Google Shape;1310;p20"/>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1" name="Google Shape;1311;p20"/>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312" name="Google Shape;1312;p20"/>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13" name="Google Shape;1313;p20"/>
          <p:cNvSpPr txBox="1">
            <a:spLocks noGrp="1"/>
          </p:cNvSpPr>
          <p:nvPr>
            <p:ph type="title"/>
          </p:nvPr>
        </p:nvSpPr>
        <p:spPr>
          <a:xfrm>
            <a:off x="1662167" y="728100"/>
            <a:ext cx="56024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667">
                <a:solidFill>
                  <a:schemeClr val="accent3"/>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sp>
        <p:nvSpPr>
          <p:cNvPr id="1314" name="Google Shape;1314;p20"/>
          <p:cNvSpPr txBox="1">
            <a:spLocks noGrp="1"/>
          </p:cNvSpPr>
          <p:nvPr>
            <p:ph type="subTitle" idx="1"/>
          </p:nvPr>
        </p:nvSpPr>
        <p:spPr>
          <a:xfrm>
            <a:off x="1665300" y="1734333"/>
            <a:ext cx="4590800" cy="100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133">
                <a:latin typeface="Cabin"/>
                <a:ea typeface="Cabin"/>
                <a:cs typeface="Cabin"/>
                <a:sym typeface="Cabin"/>
              </a:defRPr>
            </a:lvl1pPr>
            <a:lvl2pPr lvl="1" rtl="0">
              <a:lnSpc>
                <a:spcPct val="100000"/>
              </a:lnSpc>
              <a:spcBef>
                <a:spcPts val="2133"/>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r>
              <a:rPr lang="en-GB"/>
              <a:t>Click to edit Master subtitle style</a:t>
            </a:r>
            <a:endParaRPr/>
          </a:p>
        </p:txBody>
      </p:sp>
    </p:spTree>
    <p:extLst>
      <p:ext uri="{BB962C8B-B14F-4D97-AF65-F5344CB8AC3E}">
        <p14:creationId xmlns:p14="http://schemas.microsoft.com/office/powerpoint/2010/main" val="630029242"/>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15"/>
        <p:cNvGrpSpPr/>
        <p:nvPr/>
      </p:nvGrpSpPr>
      <p:grpSpPr>
        <a:xfrm>
          <a:off x="0" y="0"/>
          <a:ext cx="0" cy="0"/>
          <a:chOff x="0" y="0"/>
          <a:chExt cx="0" cy="0"/>
        </a:xfrm>
      </p:grpSpPr>
      <p:grpSp>
        <p:nvGrpSpPr>
          <p:cNvPr id="1316" name="Google Shape;1316;p21"/>
          <p:cNvGrpSpPr/>
          <p:nvPr/>
        </p:nvGrpSpPr>
        <p:grpSpPr>
          <a:xfrm>
            <a:off x="-584199" y="-1382400"/>
            <a:ext cx="13004973" cy="9447064"/>
            <a:chOff x="-438149" y="-1036800"/>
            <a:chExt cx="9753730" cy="7085298"/>
          </a:xfrm>
        </p:grpSpPr>
        <p:sp>
          <p:nvSpPr>
            <p:cNvPr id="1317" name="Google Shape;1317;p21"/>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8" name="Google Shape;1318;p21"/>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9" name="Google Shape;1319;p21"/>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0" name="Google Shape;1320;p21"/>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1" name="Google Shape;1321;p21"/>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2" name="Google Shape;1322;p21"/>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3" name="Google Shape;1323;p21"/>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4" name="Google Shape;1324;p21"/>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5" name="Google Shape;1325;p21"/>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6" name="Google Shape;1326;p21"/>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7" name="Google Shape;1327;p21"/>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8" name="Google Shape;1328;p21"/>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9" name="Google Shape;1329;p21"/>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0" name="Google Shape;1330;p21"/>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1" name="Google Shape;1331;p21"/>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2" name="Google Shape;1332;p21"/>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3" name="Google Shape;1333;p21"/>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4" name="Google Shape;1334;p21"/>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5" name="Google Shape;1335;p21"/>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6" name="Google Shape;1336;p21"/>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7" name="Google Shape;1337;p21"/>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8" name="Google Shape;1338;p21"/>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9" name="Google Shape;1339;p21"/>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0" name="Google Shape;1340;p21"/>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341" name="Google Shape;1341;p21"/>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42" name="Google Shape;1342;p21"/>
          <p:cNvSpPr txBox="1">
            <a:spLocks noGrp="1"/>
          </p:cNvSpPr>
          <p:nvPr>
            <p:ph type="subTitle" idx="1"/>
          </p:nvPr>
        </p:nvSpPr>
        <p:spPr>
          <a:xfrm>
            <a:off x="1658567" y="1754767"/>
            <a:ext cx="3920400" cy="100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GB"/>
              <a:t>Click to edit Master subtitle style</a:t>
            </a:r>
            <a:endParaRPr/>
          </a:p>
        </p:txBody>
      </p:sp>
      <p:sp>
        <p:nvSpPr>
          <p:cNvPr id="1343" name="Google Shape;1343;p21"/>
          <p:cNvSpPr txBox="1">
            <a:spLocks noGrp="1"/>
          </p:cNvSpPr>
          <p:nvPr>
            <p:ph type="body" idx="2"/>
          </p:nvPr>
        </p:nvSpPr>
        <p:spPr>
          <a:xfrm>
            <a:off x="2062017" y="3759200"/>
            <a:ext cx="4006000" cy="259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3"/>
              </a:buClr>
              <a:buSzPts val="1400"/>
              <a:buChar char="●"/>
              <a:defRPr sz="1867"/>
            </a:lvl1pPr>
            <a:lvl2pPr marL="1219170" lvl="1" indent="-406390" rtl="0">
              <a:spcBef>
                <a:spcPts val="0"/>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pPr lvl="0"/>
            <a:r>
              <a:rPr lang="en-GB"/>
              <a:t>Click to edit Master text styles</a:t>
            </a:r>
          </a:p>
        </p:txBody>
      </p:sp>
      <p:sp>
        <p:nvSpPr>
          <p:cNvPr id="1344" name="Google Shape;1344;p21"/>
          <p:cNvSpPr txBox="1">
            <a:spLocks noGrp="1"/>
          </p:cNvSpPr>
          <p:nvPr>
            <p:ph type="body" idx="3"/>
          </p:nvPr>
        </p:nvSpPr>
        <p:spPr>
          <a:xfrm>
            <a:off x="6118784" y="3759000"/>
            <a:ext cx="4011200" cy="259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4"/>
              </a:buClr>
              <a:buSzPts val="1400"/>
              <a:buChar char="●"/>
              <a:defRPr sz="1867"/>
            </a:lvl1pPr>
            <a:lvl2pPr marL="1219170" lvl="1" indent="-406390" rtl="0">
              <a:spcBef>
                <a:spcPts val="0"/>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pPr lvl="0"/>
            <a:r>
              <a:rPr lang="en-GB"/>
              <a:t>Click to edit Master text styles</a:t>
            </a:r>
          </a:p>
        </p:txBody>
      </p:sp>
      <p:sp>
        <p:nvSpPr>
          <p:cNvPr id="1345" name="Google Shape;1345;p21"/>
          <p:cNvSpPr txBox="1">
            <a:spLocks noGrp="1"/>
          </p:cNvSpPr>
          <p:nvPr>
            <p:ph type="subTitle" idx="4"/>
          </p:nvPr>
        </p:nvSpPr>
        <p:spPr>
          <a:xfrm>
            <a:off x="5207000" y="2871671"/>
            <a:ext cx="1778000" cy="633600"/>
          </a:xfrm>
          <a:prstGeom prst="rect">
            <a:avLst/>
          </a:prstGeom>
          <a:solidFill>
            <a:schemeClr val="accent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3067" b="1">
                <a:solidFill>
                  <a:schemeClr val="lt1"/>
                </a:solidFill>
                <a:latin typeface="Amatic SC"/>
                <a:ea typeface="Amatic SC"/>
                <a:cs typeface="Amatic SC"/>
                <a:sym typeface="Amatic SC"/>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GB"/>
              <a:t>Click to edit Master subtitle style</a:t>
            </a:r>
            <a:endParaRPr/>
          </a:p>
        </p:txBody>
      </p:sp>
      <p:grpSp>
        <p:nvGrpSpPr>
          <p:cNvPr id="1346" name="Google Shape;1346;p21"/>
          <p:cNvGrpSpPr/>
          <p:nvPr/>
        </p:nvGrpSpPr>
        <p:grpSpPr>
          <a:xfrm>
            <a:off x="10601359" y="5630957"/>
            <a:ext cx="1110536" cy="1183027"/>
            <a:chOff x="2293493" y="3811393"/>
            <a:chExt cx="832902" cy="887270"/>
          </a:xfrm>
        </p:grpSpPr>
        <p:sp>
          <p:nvSpPr>
            <p:cNvPr id="1347" name="Google Shape;1347;p21"/>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8" name="Google Shape;1348;p21"/>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9" name="Google Shape;1349;p21"/>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0" name="Google Shape;1350;p21"/>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1" name="Google Shape;1351;p21"/>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2" name="Google Shape;1352;p21"/>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3" name="Google Shape;1353;p21"/>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54" name="Google Shape;1354;p21"/>
          <p:cNvGrpSpPr/>
          <p:nvPr/>
        </p:nvGrpSpPr>
        <p:grpSpPr>
          <a:xfrm flipH="1">
            <a:off x="41464" y="5054298"/>
            <a:ext cx="1524541" cy="1686181"/>
            <a:chOff x="6758394" y="3187198"/>
            <a:chExt cx="1143406" cy="1264636"/>
          </a:xfrm>
        </p:grpSpPr>
        <p:sp>
          <p:nvSpPr>
            <p:cNvPr id="1355" name="Google Shape;1355;p21"/>
            <p:cNvSpPr/>
            <p:nvPr/>
          </p:nvSpPr>
          <p:spPr>
            <a:xfrm>
              <a:off x="6758394" y="3187198"/>
              <a:ext cx="1143406" cy="1131570"/>
            </a:xfrm>
            <a:custGeom>
              <a:avLst/>
              <a:gdLst/>
              <a:ahLst/>
              <a:cxnLst/>
              <a:rect l="l" t="t" r="r" b="b"/>
              <a:pathLst>
                <a:path w="43180" h="42733" extrusionOk="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6" name="Google Shape;1356;p21"/>
            <p:cNvSpPr/>
            <p:nvPr/>
          </p:nvSpPr>
          <p:spPr>
            <a:xfrm>
              <a:off x="6955196" y="3483990"/>
              <a:ext cx="924126" cy="967844"/>
            </a:xfrm>
            <a:custGeom>
              <a:avLst/>
              <a:gdLst/>
              <a:ahLst/>
              <a:cxnLst/>
              <a:rect l="l" t="t" r="r" b="b"/>
              <a:pathLst>
                <a:path w="34899" h="36550" extrusionOk="0">
                  <a:moveTo>
                    <a:pt x="34898" y="1"/>
                  </a:moveTo>
                  <a:lnTo>
                    <a:pt x="34898" y="1"/>
                  </a:lnTo>
                  <a:cubicBezTo>
                    <a:pt x="19703" y="5310"/>
                    <a:pt x="6655" y="16871"/>
                    <a:pt x="1" y="31524"/>
                  </a:cubicBezTo>
                  <a:lnTo>
                    <a:pt x="28433" y="36550"/>
                  </a:lnTo>
                  <a:lnTo>
                    <a:pt x="34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7" name="Google Shape;1357;p21"/>
            <p:cNvSpPr/>
            <p:nvPr/>
          </p:nvSpPr>
          <p:spPr>
            <a:xfrm>
              <a:off x="6974579" y="3510868"/>
              <a:ext cx="791646" cy="163090"/>
            </a:xfrm>
            <a:custGeom>
              <a:avLst/>
              <a:gdLst/>
              <a:ahLst/>
              <a:cxnLst/>
              <a:rect l="l" t="t" r="r" b="b"/>
              <a:pathLst>
                <a:path w="29896" h="6159" extrusionOk="0">
                  <a:moveTo>
                    <a:pt x="166" y="0"/>
                  </a:moveTo>
                  <a:lnTo>
                    <a:pt x="0" y="897"/>
                  </a:lnTo>
                  <a:lnTo>
                    <a:pt x="29754" y="6159"/>
                  </a:lnTo>
                  <a:lnTo>
                    <a:pt x="29896" y="5239"/>
                  </a:lnTo>
                  <a:lnTo>
                    <a:pt x="1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8" name="Google Shape;1358;p21"/>
            <p:cNvSpPr/>
            <p:nvPr/>
          </p:nvSpPr>
          <p:spPr>
            <a:xfrm>
              <a:off x="6948946" y="3650816"/>
              <a:ext cx="791673" cy="163117"/>
            </a:xfrm>
            <a:custGeom>
              <a:avLst/>
              <a:gdLst/>
              <a:ahLst/>
              <a:cxnLst/>
              <a:rect l="l" t="t" r="r" b="b"/>
              <a:pathLst>
                <a:path w="29897" h="6160" extrusionOk="0">
                  <a:moveTo>
                    <a:pt x="166" y="1"/>
                  </a:moveTo>
                  <a:lnTo>
                    <a:pt x="1" y="897"/>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9" name="Google Shape;1359;p21"/>
            <p:cNvSpPr/>
            <p:nvPr/>
          </p:nvSpPr>
          <p:spPr>
            <a:xfrm>
              <a:off x="6924584" y="3791401"/>
              <a:ext cx="791646" cy="163117"/>
            </a:xfrm>
            <a:custGeom>
              <a:avLst/>
              <a:gdLst/>
              <a:ahLst/>
              <a:cxnLst/>
              <a:rect l="l" t="t" r="r" b="b"/>
              <a:pathLst>
                <a:path w="29896" h="6160" extrusionOk="0">
                  <a:moveTo>
                    <a:pt x="166" y="1"/>
                  </a:moveTo>
                  <a:lnTo>
                    <a:pt x="1" y="921"/>
                  </a:lnTo>
                  <a:lnTo>
                    <a:pt x="29731"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0" name="Google Shape;1360;p21"/>
            <p:cNvSpPr/>
            <p:nvPr/>
          </p:nvSpPr>
          <p:spPr>
            <a:xfrm>
              <a:off x="6899587" y="3931985"/>
              <a:ext cx="791673" cy="163090"/>
            </a:xfrm>
            <a:custGeom>
              <a:avLst/>
              <a:gdLst/>
              <a:ahLst/>
              <a:cxnLst/>
              <a:rect l="l" t="t" r="r" b="b"/>
              <a:pathLst>
                <a:path w="29897" h="6159" extrusionOk="0">
                  <a:moveTo>
                    <a:pt x="166" y="1"/>
                  </a:moveTo>
                  <a:lnTo>
                    <a:pt x="1" y="921"/>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1" name="Google Shape;1361;p21"/>
            <p:cNvSpPr/>
            <p:nvPr/>
          </p:nvSpPr>
          <p:spPr>
            <a:xfrm>
              <a:off x="6874616" y="4073205"/>
              <a:ext cx="792255" cy="162455"/>
            </a:xfrm>
            <a:custGeom>
              <a:avLst/>
              <a:gdLst/>
              <a:ahLst/>
              <a:cxnLst/>
              <a:rect l="l" t="t" r="r" b="b"/>
              <a:pathLst>
                <a:path w="29919" h="6135" extrusionOk="0">
                  <a:moveTo>
                    <a:pt x="165" y="0"/>
                  </a:moveTo>
                  <a:lnTo>
                    <a:pt x="0" y="897"/>
                  </a:lnTo>
                  <a:lnTo>
                    <a:pt x="29754" y="6135"/>
                  </a:lnTo>
                  <a:lnTo>
                    <a:pt x="29919" y="5238"/>
                  </a:lnTo>
                  <a:lnTo>
                    <a:pt x="1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62" name="Google Shape;1362;p21"/>
          <p:cNvGrpSpPr/>
          <p:nvPr/>
        </p:nvGrpSpPr>
        <p:grpSpPr>
          <a:xfrm>
            <a:off x="9962117" y="5109969"/>
            <a:ext cx="981420" cy="1768659"/>
            <a:chOff x="1672423" y="3253452"/>
            <a:chExt cx="736065" cy="1326494"/>
          </a:xfrm>
        </p:grpSpPr>
        <p:sp>
          <p:nvSpPr>
            <p:cNvPr id="1363" name="Google Shape;1363;p21"/>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4" name="Google Shape;1364;p21"/>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5" name="Google Shape;1365;p21"/>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6" name="Google Shape;1366;p21"/>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7" name="Google Shape;1367;p21"/>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8" name="Google Shape;1368;p21"/>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9" name="Google Shape;1369;p21"/>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0" name="Google Shape;1370;p21"/>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1" name="Google Shape;1371;p21"/>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372" name="Google Shape;1372;p21"/>
          <p:cNvSpPr txBox="1">
            <a:spLocks noGrp="1"/>
          </p:cNvSpPr>
          <p:nvPr>
            <p:ph type="title"/>
          </p:nvPr>
        </p:nvSpPr>
        <p:spPr>
          <a:xfrm>
            <a:off x="1662167" y="728100"/>
            <a:ext cx="51832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667">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grpSp>
        <p:nvGrpSpPr>
          <p:cNvPr id="1373" name="Google Shape;1373;p21"/>
          <p:cNvGrpSpPr/>
          <p:nvPr/>
        </p:nvGrpSpPr>
        <p:grpSpPr>
          <a:xfrm rot="-298095" flipH="1">
            <a:off x="1445667" y="6068659"/>
            <a:ext cx="637335" cy="547477"/>
            <a:chOff x="5263209" y="4056946"/>
            <a:chExt cx="478022" cy="410626"/>
          </a:xfrm>
        </p:grpSpPr>
        <p:sp>
          <p:nvSpPr>
            <p:cNvPr id="1374" name="Google Shape;1374;p21"/>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5" name="Google Shape;1375;p21"/>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6" name="Google Shape;1376;p21"/>
            <p:cNvSpPr/>
            <p:nvPr/>
          </p:nvSpPr>
          <p:spPr>
            <a:xfrm>
              <a:off x="5422595" y="4062506"/>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7" name="Google Shape;1377;p21"/>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8" name="Google Shape;1378;p21"/>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9" name="Google Shape;1379;p21"/>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0" name="Google Shape;1380;p21"/>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1" name="Google Shape;1381;p21"/>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2" name="Google Shape;1382;p21"/>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3" name="Google Shape;1383;p21"/>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946344251"/>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84"/>
        <p:cNvGrpSpPr/>
        <p:nvPr/>
      </p:nvGrpSpPr>
      <p:grpSpPr>
        <a:xfrm>
          <a:off x="0" y="0"/>
          <a:ext cx="0" cy="0"/>
          <a:chOff x="0" y="0"/>
          <a:chExt cx="0" cy="0"/>
        </a:xfrm>
      </p:grpSpPr>
      <p:grpSp>
        <p:nvGrpSpPr>
          <p:cNvPr id="1385" name="Google Shape;1385;p22"/>
          <p:cNvGrpSpPr/>
          <p:nvPr/>
        </p:nvGrpSpPr>
        <p:grpSpPr>
          <a:xfrm>
            <a:off x="-584199" y="-1382400"/>
            <a:ext cx="13004973" cy="9447064"/>
            <a:chOff x="-438149" y="-1036800"/>
            <a:chExt cx="9753730" cy="7085298"/>
          </a:xfrm>
        </p:grpSpPr>
        <p:sp>
          <p:nvSpPr>
            <p:cNvPr id="1386" name="Google Shape;1386;p22"/>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7" name="Google Shape;1387;p22"/>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8" name="Google Shape;1388;p22"/>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9" name="Google Shape;1389;p22"/>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0" name="Google Shape;1390;p22"/>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1" name="Google Shape;1391;p22"/>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2" name="Google Shape;1392;p22"/>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3" name="Google Shape;1393;p22"/>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4" name="Google Shape;1394;p22"/>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5" name="Google Shape;1395;p22"/>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6" name="Google Shape;1396;p22"/>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7" name="Google Shape;1397;p22"/>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8" name="Google Shape;1398;p22"/>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9" name="Google Shape;1399;p22"/>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0" name="Google Shape;1400;p22"/>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1" name="Google Shape;1401;p22"/>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2" name="Google Shape;1402;p22"/>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3" name="Google Shape;1403;p22"/>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4" name="Google Shape;1404;p22"/>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5" name="Google Shape;1405;p22"/>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6" name="Google Shape;1406;p22"/>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7" name="Google Shape;1407;p22"/>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8" name="Google Shape;1408;p22"/>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9" name="Google Shape;1409;p22"/>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10" name="Google Shape;1410;p22"/>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1" name="Google Shape;1411;p22"/>
          <p:cNvSpPr txBox="1">
            <a:spLocks noGrp="1"/>
          </p:cNvSpPr>
          <p:nvPr>
            <p:ph type="body" idx="1"/>
          </p:nvPr>
        </p:nvSpPr>
        <p:spPr>
          <a:xfrm>
            <a:off x="1255767" y="2271400"/>
            <a:ext cx="4840400" cy="4040400"/>
          </a:xfrm>
          <a:prstGeom prst="rect">
            <a:avLst/>
          </a:prstGeom>
        </p:spPr>
        <p:txBody>
          <a:bodyPr spcFirstLastPara="1" wrap="square" lIns="91425" tIns="91425" rIns="91425" bIns="91425" anchor="t" anchorCtr="0">
            <a:noAutofit/>
          </a:bodyPr>
          <a:lstStyle>
            <a:lvl1pPr marL="609585" lvl="0" indent="-414856" rtl="0">
              <a:lnSpc>
                <a:spcPct val="115000"/>
              </a:lnSpc>
              <a:spcBef>
                <a:spcPts val="0"/>
              </a:spcBef>
              <a:spcAft>
                <a:spcPts val="0"/>
              </a:spcAft>
              <a:buClr>
                <a:schemeClr val="dk2"/>
              </a:buClr>
              <a:buSzPts val="1300"/>
              <a:buChar char="●"/>
              <a:defRPr sz="1600"/>
            </a:lvl1pPr>
            <a:lvl2pPr marL="1219170" lvl="1" indent="-414856" rtl="0">
              <a:spcBef>
                <a:spcPts val="0"/>
              </a:spcBef>
              <a:spcAft>
                <a:spcPts val="0"/>
              </a:spcAft>
              <a:buSzPts val="1300"/>
              <a:buChar char="○"/>
              <a:defRPr sz="1733"/>
            </a:lvl2pPr>
            <a:lvl3pPr marL="1828754" lvl="2" indent="-414856" rtl="0">
              <a:spcBef>
                <a:spcPts val="2133"/>
              </a:spcBef>
              <a:spcAft>
                <a:spcPts val="0"/>
              </a:spcAft>
              <a:buSzPts val="1300"/>
              <a:buChar char="■"/>
              <a:defRPr sz="1733"/>
            </a:lvl3pPr>
            <a:lvl4pPr marL="2438339" lvl="3" indent="-414856" rtl="0">
              <a:spcBef>
                <a:spcPts val="2133"/>
              </a:spcBef>
              <a:spcAft>
                <a:spcPts val="0"/>
              </a:spcAft>
              <a:buSzPts val="1300"/>
              <a:buChar char="●"/>
              <a:defRPr sz="1733"/>
            </a:lvl4pPr>
            <a:lvl5pPr marL="3047924" lvl="4" indent="-414856" rtl="0">
              <a:spcBef>
                <a:spcPts val="2133"/>
              </a:spcBef>
              <a:spcAft>
                <a:spcPts val="0"/>
              </a:spcAft>
              <a:buSzPts val="1300"/>
              <a:buChar char="○"/>
              <a:defRPr sz="1733"/>
            </a:lvl5pPr>
            <a:lvl6pPr marL="3657509" lvl="5" indent="-414856" rtl="0">
              <a:spcBef>
                <a:spcPts val="2133"/>
              </a:spcBef>
              <a:spcAft>
                <a:spcPts val="0"/>
              </a:spcAft>
              <a:buSzPts val="1300"/>
              <a:buChar char="■"/>
              <a:defRPr sz="1733"/>
            </a:lvl6pPr>
            <a:lvl7pPr marL="4267093" lvl="6" indent="-414856" rtl="0">
              <a:spcBef>
                <a:spcPts val="2133"/>
              </a:spcBef>
              <a:spcAft>
                <a:spcPts val="0"/>
              </a:spcAft>
              <a:buSzPts val="1300"/>
              <a:buChar char="●"/>
              <a:defRPr sz="1733"/>
            </a:lvl7pPr>
            <a:lvl8pPr marL="4876678" lvl="7" indent="-414856" rtl="0">
              <a:spcBef>
                <a:spcPts val="2133"/>
              </a:spcBef>
              <a:spcAft>
                <a:spcPts val="0"/>
              </a:spcAft>
              <a:buSzPts val="1300"/>
              <a:buChar char="○"/>
              <a:defRPr sz="1733"/>
            </a:lvl8pPr>
            <a:lvl9pPr marL="5486263" lvl="8" indent="-414856" rtl="0">
              <a:spcBef>
                <a:spcPts val="2133"/>
              </a:spcBef>
              <a:spcAft>
                <a:spcPts val="2133"/>
              </a:spcAft>
              <a:buSzPts val="1300"/>
              <a:buChar char="■"/>
              <a:defRPr sz="1733"/>
            </a:lvl9pPr>
          </a:lstStyle>
          <a:p>
            <a:pPr lvl="0"/>
            <a:r>
              <a:rPr lang="en-GB"/>
              <a:t>Click to edit Master text styles</a:t>
            </a:r>
          </a:p>
        </p:txBody>
      </p:sp>
      <p:sp>
        <p:nvSpPr>
          <p:cNvPr id="1412" name="Google Shape;1412;p22"/>
          <p:cNvSpPr txBox="1">
            <a:spLocks noGrp="1"/>
          </p:cNvSpPr>
          <p:nvPr>
            <p:ph type="body" idx="2"/>
          </p:nvPr>
        </p:nvSpPr>
        <p:spPr>
          <a:xfrm>
            <a:off x="6578767" y="2271400"/>
            <a:ext cx="4368400" cy="4086800"/>
          </a:xfrm>
          <a:prstGeom prst="rect">
            <a:avLst/>
          </a:prstGeom>
        </p:spPr>
        <p:txBody>
          <a:bodyPr spcFirstLastPara="1" wrap="square" lIns="91425" tIns="91425" rIns="91425" bIns="91425" anchor="t" anchorCtr="0">
            <a:noAutofit/>
          </a:bodyPr>
          <a:lstStyle>
            <a:lvl1pPr marL="609585" lvl="0" indent="-406390" rtl="0">
              <a:lnSpc>
                <a:spcPct val="115000"/>
              </a:lnSpc>
              <a:spcBef>
                <a:spcPts val="0"/>
              </a:spcBef>
              <a:spcAft>
                <a:spcPts val="0"/>
              </a:spcAft>
              <a:buSzPts val="1200"/>
              <a:buChar char="●"/>
              <a:defRPr sz="1600"/>
            </a:lvl1pPr>
            <a:lvl2pPr marL="1219170" lvl="1" indent="-414856" rtl="0">
              <a:spcBef>
                <a:spcPts val="0"/>
              </a:spcBef>
              <a:spcAft>
                <a:spcPts val="0"/>
              </a:spcAft>
              <a:buSzPts val="1300"/>
              <a:buChar char="○"/>
              <a:defRPr sz="1733"/>
            </a:lvl2pPr>
            <a:lvl3pPr marL="1828754" lvl="2" indent="-414856" rtl="0">
              <a:spcBef>
                <a:spcPts val="2133"/>
              </a:spcBef>
              <a:spcAft>
                <a:spcPts val="0"/>
              </a:spcAft>
              <a:buSzPts val="1300"/>
              <a:buChar char="■"/>
              <a:defRPr sz="1733"/>
            </a:lvl3pPr>
            <a:lvl4pPr marL="2438339" lvl="3" indent="-414856" rtl="0">
              <a:spcBef>
                <a:spcPts val="2133"/>
              </a:spcBef>
              <a:spcAft>
                <a:spcPts val="0"/>
              </a:spcAft>
              <a:buSzPts val="1300"/>
              <a:buChar char="●"/>
              <a:defRPr sz="1733"/>
            </a:lvl4pPr>
            <a:lvl5pPr marL="3047924" lvl="4" indent="-414856" rtl="0">
              <a:spcBef>
                <a:spcPts val="2133"/>
              </a:spcBef>
              <a:spcAft>
                <a:spcPts val="0"/>
              </a:spcAft>
              <a:buSzPts val="1300"/>
              <a:buChar char="○"/>
              <a:defRPr sz="1733"/>
            </a:lvl5pPr>
            <a:lvl6pPr marL="3657509" lvl="5" indent="-414856" rtl="0">
              <a:spcBef>
                <a:spcPts val="2133"/>
              </a:spcBef>
              <a:spcAft>
                <a:spcPts val="0"/>
              </a:spcAft>
              <a:buSzPts val="1300"/>
              <a:buChar char="■"/>
              <a:defRPr sz="1733"/>
            </a:lvl6pPr>
            <a:lvl7pPr marL="4267093" lvl="6" indent="-414856" rtl="0">
              <a:spcBef>
                <a:spcPts val="2133"/>
              </a:spcBef>
              <a:spcAft>
                <a:spcPts val="0"/>
              </a:spcAft>
              <a:buSzPts val="1300"/>
              <a:buChar char="●"/>
              <a:defRPr sz="1733"/>
            </a:lvl7pPr>
            <a:lvl8pPr marL="4876678" lvl="7" indent="-414856" rtl="0">
              <a:spcBef>
                <a:spcPts val="2133"/>
              </a:spcBef>
              <a:spcAft>
                <a:spcPts val="0"/>
              </a:spcAft>
              <a:buSzPts val="1300"/>
              <a:buChar char="○"/>
              <a:defRPr sz="1733"/>
            </a:lvl8pPr>
            <a:lvl9pPr marL="5486263" lvl="8" indent="-414856" rtl="0">
              <a:spcBef>
                <a:spcPts val="2133"/>
              </a:spcBef>
              <a:spcAft>
                <a:spcPts val="2133"/>
              </a:spcAft>
              <a:buClr>
                <a:schemeClr val="accent6"/>
              </a:buClr>
              <a:buSzPts val="1300"/>
              <a:buChar char="■"/>
              <a:defRPr sz="1733">
                <a:solidFill>
                  <a:schemeClr val="accent6"/>
                </a:solidFill>
              </a:defRPr>
            </a:lvl9pPr>
          </a:lstStyle>
          <a:p>
            <a:pPr lvl="0"/>
            <a:r>
              <a:rPr lang="en-GB"/>
              <a:t>Click to edit Master text styles</a:t>
            </a:r>
          </a:p>
        </p:txBody>
      </p:sp>
      <p:sp>
        <p:nvSpPr>
          <p:cNvPr id="1413" name="Google Shape;1413;p22"/>
          <p:cNvSpPr txBox="1">
            <a:spLocks noGrp="1"/>
          </p:cNvSpPr>
          <p:nvPr>
            <p:ph type="subTitle" idx="3"/>
          </p:nvPr>
        </p:nvSpPr>
        <p:spPr>
          <a:xfrm>
            <a:off x="1255767" y="1775933"/>
            <a:ext cx="9679200" cy="6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1414" name="Google Shape;1414;p22"/>
          <p:cNvSpPr txBox="1">
            <a:spLocks noGrp="1"/>
          </p:cNvSpPr>
          <p:nvPr>
            <p:ph type="title"/>
          </p:nvPr>
        </p:nvSpPr>
        <p:spPr>
          <a:xfrm>
            <a:off x="950967" y="771167"/>
            <a:ext cx="1034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667"/>
            </a:lvl1pPr>
            <a:lvl2pPr lvl="1" rtl="0">
              <a:spcBef>
                <a:spcPts val="0"/>
              </a:spcBef>
              <a:spcAft>
                <a:spcPts val="0"/>
              </a:spcAft>
              <a:buSzPts val="2800"/>
              <a:buNone/>
              <a:defRPr>
                <a:latin typeface="Cabin"/>
                <a:ea typeface="Cabin"/>
                <a:cs typeface="Cabin"/>
                <a:sym typeface="Cabin"/>
              </a:defRPr>
            </a:lvl2pPr>
            <a:lvl3pPr lvl="2" rtl="0">
              <a:spcBef>
                <a:spcPts val="0"/>
              </a:spcBef>
              <a:spcAft>
                <a:spcPts val="0"/>
              </a:spcAft>
              <a:buSzPts val="2800"/>
              <a:buNone/>
              <a:defRPr>
                <a:latin typeface="Cabin"/>
                <a:ea typeface="Cabin"/>
                <a:cs typeface="Cabin"/>
                <a:sym typeface="Cabin"/>
              </a:defRPr>
            </a:lvl3pPr>
            <a:lvl4pPr lvl="3" rtl="0">
              <a:spcBef>
                <a:spcPts val="0"/>
              </a:spcBef>
              <a:spcAft>
                <a:spcPts val="0"/>
              </a:spcAft>
              <a:buSzPts val="2800"/>
              <a:buNone/>
              <a:defRPr>
                <a:latin typeface="Cabin"/>
                <a:ea typeface="Cabin"/>
                <a:cs typeface="Cabin"/>
                <a:sym typeface="Cabin"/>
              </a:defRPr>
            </a:lvl4pPr>
            <a:lvl5pPr lvl="4" rtl="0">
              <a:spcBef>
                <a:spcPts val="0"/>
              </a:spcBef>
              <a:spcAft>
                <a:spcPts val="0"/>
              </a:spcAft>
              <a:buSzPts val="2800"/>
              <a:buNone/>
              <a:defRPr>
                <a:latin typeface="Cabin"/>
                <a:ea typeface="Cabin"/>
                <a:cs typeface="Cabin"/>
                <a:sym typeface="Cabin"/>
              </a:defRPr>
            </a:lvl5pPr>
            <a:lvl6pPr lvl="5" rtl="0">
              <a:spcBef>
                <a:spcPts val="0"/>
              </a:spcBef>
              <a:spcAft>
                <a:spcPts val="0"/>
              </a:spcAft>
              <a:buSzPts val="2800"/>
              <a:buNone/>
              <a:defRPr>
                <a:latin typeface="Cabin"/>
                <a:ea typeface="Cabin"/>
                <a:cs typeface="Cabin"/>
                <a:sym typeface="Cabin"/>
              </a:defRPr>
            </a:lvl6pPr>
            <a:lvl7pPr lvl="6" rtl="0">
              <a:spcBef>
                <a:spcPts val="0"/>
              </a:spcBef>
              <a:spcAft>
                <a:spcPts val="0"/>
              </a:spcAft>
              <a:buSzPts val="2800"/>
              <a:buNone/>
              <a:defRPr>
                <a:latin typeface="Cabin"/>
                <a:ea typeface="Cabin"/>
                <a:cs typeface="Cabin"/>
                <a:sym typeface="Cabin"/>
              </a:defRPr>
            </a:lvl7pPr>
            <a:lvl8pPr lvl="7" rtl="0">
              <a:spcBef>
                <a:spcPts val="0"/>
              </a:spcBef>
              <a:spcAft>
                <a:spcPts val="0"/>
              </a:spcAft>
              <a:buSzPts val="2800"/>
              <a:buNone/>
              <a:defRPr>
                <a:latin typeface="Cabin"/>
                <a:ea typeface="Cabin"/>
                <a:cs typeface="Cabin"/>
                <a:sym typeface="Cabin"/>
              </a:defRPr>
            </a:lvl8pPr>
            <a:lvl9pPr lvl="8" rtl="0">
              <a:spcBef>
                <a:spcPts val="0"/>
              </a:spcBef>
              <a:spcAft>
                <a:spcPts val="0"/>
              </a:spcAft>
              <a:buSzPts val="2800"/>
              <a:buNone/>
              <a:defRPr>
                <a:latin typeface="Cabin"/>
                <a:ea typeface="Cabin"/>
                <a:cs typeface="Cabin"/>
                <a:sym typeface="Cabin"/>
              </a:defRPr>
            </a:lvl9pPr>
          </a:lstStyle>
          <a:p>
            <a:r>
              <a:rPr lang="en-GB"/>
              <a:t>Click to edit Master title style</a:t>
            </a:r>
            <a:endParaRPr/>
          </a:p>
        </p:txBody>
      </p:sp>
      <p:grpSp>
        <p:nvGrpSpPr>
          <p:cNvPr id="1415" name="Google Shape;1415;p22"/>
          <p:cNvGrpSpPr/>
          <p:nvPr/>
        </p:nvGrpSpPr>
        <p:grpSpPr>
          <a:xfrm rot="2405764">
            <a:off x="10109461" y="4606845"/>
            <a:ext cx="1117652" cy="1989108"/>
            <a:chOff x="6731516" y="350092"/>
            <a:chExt cx="838202" cy="1491764"/>
          </a:xfrm>
        </p:grpSpPr>
        <p:sp>
          <p:nvSpPr>
            <p:cNvPr id="1416" name="Google Shape;1416;p22"/>
            <p:cNvSpPr/>
            <p:nvPr/>
          </p:nvSpPr>
          <p:spPr>
            <a:xfrm>
              <a:off x="6911477" y="988507"/>
              <a:ext cx="171220" cy="251189"/>
            </a:xfrm>
            <a:custGeom>
              <a:avLst/>
              <a:gdLst/>
              <a:ahLst/>
              <a:cxnLst/>
              <a:rect l="l" t="t" r="r" b="b"/>
              <a:pathLst>
                <a:path w="6466" h="9486" extrusionOk="0">
                  <a:moveTo>
                    <a:pt x="2195" y="0"/>
                  </a:moveTo>
                  <a:cubicBezTo>
                    <a:pt x="1274" y="519"/>
                    <a:pt x="519" y="1298"/>
                    <a:pt x="0" y="2242"/>
                  </a:cubicBezTo>
                  <a:cubicBezTo>
                    <a:pt x="1864" y="4908"/>
                    <a:pt x="4035" y="7338"/>
                    <a:pt x="6465" y="9485"/>
                  </a:cubicBezTo>
                  <a:cubicBezTo>
                    <a:pt x="6277" y="7739"/>
                    <a:pt x="6064" y="5993"/>
                    <a:pt x="5805" y="4247"/>
                  </a:cubicBezTo>
                  <a:lnTo>
                    <a:pt x="21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7" name="Google Shape;1417;p22"/>
            <p:cNvSpPr/>
            <p:nvPr/>
          </p:nvSpPr>
          <p:spPr>
            <a:xfrm>
              <a:off x="6886479" y="1047850"/>
              <a:ext cx="211204" cy="385549"/>
            </a:xfrm>
            <a:custGeom>
              <a:avLst/>
              <a:gdLst/>
              <a:ahLst/>
              <a:cxnLst/>
              <a:rect l="l" t="t" r="r" b="b"/>
              <a:pathLst>
                <a:path w="7976" h="14560" extrusionOk="0">
                  <a:moveTo>
                    <a:pt x="944" y="1"/>
                  </a:moveTo>
                  <a:cubicBezTo>
                    <a:pt x="921" y="48"/>
                    <a:pt x="897" y="95"/>
                    <a:pt x="873" y="166"/>
                  </a:cubicBezTo>
                  <a:cubicBezTo>
                    <a:pt x="0" y="1888"/>
                    <a:pt x="95" y="3988"/>
                    <a:pt x="732" y="5805"/>
                  </a:cubicBezTo>
                  <a:cubicBezTo>
                    <a:pt x="1393" y="7645"/>
                    <a:pt x="2549" y="9226"/>
                    <a:pt x="3823" y="10713"/>
                  </a:cubicBezTo>
                  <a:cubicBezTo>
                    <a:pt x="4955" y="12058"/>
                    <a:pt x="6182" y="13308"/>
                    <a:pt x="7504" y="14488"/>
                  </a:cubicBezTo>
                  <a:cubicBezTo>
                    <a:pt x="7560" y="14537"/>
                    <a:pt x="7624" y="14559"/>
                    <a:pt x="7687" y="14559"/>
                  </a:cubicBezTo>
                  <a:cubicBezTo>
                    <a:pt x="7835" y="14559"/>
                    <a:pt x="7976" y="14435"/>
                    <a:pt x="7976" y="14252"/>
                  </a:cubicBezTo>
                  <a:cubicBezTo>
                    <a:pt x="7858" y="11916"/>
                    <a:pt x="7669" y="9580"/>
                    <a:pt x="7409" y="7244"/>
                  </a:cubicBezTo>
                  <a:cubicBezTo>
                    <a:pt x="4979" y="5097"/>
                    <a:pt x="2808" y="2667"/>
                    <a:pt x="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8" name="Google Shape;1418;p22"/>
            <p:cNvSpPr/>
            <p:nvPr/>
          </p:nvSpPr>
          <p:spPr>
            <a:xfrm>
              <a:off x="7223865" y="901651"/>
              <a:ext cx="94375" cy="271182"/>
            </a:xfrm>
            <a:custGeom>
              <a:avLst/>
              <a:gdLst/>
              <a:ahLst/>
              <a:cxnLst/>
              <a:rect l="l" t="t" r="r" b="b"/>
              <a:pathLst>
                <a:path w="3564" h="10241" extrusionOk="0">
                  <a:moveTo>
                    <a:pt x="971" y="0"/>
                  </a:moveTo>
                  <a:cubicBezTo>
                    <a:pt x="797" y="0"/>
                    <a:pt x="622" y="8"/>
                    <a:pt x="449" y="24"/>
                  </a:cubicBezTo>
                  <a:lnTo>
                    <a:pt x="1" y="5592"/>
                  </a:lnTo>
                  <a:cubicBezTo>
                    <a:pt x="803" y="7173"/>
                    <a:pt x="1653" y="8707"/>
                    <a:pt x="2526" y="10241"/>
                  </a:cubicBezTo>
                  <a:cubicBezTo>
                    <a:pt x="3233" y="7079"/>
                    <a:pt x="3564" y="3823"/>
                    <a:pt x="3517" y="590"/>
                  </a:cubicBezTo>
                  <a:cubicBezTo>
                    <a:pt x="2730" y="197"/>
                    <a:pt x="1845" y="0"/>
                    <a:pt x="9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9" name="Google Shape;1419;p22"/>
            <p:cNvSpPr/>
            <p:nvPr/>
          </p:nvSpPr>
          <p:spPr>
            <a:xfrm>
              <a:off x="7290728" y="917275"/>
              <a:ext cx="134995" cy="418252"/>
            </a:xfrm>
            <a:custGeom>
              <a:avLst/>
              <a:gdLst/>
              <a:ahLst/>
              <a:cxnLst/>
              <a:rect l="l" t="t" r="r" b="b"/>
              <a:pathLst>
                <a:path w="5098" h="15795" extrusionOk="0">
                  <a:moveTo>
                    <a:pt x="992" y="0"/>
                  </a:moveTo>
                  <a:lnTo>
                    <a:pt x="992" y="0"/>
                  </a:lnTo>
                  <a:cubicBezTo>
                    <a:pt x="1039" y="3233"/>
                    <a:pt x="708" y="6489"/>
                    <a:pt x="1" y="9651"/>
                  </a:cubicBezTo>
                  <a:cubicBezTo>
                    <a:pt x="1157" y="11703"/>
                    <a:pt x="2360" y="13709"/>
                    <a:pt x="3634" y="15667"/>
                  </a:cubicBezTo>
                  <a:cubicBezTo>
                    <a:pt x="3692" y="15755"/>
                    <a:pt x="3778" y="15794"/>
                    <a:pt x="3864" y="15794"/>
                  </a:cubicBezTo>
                  <a:cubicBezTo>
                    <a:pt x="3988" y="15794"/>
                    <a:pt x="4112" y="15712"/>
                    <a:pt x="4153" y="15573"/>
                  </a:cubicBezTo>
                  <a:cubicBezTo>
                    <a:pt x="4531" y="13851"/>
                    <a:pt x="4790" y="12105"/>
                    <a:pt x="4932" y="10359"/>
                  </a:cubicBezTo>
                  <a:cubicBezTo>
                    <a:pt x="5097" y="8424"/>
                    <a:pt x="5097" y="6442"/>
                    <a:pt x="4554" y="4578"/>
                  </a:cubicBezTo>
                  <a:cubicBezTo>
                    <a:pt x="4012" y="2714"/>
                    <a:pt x="2856" y="968"/>
                    <a:pt x="1157" y="71"/>
                  </a:cubicBezTo>
                  <a:lnTo>
                    <a:pt x="9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0" name="Google Shape;1420;p22"/>
            <p:cNvSpPr/>
            <p:nvPr/>
          </p:nvSpPr>
          <p:spPr>
            <a:xfrm>
              <a:off x="6869611" y="353693"/>
              <a:ext cx="114976" cy="189332"/>
            </a:xfrm>
            <a:custGeom>
              <a:avLst/>
              <a:gdLst/>
              <a:ahLst/>
              <a:cxnLst/>
              <a:rect l="l" t="t" r="r" b="b"/>
              <a:pathLst>
                <a:path w="4342" h="7150" extrusionOk="0">
                  <a:moveTo>
                    <a:pt x="1345" y="0"/>
                  </a:moveTo>
                  <a:lnTo>
                    <a:pt x="1322" y="24"/>
                  </a:lnTo>
                  <a:cubicBezTo>
                    <a:pt x="1086" y="401"/>
                    <a:pt x="944" y="802"/>
                    <a:pt x="873" y="1251"/>
                  </a:cubicBezTo>
                  <a:cubicBezTo>
                    <a:pt x="472" y="3186"/>
                    <a:pt x="189" y="5168"/>
                    <a:pt x="0" y="7150"/>
                  </a:cubicBezTo>
                  <a:lnTo>
                    <a:pt x="4342" y="5734"/>
                  </a:lnTo>
                  <a:cubicBezTo>
                    <a:pt x="3422" y="3775"/>
                    <a:pt x="2431" y="1864"/>
                    <a:pt x="1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1" name="Google Shape;1421;p22"/>
            <p:cNvSpPr/>
            <p:nvPr/>
          </p:nvSpPr>
          <p:spPr>
            <a:xfrm>
              <a:off x="6905227" y="350092"/>
              <a:ext cx="150592" cy="155438"/>
            </a:xfrm>
            <a:custGeom>
              <a:avLst/>
              <a:gdLst/>
              <a:ahLst/>
              <a:cxnLst/>
              <a:rect l="l" t="t" r="r" b="b"/>
              <a:pathLst>
                <a:path w="5687" h="5870" extrusionOk="0">
                  <a:moveTo>
                    <a:pt x="321" y="0"/>
                  </a:moveTo>
                  <a:cubicBezTo>
                    <a:pt x="201" y="0"/>
                    <a:pt x="88" y="49"/>
                    <a:pt x="0" y="136"/>
                  </a:cubicBezTo>
                  <a:cubicBezTo>
                    <a:pt x="1086" y="2000"/>
                    <a:pt x="2077" y="3911"/>
                    <a:pt x="2997" y="5870"/>
                  </a:cubicBezTo>
                  <a:lnTo>
                    <a:pt x="5687" y="4997"/>
                  </a:lnTo>
                  <a:cubicBezTo>
                    <a:pt x="4365" y="3510"/>
                    <a:pt x="2997" y="2095"/>
                    <a:pt x="1534" y="750"/>
                  </a:cubicBezTo>
                  <a:cubicBezTo>
                    <a:pt x="1227" y="419"/>
                    <a:pt x="850" y="160"/>
                    <a:pt x="449" y="18"/>
                  </a:cubicBezTo>
                  <a:cubicBezTo>
                    <a:pt x="406" y="6"/>
                    <a:pt x="363" y="0"/>
                    <a:pt x="3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2" name="Google Shape;1422;p22"/>
            <p:cNvSpPr/>
            <p:nvPr/>
          </p:nvSpPr>
          <p:spPr>
            <a:xfrm>
              <a:off x="6859602" y="505505"/>
              <a:ext cx="331185" cy="745968"/>
            </a:xfrm>
            <a:custGeom>
              <a:avLst/>
              <a:gdLst/>
              <a:ahLst/>
              <a:cxnLst/>
              <a:rect l="l" t="t" r="r" b="b"/>
              <a:pathLst>
                <a:path w="12507" h="28171" extrusionOk="0">
                  <a:moveTo>
                    <a:pt x="4720" y="1"/>
                  </a:moveTo>
                  <a:lnTo>
                    <a:pt x="378" y="1393"/>
                  </a:lnTo>
                  <a:cubicBezTo>
                    <a:pt x="1" y="5357"/>
                    <a:pt x="24" y="9368"/>
                    <a:pt x="496" y="13332"/>
                  </a:cubicBezTo>
                  <a:cubicBezTo>
                    <a:pt x="685" y="15055"/>
                    <a:pt x="992" y="16777"/>
                    <a:pt x="1700" y="18358"/>
                  </a:cubicBezTo>
                  <a:cubicBezTo>
                    <a:pt x="2337" y="19727"/>
                    <a:pt x="3281" y="20930"/>
                    <a:pt x="4224" y="22110"/>
                  </a:cubicBezTo>
                  <a:cubicBezTo>
                    <a:pt x="5805" y="24021"/>
                    <a:pt x="7433" y="25909"/>
                    <a:pt x="9085" y="27725"/>
                  </a:cubicBezTo>
                  <a:cubicBezTo>
                    <a:pt x="9359" y="28016"/>
                    <a:pt x="9732" y="28171"/>
                    <a:pt x="10105" y="28171"/>
                  </a:cubicBezTo>
                  <a:cubicBezTo>
                    <a:pt x="10246" y="28171"/>
                    <a:pt x="10388" y="28148"/>
                    <a:pt x="10524" y="28103"/>
                  </a:cubicBezTo>
                  <a:lnTo>
                    <a:pt x="12506" y="27466"/>
                  </a:lnTo>
                  <a:cubicBezTo>
                    <a:pt x="11869" y="22912"/>
                    <a:pt x="10973" y="18405"/>
                    <a:pt x="9840" y="13946"/>
                  </a:cubicBezTo>
                  <a:cubicBezTo>
                    <a:pt x="8566" y="9156"/>
                    <a:pt x="6843" y="4484"/>
                    <a:pt x="47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3" name="Google Shape;1423;p22"/>
            <p:cNvSpPr/>
            <p:nvPr/>
          </p:nvSpPr>
          <p:spPr>
            <a:xfrm>
              <a:off x="6984562" y="483023"/>
              <a:ext cx="312438" cy="749781"/>
            </a:xfrm>
            <a:custGeom>
              <a:avLst/>
              <a:gdLst/>
              <a:ahLst/>
              <a:cxnLst/>
              <a:rect l="l" t="t" r="r" b="b"/>
              <a:pathLst>
                <a:path w="11799" h="28315" extrusionOk="0">
                  <a:moveTo>
                    <a:pt x="2691" y="0"/>
                  </a:moveTo>
                  <a:lnTo>
                    <a:pt x="1" y="850"/>
                  </a:lnTo>
                  <a:cubicBezTo>
                    <a:pt x="2124" y="5333"/>
                    <a:pt x="3847" y="10005"/>
                    <a:pt x="5121" y="14795"/>
                  </a:cubicBezTo>
                  <a:cubicBezTo>
                    <a:pt x="6254" y="19254"/>
                    <a:pt x="7127" y="23761"/>
                    <a:pt x="7764" y="28315"/>
                  </a:cubicBezTo>
                  <a:lnTo>
                    <a:pt x="10052" y="27583"/>
                  </a:lnTo>
                  <a:cubicBezTo>
                    <a:pt x="10572" y="27418"/>
                    <a:pt x="10949" y="26970"/>
                    <a:pt x="10996" y="26427"/>
                  </a:cubicBezTo>
                  <a:cubicBezTo>
                    <a:pt x="11279" y="23973"/>
                    <a:pt x="11492" y="21496"/>
                    <a:pt x="11657" y="19018"/>
                  </a:cubicBezTo>
                  <a:cubicBezTo>
                    <a:pt x="11728" y="17532"/>
                    <a:pt x="11799" y="15998"/>
                    <a:pt x="11515" y="14512"/>
                  </a:cubicBezTo>
                  <a:cubicBezTo>
                    <a:pt x="11185" y="12813"/>
                    <a:pt x="10430" y="11255"/>
                    <a:pt x="9557" y="9722"/>
                  </a:cubicBezTo>
                  <a:cubicBezTo>
                    <a:pt x="7622" y="6253"/>
                    <a:pt x="5310" y="2973"/>
                    <a:pt x="2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4" name="Google Shape;1424;p22"/>
            <p:cNvSpPr/>
            <p:nvPr/>
          </p:nvSpPr>
          <p:spPr>
            <a:xfrm>
              <a:off x="6941452" y="614551"/>
              <a:ext cx="151863" cy="135048"/>
            </a:xfrm>
            <a:custGeom>
              <a:avLst/>
              <a:gdLst/>
              <a:ahLst/>
              <a:cxnLst/>
              <a:rect l="l" t="t" r="r" b="b"/>
              <a:pathLst>
                <a:path w="5735" h="5100" extrusionOk="0">
                  <a:moveTo>
                    <a:pt x="2873" y="0"/>
                  </a:moveTo>
                  <a:cubicBezTo>
                    <a:pt x="2609" y="0"/>
                    <a:pt x="2341" y="42"/>
                    <a:pt x="2077" y="130"/>
                  </a:cubicBezTo>
                  <a:cubicBezTo>
                    <a:pt x="732" y="555"/>
                    <a:pt x="1" y="1994"/>
                    <a:pt x="449" y="3339"/>
                  </a:cubicBezTo>
                  <a:cubicBezTo>
                    <a:pt x="789" y="4416"/>
                    <a:pt x="1779" y="5099"/>
                    <a:pt x="2850" y="5099"/>
                  </a:cubicBezTo>
                  <a:cubicBezTo>
                    <a:pt x="3118" y="5099"/>
                    <a:pt x="3390" y="5057"/>
                    <a:pt x="3658" y="4967"/>
                  </a:cubicBezTo>
                  <a:cubicBezTo>
                    <a:pt x="5003" y="4542"/>
                    <a:pt x="5734" y="3103"/>
                    <a:pt x="5286" y="1758"/>
                  </a:cubicBezTo>
                  <a:cubicBezTo>
                    <a:pt x="4945" y="696"/>
                    <a:pt x="3949" y="0"/>
                    <a:pt x="2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5" name="Google Shape;1425;p22"/>
            <p:cNvSpPr/>
            <p:nvPr/>
          </p:nvSpPr>
          <p:spPr>
            <a:xfrm>
              <a:off x="6981438" y="634226"/>
              <a:ext cx="68133" cy="94375"/>
            </a:xfrm>
            <a:custGeom>
              <a:avLst/>
              <a:gdLst/>
              <a:ahLst/>
              <a:cxnLst/>
              <a:rect l="l" t="t" r="r" b="b"/>
              <a:pathLst>
                <a:path w="2573" h="3564" extrusionOk="0">
                  <a:moveTo>
                    <a:pt x="1535" y="1"/>
                  </a:moveTo>
                  <a:lnTo>
                    <a:pt x="1" y="2997"/>
                  </a:lnTo>
                  <a:cubicBezTo>
                    <a:pt x="260" y="3280"/>
                    <a:pt x="614" y="3469"/>
                    <a:pt x="992" y="3563"/>
                  </a:cubicBezTo>
                  <a:lnTo>
                    <a:pt x="2573" y="472"/>
                  </a:lnTo>
                  <a:cubicBezTo>
                    <a:pt x="2290" y="213"/>
                    <a:pt x="1912" y="48"/>
                    <a:pt x="15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6" name="Google Shape;1426;p22"/>
            <p:cNvSpPr/>
            <p:nvPr/>
          </p:nvSpPr>
          <p:spPr>
            <a:xfrm>
              <a:off x="6958956" y="634014"/>
              <a:ext cx="63128" cy="79599"/>
            </a:xfrm>
            <a:custGeom>
              <a:avLst/>
              <a:gdLst/>
              <a:ahLst/>
              <a:cxnLst/>
              <a:rect l="l" t="t" r="r" b="b"/>
              <a:pathLst>
                <a:path w="2384" h="3006" extrusionOk="0">
                  <a:moveTo>
                    <a:pt x="2213" y="0"/>
                  </a:moveTo>
                  <a:cubicBezTo>
                    <a:pt x="2026" y="0"/>
                    <a:pt x="1832" y="31"/>
                    <a:pt x="1652" y="103"/>
                  </a:cubicBezTo>
                  <a:cubicBezTo>
                    <a:pt x="425" y="480"/>
                    <a:pt x="0" y="2014"/>
                    <a:pt x="850" y="3005"/>
                  </a:cubicBezTo>
                  <a:lnTo>
                    <a:pt x="2384" y="9"/>
                  </a:lnTo>
                  <a:cubicBezTo>
                    <a:pt x="2328" y="3"/>
                    <a:pt x="2271" y="0"/>
                    <a:pt x="2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7" name="Google Shape;1427;p22"/>
            <p:cNvSpPr/>
            <p:nvPr/>
          </p:nvSpPr>
          <p:spPr>
            <a:xfrm>
              <a:off x="7007680" y="646725"/>
              <a:ext cx="75256" cy="83121"/>
            </a:xfrm>
            <a:custGeom>
              <a:avLst/>
              <a:gdLst/>
              <a:ahLst/>
              <a:cxnLst/>
              <a:rect l="l" t="t" r="r" b="b"/>
              <a:pathLst>
                <a:path w="2842" h="3139" extrusionOk="0">
                  <a:moveTo>
                    <a:pt x="1582" y="0"/>
                  </a:moveTo>
                  <a:lnTo>
                    <a:pt x="1" y="3091"/>
                  </a:lnTo>
                  <a:cubicBezTo>
                    <a:pt x="144" y="3123"/>
                    <a:pt x="282" y="3138"/>
                    <a:pt x="416" y="3138"/>
                  </a:cubicBezTo>
                  <a:cubicBezTo>
                    <a:pt x="1962" y="3138"/>
                    <a:pt x="2841" y="1130"/>
                    <a:pt x="1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8" name="Google Shape;1428;p22"/>
            <p:cNvSpPr/>
            <p:nvPr/>
          </p:nvSpPr>
          <p:spPr>
            <a:xfrm>
              <a:off x="6987078" y="761305"/>
              <a:ext cx="151227" cy="135101"/>
            </a:xfrm>
            <a:custGeom>
              <a:avLst/>
              <a:gdLst/>
              <a:ahLst/>
              <a:cxnLst/>
              <a:rect l="l" t="t" r="r" b="b"/>
              <a:pathLst>
                <a:path w="5711" h="5102" extrusionOk="0">
                  <a:moveTo>
                    <a:pt x="2873" y="1"/>
                  </a:moveTo>
                  <a:cubicBezTo>
                    <a:pt x="2609" y="1"/>
                    <a:pt x="2340" y="43"/>
                    <a:pt x="2077" y="133"/>
                  </a:cubicBezTo>
                  <a:cubicBezTo>
                    <a:pt x="732" y="558"/>
                    <a:pt x="0" y="1997"/>
                    <a:pt x="425" y="3342"/>
                  </a:cubicBezTo>
                  <a:cubicBezTo>
                    <a:pt x="784" y="4418"/>
                    <a:pt x="1778" y="5102"/>
                    <a:pt x="2850" y="5102"/>
                  </a:cubicBezTo>
                  <a:cubicBezTo>
                    <a:pt x="3117" y="5102"/>
                    <a:pt x="3389" y="5059"/>
                    <a:pt x="3658" y="4970"/>
                  </a:cubicBezTo>
                  <a:cubicBezTo>
                    <a:pt x="4979" y="4522"/>
                    <a:pt x="5710" y="3082"/>
                    <a:pt x="5286" y="1761"/>
                  </a:cubicBezTo>
                  <a:cubicBezTo>
                    <a:pt x="4927" y="684"/>
                    <a:pt x="3933"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9" name="Google Shape;1429;p22"/>
            <p:cNvSpPr/>
            <p:nvPr/>
          </p:nvSpPr>
          <p:spPr>
            <a:xfrm>
              <a:off x="7033922" y="797928"/>
              <a:ext cx="68133" cy="93739"/>
            </a:xfrm>
            <a:custGeom>
              <a:avLst/>
              <a:gdLst/>
              <a:ahLst/>
              <a:cxnLst/>
              <a:rect l="l" t="t" r="r" b="b"/>
              <a:pathLst>
                <a:path w="2573" h="3540" extrusionOk="0">
                  <a:moveTo>
                    <a:pt x="1535" y="0"/>
                  </a:moveTo>
                  <a:lnTo>
                    <a:pt x="1" y="2974"/>
                  </a:lnTo>
                  <a:cubicBezTo>
                    <a:pt x="260" y="3257"/>
                    <a:pt x="614" y="3469"/>
                    <a:pt x="992" y="3540"/>
                  </a:cubicBezTo>
                  <a:lnTo>
                    <a:pt x="2573" y="449"/>
                  </a:lnTo>
                  <a:cubicBezTo>
                    <a:pt x="2290" y="189"/>
                    <a:pt x="1912" y="24"/>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0" name="Google Shape;1430;p22"/>
            <p:cNvSpPr/>
            <p:nvPr/>
          </p:nvSpPr>
          <p:spPr>
            <a:xfrm>
              <a:off x="7011440" y="797690"/>
              <a:ext cx="63128" cy="78990"/>
            </a:xfrm>
            <a:custGeom>
              <a:avLst/>
              <a:gdLst/>
              <a:ahLst/>
              <a:cxnLst/>
              <a:rect l="l" t="t" r="r" b="b"/>
              <a:pathLst>
                <a:path w="2384" h="2983" extrusionOk="0">
                  <a:moveTo>
                    <a:pt x="2203" y="1"/>
                  </a:moveTo>
                  <a:cubicBezTo>
                    <a:pt x="2019" y="1"/>
                    <a:pt x="1829" y="27"/>
                    <a:pt x="1652" y="80"/>
                  </a:cubicBezTo>
                  <a:cubicBezTo>
                    <a:pt x="425" y="481"/>
                    <a:pt x="0" y="2015"/>
                    <a:pt x="850" y="2983"/>
                  </a:cubicBezTo>
                  <a:lnTo>
                    <a:pt x="2384" y="9"/>
                  </a:lnTo>
                  <a:cubicBezTo>
                    <a:pt x="2325" y="4"/>
                    <a:pt x="2264" y="1"/>
                    <a:pt x="2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1" name="Google Shape;1431;p22"/>
            <p:cNvSpPr/>
            <p:nvPr/>
          </p:nvSpPr>
          <p:spPr>
            <a:xfrm>
              <a:off x="7060164" y="809791"/>
              <a:ext cx="74780" cy="83015"/>
            </a:xfrm>
            <a:custGeom>
              <a:avLst/>
              <a:gdLst/>
              <a:ahLst/>
              <a:cxnLst/>
              <a:rect l="l" t="t" r="r" b="b"/>
              <a:pathLst>
                <a:path w="2824" h="3135" extrusionOk="0">
                  <a:moveTo>
                    <a:pt x="1582" y="1"/>
                  </a:moveTo>
                  <a:lnTo>
                    <a:pt x="1" y="3092"/>
                  </a:lnTo>
                  <a:cubicBezTo>
                    <a:pt x="139" y="3121"/>
                    <a:pt x="272" y="3134"/>
                    <a:pt x="401" y="3134"/>
                  </a:cubicBezTo>
                  <a:cubicBezTo>
                    <a:pt x="1953" y="3134"/>
                    <a:pt x="2823" y="1155"/>
                    <a:pt x="1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2" name="Google Shape;1432;p22"/>
            <p:cNvSpPr/>
            <p:nvPr/>
          </p:nvSpPr>
          <p:spPr>
            <a:xfrm>
              <a:off x="7047056" y="940948"/>
              <a:ext cx="151227" cy="135366"/>
            </a:xfrm>
            <a:custGeom>
              <a:avLst/>
              <a:gdLst/>
              <a:ahLst/>
              <a:cxnLst/>
              <a:rect l="l" t="t" r="r" b="b"/>
              <a:pathLst>
                <a:path w="5711" h="5112" extrusionOk="0">
                  <a:moveTo>
                    <a:pt x="2856" y="0"/>
                  </a:moveTo>
                  <a:cubicBezTo>
                    <a:pt x="2598" y="0"/>
                    <a:pt x="2336" y="39"/>
                    <a:pt x="2077" y="121"/>
                  </a:cubicBezTo>
                  <a:cubicBezTo>
                    <a:pt x="732" y="569"/>
                    <a:pt x="0" y="2008"/>
                    <a:pt x="425" y="3353"/>
                  </a:cubicBezTo>
                  <a:cubicBezTo>
                    <a:pt x="785" y="4415"/>
                    <a:pt x="1785" y="5111"/>
                    <a:pt x="2850" y="5111"/>
                  </a:cubicBezTo>
                  <a:cubicBezTo>
                    <a:pt x="3110" y="5111"/>
                    <a:pt x="3374" y="5070"/>
                    <a:pt x="3634" y="4981"/>
                  </a:cubicBezTo>
                  <a:cubicBezTo>
                    <a:pt x="4979" y="4557"/>
                    <a:pt x="5710" y="3117"/>
                    <a:pt x="5286" y="1772"/>
                  </a:cubicBezTo>
                  <a:cubicBezTo>
                    <a:pt x="4943" y="686"/>
                    <a:pt x="3938" y="0"/>
                    <a:pt x="28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3" name="Google Shape;1433;p22"/>
            <p:cNvSpPr/>
            <p:nvPr/>
          </p:nvSpPr>
          <p:spPr>
            <a:xfrm>
              <a:off x="7087041" y="960994"/>
              <a:ext cx="68133" cy="94375"/>
            </a:xfrm>
            <a:custGeom>
              <a:avLst/>
              <a:gdLst/>
              <a:ahLst/>
              <a:cxnLst/>
              <a:rect l="l" t="t" r="r" b="b"/>
              <a:pathLst>
                <a:path w="2573" h="3564" extrusionOk="0">
                  <a:moveTo>
                    <a:pt x="1534" y="1"/>
                  </a:moveTo>
                  <a:lnTo>
                    <a:pt x="1" y="2974"/>
                  </a:lnTo>
                  <a:cubicBezTo>
                    <a:pt x="260" y="3281"/>
                    <a:pt x="590" y="3469"/>
                    <a:pt x="992" y="3564"/>
                  </a:cubicBezTo>
                  <a:lnTo>
                    <a:pt x="2572" y="473"/>
                  </a:lnTo>
                  <a:cubicBezTo>
                    <a:pt x="2266" y="213"/>
                    <a:pt x="1912" y="48"/>
                    <a:pt x="1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4" name="Google Shape;1434;p22"/>
            <p:cNvSpPr/>
            <p:nvPr/>
          </p:nvSpPr>
          <p:spPr>
            <a:xfrm>
              <a:off x="7064559" y="960782"/>
              <a:ext cx="63128" cy="78963"/>
            </a:xfrm>
            <a:custGeom>
              <a:avLst/>
              <a:gdLst/>
              <a:ahLst/>
              <a:cxnLst/>
              <a:rect l="l" t="t" r="r" b="b"/>
              <a:pathLst>
                <a:path w="2384" h="2982" extrusionOk="0">
                  <a:moveTo>
                    <a:pt x="2203" y="0"/>
                  </a:moveTo>
                  <a:cubicBezTo>
                    <a:pt x="2012" y="0"/>
                    <a:pt x="1832" y="31"/>
                    <a:pt x="1652" y="103"/>
                  </a:cubicBezTo>
                  <a:cubicBezTo>
                    <a:pt x="425" y="481"/>
                    <a:pt x="0" y="2014"/>
                    <a:pt x="850" y="2982"/>
                  </a:cubicBezTo>
                  <a:lnTo>
                    <a:pt x="2383" y="9"/>
                  </a:lnTo>
                  <a:cubicBezTo>
                    <a:pt x="2322" y="3"/>
                    <a:pt x="2262" y="0"/>
                    <a:pt x="2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5" name="Google Shape;1435;p22"/>
            <p:cNvSpPr/>
            <p:nvPr/>
          </p:nvSpPr>
          <p:spPr>
            <a:xfrm>
              <a:off x="7113283" y="973493"/>
              <a:ext cx="74912" cy="82882"/>
            </a:xfrm>
            <a:custGeom>
              <a:avLst/>
              <a:gdLst/>
              <a:ahLst/>
              <a:cxnLst/>
              <a:rect l="l" t="t" r="r" b="b"/>
              <a:pathLst>
                <a:path w="2829" h="3130" extrusionOk="0">
                  <a:moveTo>
                    <a:pt x="1581" y="1"/>
                  </a:moveTo>
                  <a:lnTo>
                    <a:pt x="1" y="3092"/>
                  </a:lnTo>
                  <a:cubicBezTo>
                    <a:pt x="129" y="3117"/>
                    <a:pt x="254" y="3130"/>
                    <a:pt x="375" y="3130"/>
                  </a:cubicBezTo>
                  <a:cubicBezTo>
                    <a:pt x="1925" y="3130"/>
                    <a:pt x="2829" y="1139"/>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6" name="Google Shape;1436;p22"/>
            <p:cNvSpPr/>
            <p:nvPr/>
          </p:nvSpPr>
          <p:spPr>
            <a:xfrm>
              <a:off x="7036437" y="1310270"/>
              <a:ext cx="533281" cy="531586"/>
            </a:xfrm>
            <a:custGeom>
              <a:avLst/>
              <a:gdLst/>
              <a:ahLst/>
              <a:cxnLst/>
              <a:rect l="l" t="t" r="r" b="b"/>
              <a:pathLst>
                <a:path w="20139" h="20075" extrusionOk="0">
                  <a:moveTo>
                    <a:pt x="5288" y="6889"/>
                  </a:moveTo>
                  <a:cubicBezTo>
                    <a:pt x="6583" y="6889"/>
                    <a:pt x="7852" y="7197"/>
                    <a:pt x="8990" y="7834"/>
                  </a:cubicBezTo>
                  <a:cubicBezTo>
                    <a:pt x="8447" y="9108"/>
                    <a:pt x="7551" y="10194"/>
                    <a:pt x="6395" y="10949"/>
                  </a:cubicBezTo>
                  <a:cubicBezTo>
                    <a:pt x="5598" y="11495"/>
                    <a:pt x="4671" y="11800"/>
                    <a:pt x="3696" y="11800"/>
                  </a:cubicBezTo>
                  <a:cubicBezTo>
                    <a:pt x="3659" y="11800"/>
                    <a:pt x="3623" y="11799"/>
                    <a:pt x="3587" y="11798"/>
                  </a:cubicBezTo>
                  <a:cubicBezTo>
                    <a:pt x="2619" y="11751"/>
                    <a:pt x="1605" y="11208"/>
                    <a:pt x="1251" y="10265"/>
                  </a:cubicBezTo>
                  <a:cubicBezTo>
                    <a:pt x="873" y="9250"/>
                    <a:pt x="1510" y="8306"/>
                    <a:pt x="2313" y="7740"/>
                  </a:cubicBezTo>
                  <a:cubicBezTo>
                    <a:pt x="3162" y="7174"/>
                    <a:pt x="4153" y="6890"/>
                    <a:pt x="5144" y="6890"/>
                  </a:cubicBezTo>
                  <a:cubicBezTo>
                    <a:pt x="5192" y="6890"/>
                    <a:pt x="5240" y="6889"/>
                    <a:pt x="5288" y="6889"/>
                  </a:cubicBezTo>
                  <a:close/>
                  <a:moveTo>
                    <a:pt x="12647" y="12884"/>
                  </a:moveTo>
                  <a:cubicBezTo>
                    <a:pt x="12718" y="13190"/>
                    <a:pt x="12765" y="13521"/>
                    <a:pt x="12789" y="13828"/>
                  </a:cubicBezTo>
                  <a:cubicBezTo>
                    <a:pt x="12930" y="15762"/>
                    <a:pt x="12293" y="18405"/>
                    <a:pt x="10123" y="18900"/>
                  </a:cubicBezTo>
                  <a:cubicBezTo>
                    <a:pt x="9936" y="18943"/>
                    <a:pt x="9749" y="18964"/>
                    <a:pt x="9565" y="18964"/>
                  </a:cubicBezTo>
                  <a:cubicBezTo>
                    <a:pt x="8725" y="18964"/>
                    <a:pt x="7955" y="18525"/>
                    <a:pt x="7645" y="17674"/>
                  </a:cubicBezTo>
                  <a:cubicBezTo>
                    <a:pt x="7338" y="16683"/>
                    <a:pt x="7551" y="15597"/>
                    <a:pt x="8211" y="14795"/>
                  </a:cubicBezTo>
                  <a:cubicBezTo>
                    <a:pt x="8919" y="14040"/>
                    <a:pt x="9816" y="13497"/>
                    <a:pt x="10831" y="13238"/>
                  </a:cubicBezTo>
                  <a:cubicBezTo>
                    <a:pt x="11420" y="13049"/>
                    <a:pt x="12034" y="12931"/>
                    <a:pt x="12647" y="12884"/>
                  </a:cubicBezTo>
                  <a:close/>
                  <a:moveTo>
                    <a:pt x="7669" y="1"/>
                  </a:moveTo>
                  <a:cubicBezTo>
                    <a:pt x="7616" y="1"/>
                    <a:pt x="7563" y="24"/>
                    <a:pt x="7527" y="71"/>
                  </a:cubicBezTo>
                  <a:cubicBezTo>
                    <a:pt x="7433" y="142"/>
                    <a:pt x="7433" y="284"/>
                    <a:pt x="7527" y="378"/>
                  </a:cubicBezTo>
                  <a:cubicBezTo>
                    <a:pt x="8990" y="1888"/>
                    <a:pt x="9698" y="3965"/>
                    <a:pt x="9486" y="6065"/>
                  </a:cubicBezTo>
                  <a:cubicBezTo>
                    <a:pt x="9438" y="6277"/>
                    <a:pt x="9415" y="6489"/>
                    <a:pt x="9368" y="6702"/>
                  </a:cubicBezTo>
                  <a:cubicBezTo>
                    <a:pt x="8188" y="6112"/>
                    <a:pt x="6914" y="5782"/>
                    <a:pt x="5616" y="5734"/>
                  </a:cubicBezTo>
                  <a:cubicBezTo>
                    <a:pt x="5499" y="5728"/>
                    <a:pt x="5382" y="5725"/>
                    <a:pt x="5266" y="5725"/>
                  </a:cubicBezTo>
                  <a:cubicBezTo>
                    <a:pt x="4066" y="5725"/>
                    <a:pt x="2897" y="6056"/>
                    <a:pt x="1864" y="6702"/>
                  </a:cubicBezTo>
                  <a:cubicBezTo>
                    <a:pt x="921" y="7315"/>
                    <a:pt x="142" y="8259"/>
                    <a:pt x="47" y="9415"/>
                  </a:cubicBezTo>
                  <a:cubicBezTo>
                    <a:pt x="0" y="10595"/>
                    <a:pt x="614" y="11704"/>
                    <a:pt x="1628" y="12270"/>
                  </a:cubicBezTo>
                  <a:cubicBezTo>
                    <a:pt x="2252" y="12642"/>
                    <a:pt x="2950" y="12804"/>
                    <a:pt x="3651" y="12804"/>
                  </a:cubicBezTo>
                  <a:cubicBezTo>
                    <a:pt x="4197" y="12804"/>
                    <a:pt x="4745" y="12705"/>
                    <a:pt x="5262" y="12530"/>
                  </a:cubicBezTo>
                  <a:cubicBezTo>
                    <a:pt x="7291" y="11822"/>
                    <a:pt x="8896" y="10265"/>
                    <a:pt x="9698" y="8283"/>
                  </a:cubicBezTo>
                  <a:cubicBezTo>
                    <a:pt x="9863" y="8401"/>
                    <a:pt x="10028" y="8519"/>
                    <a:pt x="10170" y="8660"/>
                  </a:cubicBezTo>
                  <a:cubicBezTo>
                    <a:pt x="11232" y="9557"/>
                    <a:pt x="12010" y="10737"/>
                    <a:pt x="12435" y="12081"/>
                  </a:cubicBezTo>
                  <a:cubicBezTo>
                    <a:pt x="11892" y="12129"/>
                    <a:pt x="11326" y="12223"/>
                    <a:pt x="10783" y="12341"/>
                  </a:cubicBezTo>
                  <a:cubicBezTo>
                    <a:pt x="9556" y="12671"/>
                    <a:pt x="8329" y="13238"/>
                    <a:pt x="7480" y="14205"/>
                  </a:cubicBezTo>
                  <a:cubicBezTo>
                    <a:pt x="6701" y="15125"/>
                    <a:pt x="6347" y="16329"/>
                    <a:pt x="6536" y="17532"/>
                  </a:cubicBezTo>
                  <a:cubicBezTo>
                    <a:pt x="6725" y="18665"/>
                    <a:pt x="7527" y="19608"/>
                    <a:pt x="8613" y="19939"/>
                  </a:cubicBezTo>
                  <a:cubicBezTo>
                    <a:pt x="8941" y="20031"/>
                    <a:pt x="9274" y="20075"/>
                    <a:pt x="9605" y="20075"/>
                  </a:cubicBezTo>
                  <a:cubicBezTo>
                    <a:pt x="10464" y="20075"/>
                    <a:pt x="11305" y="19776"/>
                    <a:pt x="11987" y="19231"/>
                  </a:cubicBezTo>
                  <a:cubicBezTo>
                    <a:pt x="12907" y="18405"/>
                    <a:pt x="13544" y="17320"/>
                    <a:pt x="13780" y="16140"/>
                  </a:cubicBezTo>
                  <a:cubicBezTo>
                    <a:pt x="14016" y="15031"/>
                    <a:pt x="14039" y="13922"/>
                    <a:pt x="13851" y="12813"/>
                  </a:cubicBezTo>
                  <a:lnTo>
                    <a:pt x="13969" y="12813"/>
                  </a:lnTo>
                  <a:cubicBezTo>
                    <a:pt x="15951" y="12860"/>
                    <a:pt x="17980" y="13686"/>
                    <a:pt x="19112" y="15385"/>
                  </a:cubicBezTo>
                  <a:cubicBezTo>
                    <a:pt x="19372" y="15786"/>
                    <a:pt x="19561" y="16211"/>
                    <a:pt x="19702" y="16659"/>
                  </a:cubicBezTo>
                  <a:cubicBezTo>
                    <a:pt x="19729" y="16757"/>
                    <a:pt x="19803" y="16798"/>
                    <a:pt x="19880" y="16798"/>
                  </a:cubicBezTo>
                  <a:cubicBezTo>
                    <a:pt x="20006" y="16798"/>
                    <a:pt x="20139" y="16688"/>
                    <a:pt x="20080" y="16541"/>
                  </a:cubicBezTo>
                  <a:cubicBezTo>
                    <a:pt x="19490" y="13969"/>
                    <a:pt x="17060" y="12412"/>
                    <a:pt x="14582" y="12105"/>
                  </a:cubicBezTo>
                  <a:cubicBezTo>
                    <a:pt x="14299" y="12058"/>
                    <a:pt x="13969" y="12034"/>
                    <a:pt x="13662" y="12034"/>
                  </a:cubicBezTo>
                  <a:cubicBezTo>
                    <a:pt x="13355" y="10902"/>
                    <a:pt x="12836" y="9840"/>
                    <a:pt x="12105" y="8920"/>
                  </a:cubicBezTo>
                  <a:cubicBezTo>
                    <a:pt x="11538" y="8188"/>
                    <a:pt x="10831" y="7575"/>
                    <a:pt x="10052" y="7079"/>
                  </a:cubicBezTo>
                  <a:cubicBezTo>
                    <a:pt x="10477" y="5050"/>
                    <a:pt x="10052" y="2950"/>
                    <a:pt x="8872" y="1251"/>
                  </a:cubicBezTo>
                  <a:cubicBezTo>
                    <a:pt x="8565" y="826"/>
                    <a:pt x="8211" y="425"/>
                    <a:pt x="7810" y="71"/>
                  </a:cubicBezTo>
                  <a:cubicBezTo>
                    <a:pt x="7775" y="24"/>
                    <a:pt x="7722" y="1"/>
                    <a:pt x="7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7" name="Google Shape;1437;p22"/>
            <p:cNvSpPr/>
            <p:nvPr/>
          </p:nvSpPr>
          <p:spPr>
            <a:xfrm>
              <a:off x="6731516" y="1237793"/>
              <a:ext cx="32517" cy="33153"/>
            </a:xfrm>
            <a:custGeom>
              <a:avLst/>
              <a:gdLst/>
              <a:ahLst/>
              <a:cxnLst/>
              <a:rect l="l" t="t" r="r" b="b"/>
              <a:pathLst>
                <a:path w="1228" h="1252" extrusionOk="0">
                  <a:moveTo>
                    <a:pt x="614" y="1"/>
                  </a:moveTo>
                  <a:cubicBezTo>
                    <a:pt x="260" y="1"/>
                    <a:pt x="1" y="284"/>
                    <a:pt x="1" y="638"/>
                  </a:cubicBezTo>
                  <a:cubicBezTo>
                    <a:pt x="1" y="968"/>
                    <a:pt x="260" y="1251"/>
                    <a:pt x="614" y="1251"/>
                  </a:cubicBezTo>
                  <a:cubicBezTo>
                    <a:pt x="945" y="1251"/>
                    <a:pt x="1228" y="968"/>
                    <a:pt x="1228" y="638"/>
                  </a:cubicBezTo>
                  <a:cubicBezTo>
                    <a:pt x="1228" y="284"/>
                    <a:pt x="945" y="1"/>
                    <a:pt x="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446041273"/>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38"/>
        <p:cNvGrpSpPr/>
        <p:nvPr/>
      </p:nvGrpSpPr>
      <p:grpSpPr>
        <a:xfrm>
          <a:off x="0" y="0"/>
          <a:ext cx="0" cy="0"/>
          <a:chOff x="0" y="0"/>
          <a:chExt cx="0" cy="0"/>
        </a:xfrm>
      </p:grpSpPr>
      <p:grpSp>
        <p:nvGrpSpPr>
          <p:cNvPr id="1439" name="Google Shape;1439;p23"/>
          <p:cNvGrpSpPr/>
          <p:nvPr/>
        </p:nvGrpSpPr>
        <p:grpSpPr>
          <a:xfrm>
            <a:off x="-584199" y="-1382400"/>
            <a:ext cx="13004973" cy="9447064"/>
            <a:chOff x="-438149" y="-1036800"/>
            <a:chExt cx="9753730" cy="7085298"/>
          </a:xfrm>
        </p:grpSpPr>
        <p:sp>
          <p:nvSpPr>
            <p:cNvPr id="1440" name="Google Shape;1440;p23"/>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1" name="Google Shape;1441;p23"/>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2" name="Google Shape;1442;p23"/>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3" name="Google Shape;1443;p23"/>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4" name="Google Shape;1444;p23"/>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5" name="Google Shape;1445;p23"/>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6" name="Google Shape;1446;p23"/>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7" name="Google Shape;1447;p23"/>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8" name="Google Shape;1448;p23"/>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9" name="Google Shape;1449;p23"/>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0" name="Google Shape;1450;p23"/>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1" name="Google Shape;1451;p23"/>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2" name="Google Shape;1452;p23"/>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3" name="Google Shape;1453;p23"/>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4" name="Google Shape;1454;p23"/>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5" name="Google Shape;1455;p23"/>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6" name="Google Shape;1456;p23"/>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7" name="Google Shape;1457;p23"/>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8" name="Google Shape;1458;p23"/>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9" name="Google Shape;1459;p23"/>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0" name="Google Shape;1460;p23"/>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1" name="Google Shape;1461;p23"/>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2" name="Google Shape;1462;p23"/>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3" name="Google Shape;1463;p23"/>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464" name="Google Shape;1464;p23"/>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65" name="Google Shape;1465;p23"/>
          <p:cNvSpPr txBox="1">
            <a:spLocks noGrp="1"/>
          </p:cNvSpPr>
          <p:nvPr>
            <p:ph type="subTitle" idx="1"/>
          </p:nvPr>
        </p:nvSpPr>
        <p:spPr>
          <a:xfrm>
            <a:off x="2860081" y="2828367"/>
            <a:ext cx="28040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r>
              <a:rPr lang="en-GB"/>
              <a:t>Click to edit Master subtitle style</a:t>
            </a:r>
            <a:endParaRPr/>
          </a:p>
        </p:txBody>
      </p:sp>
      <p:sp>
        <p:nvSpPr>
          <p:cNvPr id="1466" name="Google Shape;1466;p23"/>
          <p:cNvSpPr txBox="1">
            <a:spLocks noGrp="1"/>
          </p:cNvSpPr>
          <p:nvPr>
            <p:ph type="subTitle" idx="2"/>
          </p:nvPr>
        </p:nvSpPr>
        <p:spPr>
          <a:xfrm>
            <a:off x="6527919" y="4810667"/>
            <a:ext cx="28040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r>
              <a:rPr lang="en-GB"/>
              <a:t>Click to edit Master subtitle style</a:t>
            </a:r>
            <a:endParaRPr/>
          </a:p>
        </p:txBody>
      </p:sp>
      <p:sp>
        <p:nvSpPr>
          <p:cNvPr id="1467" name="Google Shape;1467;p23"/>
          <p:cNvSpPr txBox="1">
            <a:spLocks noGrp="1"/>
          </p:cNvSpPr>
          <p:nvPr>
            <p:ph type="subTitle" idx="3"/>
          </p:nvPr>
        </p:nvSpPr>
        <p:spPr>
          <a:xfrm>
            <a:off x="6527919" y="2828367"/>
            <a:ext cx="28040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r>
              <a:rPr lang="en-GB"/>
              <a:t>Click to edit Master subtitle style</a:t>
            </a:r>
            <a:endParaRPr/>
          </a:p>
        </p:txBody>
      </p:sp>
      <p:sp>
        <p:nvSpPr>
          <p:cNvPr id="1468" name="Google Shape;1468;p23"/>
          <p:cNvSpPr txBox="1">
            <a:spLocks noGrp="1"/>
          </p:cNvSpPr>
          <p:nvPr>
            <p:ph type="subTitle" idx="4"/>
          </p:nvPr>
        </p:nvSpPr>
        <p:spPr>
          <a:xfrm>
            <a:off x="2860081" y="4810667"/>
            <a:ext cx="28040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r>
              <a:rPr lang="en-GB"/>
              <a:t>Click to edit Master subtitle style</a:t>
            </a:r>
            <a:endParaRPr/>
          </a:p>
        </p:txBody>
      </p:sp>
      <p:sp>
        <p:nvSpPr>
          <p:cNvPr id="1469" name="Google Shape;1469;p23"/>
          <p:cNvSpPr txBox="1">
            <a:spLocks noGrp="1"/>
          </p:cNvSpPr>
          <p:nvPr>
            <p:ph type="title"/>
          </p:nvPr>
        </p:nvSpPr>
        <p:spPr>
          <a:xfrm>
            <a:off x="1662167" y="728100"/>
            <a:ext cx="51832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GB"/>
              <a:t>Click to edit Master title style</a:t>
            </a:r>
            <a:endParaRPr/>
          </a:p>
        </p:txBody>
      </p:sp>
    </p:spTree>
    <p:extLst>
      <p:ext uri="{BB962C8B-B14F-4D97-AF65-F5344CB8AC3E}">
        <p14:creationId xmlns:p14="http://schemas.microsoft.com/office/powerpoint/2010/main" val="404961541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5"/>
        <p:cNvGrpSpPr/>
        <p:nvPr/>
      </p:nvGrpSpPr>
      <p:grpSpPr>
        <a:xfrm>
          <a:off x="0" y="0"/>
          <a:ext cx="0" cy="0"/>
          <a:chOff x="0" y="0"/>
          <a:chExt cx="0" cy="0"/>
        </a:xfrm>
      </p:grpSpPr>
      <p:sp>
        <p:nvSpPr>
          <p:cNvPr id="56" name="Google Shape;56;p7"/>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58" name="Google Shape;58;p7"/>
          <p:cNvSpPr txBox="1">
            <a:spLocks noGrp="1"/>
          </p:cNvSpPr>
          <p:nvPr>
            <p:ph type="subTitle" idx="1"/>
          </p:nvPr>
        </p:nvSpPr>
        <p:spPr>
          <a:xfrm rot="-458">
            <a:off x="2265049" y="2570367"/>
            <a:ext cx="6004800" cy="271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r>
              <a:rPr lang="en-GB"/>
              <a:t>Click to edit Master subtitle style</a:t>
            </a:r>
            <a:endParaRPr/>
          </a:p>
        </p:txBody>
      </p:sp>
      <p:grpSp>
        <p:nvGrpSpPr>
          <p:cNvPr id="59" name="Google Shape;59;p7"/>
          <p:cNvGrpSpPr/>
          <p:nvPr/>
        </p:nvGrpSpPr>
        <p:grpSpPr>
          <a:xfrm>
            <a:off x="-98615" y="0"/>
            <a:ext cx="13088484" cy="6858000"/>
            <a:chOff x="-73962" y="0"/>
            <a:chExt cx="9816363" cy="5143500"/>
          </a:xfrm>
        </p:grpSpPr>
        <p:sp>
          <p:nvSpPr>
            <p:cNvPr id="60" name="Google Shape;60;p7"/>
            <p:cNvSpPr/>
            <p:nvPr/>
          </p:nvSpPr>
          <p:spPr>
            <a:xfrm>
              <a:off x="8459550" y="1947875"/>
              <a:ext cx="1282850" cy="1247775"/>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6514875" y="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7"/>
            <p:cNvSpPr/>
            <p:nvPr/>
          </p:nvSpPr>
          <p:spPr>
            <a:xfrm>
              <a:off x="-73962" y="296675"/>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7"/>
            <p:cNvSpPr/>
            <p:nvPr/>
          </p:nvSpPr>
          <p:spPr>
            <a:xfrm>
              <a:off x="684463" y="4790450"/>
              <a:ext cx="8533500" cy="564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7"/>
            <p:cNvSpPr/>
            <p:nvPr/>
          </p:nvSpPr>
          <p:spPr>
            <a:xfrm>
              <a:off x="2013650" y="5005200"/>
              <a:ext cx="1467300" cy="1383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91016374"/>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470"/>
        <p:cNvGrpSpPr/>
        <p:nvPr/>
      </p:nvGrpSpPr>
      <p:grpSpPr>
        <a:xfrm>
          <a:off x="0" y="0"/>
          <a:ext cx="0" cy="0"/>
          <a:chOff x="0" y="0"/>
          <a:chExt cx="0" cy="0"/>
        </a:xfrm>
      </p:grpSpPr>
      <p:grpSp>
        <p:nvGrpSpPr>
          <p:cNvPr id="1471" name="Google Shape;1471;p24"/>
          <p:cNvGrpSpPr/>
          <p:nvPr/>
        </p:nvGrpSpPr>
        <p:grpSpPr>
          <a:xfrm>
            <a:off x="-584199" y="-1382400"/>
            <a:ext cx="13004973" cy="9447064"/>
            <a:chOff x="-438149" y="-1036800"/>
            <a:chExt cx="9753730" cy="7085298"/>
          </a:xfrm>
        </p:grpSpPr>
        <p:sp>
          <p:nvSpPr>
            <p:cNvPr id="1472" name="Google Shape;1472;p24"/>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3" name="Google Shape;1473;p24"/>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4" name="Google Shape;1474;p24"/>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5" name="Google Shape;1475;p24"/>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6" name="Google Shape;1476;p24"/>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7" name="Google Shape;1477;p24"/>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8" name="Google Shape;1478;p24"/>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9" name="Google Shape;1479;p24"/>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0" name="Google Shape;1480;p24"/>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1" name="Google Shape;1481;p24"/>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2" name="Google Shape;1482;p24"/>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3" name="Google Shape;1483;p24"/>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4" name="Google Shape;1484;p24"/>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5" name="Google Shape;1485;p24"/>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6" name="Google Shape;1486;p24"/>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7" name="Google Shape;1487;p24"/>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8" name="Google Shape;1488;p24"/>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9" name="Google Shape;1489;p24"/>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0" name="Google Shape;1490;p24"/>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1" name="Google Shape;1491;p24"/>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2" name="Google Shape;1492;p24"/>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3" name="Google Shape;1493;p24"/>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4" name="Google Shape;1494;p24"/>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5" name="Google Shape;1495;p24"/>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496" name="Google Shape;1496;p24"/>
          <p:cNvGrpSpPr/>
          <p:nvPr/>
        </p:nvGrpSpPr>
        <p:grpSpPr>
          <a:xfrm>
            <a:off x="10291639" y="733605"/>
            <a:ext cx="993895" cy="1387499"/>
            <a:chOff x="7718729" y="550204"/>
            <a:chExt cx="745421" cy="1040624"/>
          </a:xfrm>
        </p:grpSpPr>
        <p:sp>
          <p:nvSpPr>
            <p:cNvPr id="1497" name="Google Shape;1497;p24"/>
            <p:cNvSpPr/>
            <p:nvPr/>
          </p:nvSpPr>
          <p:spPr>
            <a:xfrm>
              <a:off x="7918047" y="706067"/>
              <a:ext cx="510481" cy="688586"/>
            </a:xfrm>
            <a:custGeom>
              <a:avLst/>
              <a:gdLst/>
              <a:ahLst/>
              <a:cxnLst/>
              <a:rect l="l" t="t" r="r" b="b"/>
              <a:pathLst>
                <a:path w="19278" h="26004" extrusionOk="0">
                  <a:moveTo>
                    <a:pt x="3563" y="1"/>
                  </a:moveTo>
                  <a:lnTo>
                    <a:pt x="0" y="2384"/>
                  </a:lnTo>
                  <a:lnTo>
                    <a:pt x="15691" y="26003"/>
                  </a:lnTo>
                  <a:lnTo>
                    <a:pt x="19278" y="23620"/>
                  </a:lnTo>
                  <a:lnTo>
                    <a:pt x="3563"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8" name="Google Shape;1498;p24"/>
            <p:cNvSpPr/>
            <p:nvPr/>
          </p:nvSpPr>
          <p:spPr>
            <a:xfrm>
              <a:off x="7823062" y="769197"/>
              <a:ext cx="510508" cy="688559"/>
            </a:xfrm>
            <a:custGeom>
              <a:avLst/>
              <a:gdLst/>
              <a:ahLst/>
              <a:cxnLst/>
              <a:rect l="l" t="t" r="r" b="b"/>
              <a:pathLst>
                <a:path w="19279" h="26003" extrusionOk="0">
                  <a:moveTo>
                    <a:pt x="3587" y="0"/>
                  </a:moveTo>
                  <a:lnTo>
                    <a:pt x="1" y="2383"/>
                  </a:lnTo>
                  <a:lnTo>
                    <a:pt x="15715" y="26002"/>
                  </a:lnTo>
                  <a:lnTo>
                    <a:pt x="19278" y="23619"/>
                  </a:lnTo>
                  <a:lnTo>
                    <a:pt x="3587"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9" name="Google Shape;1499;p24"/>
            <p:cNvSpPr/>
            <p:nvPr/>
          </p:nvSpPr>
          <p:spPr>
            <a:xfrm>
              <a:off x="8408516" y="1479585"/>
              <a:ext cx="55634" cy="111242"/>
            </a:xfrm>
            <a:custGeom>
              <a:avLst/>
              <a:gdLst/>
              <a:ahLst/>
              <a:cxnLst/>
              <a:rect l="l" t="t" r="r" b="b"/>
              <a:pathLst>
                <a:path w="2101" h="4201" extrusionOk="0">
                  <a:moveTo>
                    <a:pt x="1534" y="1"/>
                  </a:moveTo>
                  <a:lnTo>
                    <a:pt x="0" y="1039"/>
                  </a:lnTo>
                  <a:lnTo>
                    <a:pt x="2100" y="4201"/>
                  </a:lnTo>
                  <a:lnTo>
                    <a:pt x="1534" y="1"/>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0" name="Google Shape;1500;p24"/>
            <p:cNvSpPr/>
            <p:nvPr/>
          </p:nvSpPr>
          <p:spPr>
            <a:xfrm>
              <a:off x="8367895" y="1507098"/>
              <a:ext cx="96255" cy="83730"/>
            </a:xfrm>
            <a:custGeom>
              <a:avLst/>
              <a:gdLst/>
              <a:ahLst/>
              <a:cxnLst/>
              <a:rect l="l" t="t" r="r" b="b"/>
              <a:pathLst>
                <a:path w="3635" h="3162" extrusionOk="0">
                  <a:moveTo>
                    <a:pt x="1534" y="0"/>
                  </a:moveTo>
                  <a:lnTo>
                    <a:pt x="1" y="1015"/>
                  </a:lnTo>
                  <a:lnTo>
                    <a:pt x="3634" y="3162"/>
                  </a:lnTo>
                  <a:lnTo>
                    <a:pt x="1534" y="0"/>
                  </a:ln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1" name="Google Shape;1501;p24"/>
            <p:cNvSpPr/>
            <p:nvPr/>
          </p:nvSpPr>
          <p:spPr>
            <a:xfrm>
              <a:off x="8334159" y="1331507"/>
              <a:ext cx="115003" cy="175615"/>
            </a:xfrm>
            <a:custGeom>
              <a:avLst/>
              <a:gdLst/>
              <a:ahLst/>
              <a:cxnLst/>
              <a:rect l="l" t="t" r="r" b="b"/>
              <a:pathLst>
                <a:path w="4343" h="6632" extrusionOk="0">
                  <a:moveTo>
                    <a:pt x="3564" y="1"/>
                  </a:moveTo>
                  <a:lnTo>
                    <a:pt x="1" y="2384"/>
                  </a:lnTo>
                  <a:lnTo>
                    <a:pt x="2808" y="6631"/>
                  </a:lnTo>
                  <a:lnTo>
                    <a:pt x="4342" y="5593"/>
                  </a:lnTo>
                  <a:lnTo>
                    <a:pt x="3564" y="1"/>
                  </a:lnTo>
                  <a:close/>
                </a:path>
              </a:pathLst>
            </a:custGeom>
            <a:solidFill>
              <a:srgbClr val="FFD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2" name="Google Shape;1502;p24"/>
            <p:cNvSpPr/>
            <p:nvPr/>
          </p:nvSpPr>
          <p:spPr>
            <a:xfrm>
              <a:off x="8239200" y="1394636"/>
              <a:ext cx="169340" cy="139338"/>
            </a:xfrm>
            <a:custGeom>
              <a:avLst/>
              <a:gdLst/>
              <a:ahLst/>
              <a:cxnLst/>
              <a:rect l="l" t="t" r="r" b="b"/>
              <a:pathLst>
                <a:path w="6395" h="5262" extrusionOk="0">
                  <a:moveTo>
                    <a:pt x="3587" y="0"/>
                  </a:moveTo>
                  <a:lnTo>
                    <a:pt x="0" y="2383"/>
                  </a:lnTo>
                  <a:lnTo>
                    <a:pt x="4861" y="5262"/>
                  </a:lnTo>
                  <a:lnTo>
                    <a:pt x="6394" y="4247"/>
                  </a:lnTo>
                  <a:lnTo>
                    <a:pt x="3587" y="0"/>
                  </a:lnTo>
                  <a:close/>
                </a:path>
              </a:pathLst>
            </a:custGeom>
            <a:solidFill>
              <a:srgbClr val="F2C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3" name="Google Shape;1503;p24"/>
            <p:cNvSpPr/>
            <p:nvPr/>
          </p:nvSpPr>
          <p:spPr>
            <a:xfrm>
              <a:off x="7789369" y="735024"/>
              <a:ext cx="121225" cy="103113"/>
            </a:xfrm>
            <a:custGeom>
              <a:avLst/>
              <a:gdLst/>
              <a:ahLst/>
              <a:cxnLst/>
              <a:rect l="l" t="t" r="r" b="b"/>
              <a:pathLst>
                <a:path w="4578" h="3894" extrusionOk="0">
                  <a:moveTo>
                    <a:pt x="3563" y="0"/>
                  </a:moveTo>
                  <a:lnTo>
                    <a:pt x="0" y="2360"/>
                  </a:lnTo>
                  <a:lnTo>
                    <a:pt x="1015" y="3894"/>
                  </a:lnTo>
                  <a:lnTo>
                    <a:pt x="4578" y="1511"/>
                  </a:lnTo>
                  <a:lnTo>
                    <a:pt x="35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4" name="Google Shape;1504;p24"/>
            <p:cNvSpPr/>
            <p:nvPr/>
          </p:nvSpPr>
          <p:spPr>
            <a:xfrm>
              <a:off x="7891169" y="665473"/>
              <a:ext cx="121252" cy="103749"/>
            </a:xfrm>
            <a:custGeom>
              <a:avLst/>
              <a:gdLst/>
              <a:ahLst/>
              <a:cxnLst/>
              <a:rect l="l" t="t" r="r" b="b"/>
              <a:pathLst>
                <a:path w="4579" h="3918" extrusionOk="0">
                  <a:moveTo>
                    <a:pt x="3563" y="0"/>
                  </a:moveTo>
                  <a:lnTo>
                    <a:pt x="1" y="2383"/>
                  </a:lnTo>
                  <a:lnTo>
                    <a:pt x="1015" y="3917"/>
                  </a:lnTo>
                  <a:lnTo>
                    <a:pt x="4578" y="1534"/>
                  </a:lnTo>
                  <a:lnTo>
                    <a:pt x="3563" y="0"/>
                  </a:ln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5" name="Google Shape;1505;p24"/>
            <p:cNvSpPr/>
            <p:nvPr/>
          </p:nvSpPr>
          <p:spPr>
            <a:xfrm>
              <a:off x="7718729" y="591752"/>
              <a:ext cx="172464" cy="200586"/>
            </a:xfrm>
            <a:custGeom>
              <a:avLst/>
              <a:gdLst/>
              <a:ahLst/>
              <a:cxnLst/>
              <a:rect l="l" t="t" r="r" b="b"/>
              <a:pathLst>
                <a:path w="6513" h="7575" extrusionOk="0">
                  <a:moveTo>
                    <a:pt x="3068" y="0"/>
                  </a:moveTo>
                  <a:lnTo>
                    <a:pt x="1251" y="1227"/>
                  </a:lnTo>
                  <a:cubicBezTo>
                    <a:pt x="260" y="1864"/>
                    <a:pt x="0" y="3185"/>
                    <a:pt x="661" y="4176"/>
                  </a:cubicBezTo>
                  <a:lnTo>
                    <a:pt x="2926" y="7574"/>
                  </a:lnTo>
                  <a:lnTo>
                    <a:pt x="6513" y="5191"/>
                  </a:lnTo>
                  <a:lnTo>
                    <a:pt x="30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6" name="Google Shape;1506;p24"/>
            <p:cNvSpPr/>
            <p:nvPr/>
          </p:nvSpPr>
          <p:spPr>
            <a:xfrm>
              <a:off x="7799336" y="550204"/>
              <a:ext cx="186843" cy="179031"/>
            </a:xfrm>
            <a:custGeom>
              <a:avLst/>
              <a:gdLst/>
              <a:ahLst/>
              <a:cxnLst/>
              <a:rect l="l" t="t" r="r" b="b"/>
              <a:pathLst>
                <a:path w="7056" h="6761" extrusionOk="0">
                  <a:moveTo>
                    <a:pt x="3019" y="1"/>
                  </a:moveTo>
                  <a:cubicBezTo>
                    <a:pt x="2612" y="1"/>
                    <a:pt x="2202" y="119"/>
                    <a:pt x="1841" y="366"/>
                  </a:cubicBezTo>
                  <a:lnTo>
                    <a:pt x="0" y="1569"/>
                  </a:lnTo>
                  <a:lnTo>
                    <a:pt x="3445" y="6760"/>
                  </a:lnTo>
                  <a:lnTo>
                    <a:pt x="7055" y="4353"/>
                  </a:lnTo>
                  <a:lnTo>
                    <a:pt x="4790" y="956"/>
                  </a:lnTo>
                  <a:cubicBezTo>
                    <a:pt x="4376" y="334"/>
                    <a:pt x="3702" y="1"/>
                    <a:pt x="3019" y="1"/>
                  </a:cubicBezTo>
                  <a:close/>
                </a:path>
              </a:pathLst>
            </a:custGeom>
            <a:solidFill>
              <a:srgbClr val="E177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7" name="Google Shape;1507;p24"/>
            <p:cNvSpPr/>
            <p:nvPr/>
          </p:nvSpPr>
          <p:spPr>
            <a:xfrm>
              <a:off x="7918047" y="748568"/>
              <a:ext cx="446135" cy="646086"/>
            </a:xfrm>
            <a:custGeom>
              <a:avLst/>
              <a:gdLst/>
              <a:ahLst/>
              <a:cxnLst/>
              <a:rect l="l" t="t" r="r" b="b"/>
              <a:pathLst>
                <a:path w="16848" h="24399" extrusionOk="0">
                  <a:moveTo>
                    <a:pt x="1133" y="0"/>
                  </a:moveTo>
                  <a:lnTo>
                    <a:pt x="0" y="779"/>
                  </a:lnTo>
                  <a:lnTo>
                    <a:pt x="15691" y="24398"/>
                  </a:lnTo>
                  <a:lnTo>
                    <a:pt x="16847" y="23619"/>
                  </a:lnTo>
                  <a:lnTo>
                    <a:pt x="11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8" name="Google Shape;1508;p24"/>
            <p:cNvSpPr/>
            <p:nvPr/>
          </p:nvSpPr>
          <p:spPr>
            <a:xfrm>
              <a:off x="7887436" y="769197"/>
              <a:ext cx="446135" cy="645450"/>
            </a:xfrm>
            <a:custGeom>
              <a:avLst/>
              <a:gdLst/>
              <a:ahLst/>
              <a:cxnLst/>
              <a:rect l="l" t="t" r="r" b="b"/>
              <a:pathLst>
                <a:path w="16848" h="24375" extrusionOk="0">
                  <a:moveTo>
                    <a:pt x="1133" y="0"/>
                  </a:moveTo>
                  <a:lnTo>
                    <a:pt x="0" y="755"/>
                  </a:lnTo>
                  <a:lnTo>
                    <a:pt x="15691" y="24374"/>
                  </a:lnTo>
                  <a:lnTo>
                    <a:pt x="16847" y="23619"/>
                  </a:lnTo>
                  <a:lnTo>
                    <a:pt x="11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09" name="Google Shape;1509;p24"/>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0" name="Google Shape;1510;p24"/>
          <p:cNvSpPr/>
          <p:nvPr/>
        </p:nvSpPr>
        <p:spPr>
          <a:xfrm>
            <a:off x="9473539" y="3767160"/>
            <a:ext cx="20867" cy="20125"/>
          </a:xfrm>
          <a:custGeom>
            <a:avLst/>
            <a:gdLst/>
            <a:ahLst/>
            <a:cxnLst/>
            <a:rect l="l" t="t" r="r" b="b"/>
            <a:pathLst>
              <a:path w="591" h="570" extrusionOk="0">
                <a:moveTo>
                  <a:pt x="320" y="0"/>
                </a:moveTo>
                <a:cubicBezTo>
                  <a:pt x="308" y="0"/>
                  <a:pt x="296" y="1"/>
                  <a:pt x="284" y="3"/>
                </a:cubicBezTo>
                <a:cubicBezTo>
                  <a:pt x="119" y="3"/>
                  <a:pt x="1" y="145"/>
                  <a:pt x="1" y="310"/>
                </a:cubicBezTo>
                <a:cubicBezTo>
                  <a:pt x="24" y="452"/>
                  <a:pt x="142" y="570"/>
                  <a:pt x="308" y="570"/>
                </a:cubicBezTo>
                <a:cubicBezTo>
                  <a:pt x="473" y="570"/>
                  <a:pt x="591" y="428"/>
                  <a:pt x="567" y="263"/>
                </a:cubicBezTo>
                <a:cubicBezTo>
                  <a:pt x="567" y="112"/>
                  <a:pt x="449" y="0"/>
                  <a:pt x="32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1" name="Google Shape;1511;p24"/>
          <p:cNvSpPr txBox="1">
            <a:spLocks noGrp="1"/>
          </p:cNvSpPr>
          <p:nvPr>
            <p:ph type="ctrTitle"/>
          </p:nvPr>
        </p:nvSpPr>
        <p:spPr>
          <a:xfrm>
            <a:off x="2017600" y="1244600"/>
            <a:ext cx="8156800" cy="124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7333" b="1">
                <a:latin typeface="Amatic SC"/>
                <a:ea typeface="Amatic SC"/>
                <a:cs typeface="Amatic SC"/>
                <a:sym typeface="Amatic SC"/>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n-GB"/>
              <a:t>Click to edit Master title style</a:t>
            </a:r>
            <a:endParaRPr/>
          </a:p>
        </p:txBody>
      </p:sp>
      <p:sp>
        <p:nvSpPr>
          <p:cNvPr id="1512" name="Google Shape;1512;p24"/>
          <p:cNvSpPr txBox="1">
            <a:spLocks noGrp="1"/>
          </p:cNvSpPr>
          <p:nvPr>
            <p:ph type="subTitle" idx="1"/>
          </p:nvPr>
        </p:nvSpPr>
        <p:spPr>
          <a:xfrm>
            <a:off x="2017600" y="2341800"/>
            <a:ext cx="81568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Cabin"/>
                <a:ea typeface="Cabin"/>
                <a:cs typeface="Cabin"/>
                <a:sym typeface="Cabin"/>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GB"/>
              <a:t>Click to edit Master subtitle style</a:t>
            </a:r>
            <a:endParaRPr/>
          </a:p>
        </p:txBody>
      </p:sp>
      <p:sp>
        <p:nvSpPr>
          <p:cNvPr id="1513" name="Google Shape;1513;p24"/>
          <p:cNvSpPr txBox="1"/>
          <p:nvPr/>
        </p:nvSpPr>
        <p:spPr>
          <a:xfrm>
            <a:off x="3763600" y="4378333"/>
            <a:ext cx="4664800" cy="11540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
                <a:solidFill>
                  <a:schemeClr val="dk2"/>
                </a:solidFill>
                <a:latin typeface="Cabin Medium"/>
                <a:ea typeface="Cabin Medium"/>
                <a:cs typeface="Cabin Medium"/>
                <a:sym typeface="Cabin Medium"/>
              </a:rPr>
              <a:t>CREDITS: This presentation template was created </a:t>
            </a:r>
            <a:endParaRPr sz="1600">
              <a:solidFill>
                <a:schemeClr val="dk2"/>
              </a:solidFill>
              <a:latin typeface="Cabin Medium"/>
              <a:ea typeface="Cabin Medium"/>
              <a:cs typeface="Cabin Medium"/>
              <a:sym typeface="Cabin Medium"/>
            </a:endParaRPr>
          </a:p>
          <a:p>
            <a:pPr marL="0" lvl="0" indent="0" algn="ctr" rtl="0">
              <a:spcBef>
                <a:spcPts val="0"/>
              </a:spcBef>
              <a:spcAft>
                <a:spcPts val="0"/>
              </a:spcAft>
              <a:buNone/>
            </a:pPr>
            <a:r>
              <a:rPr lang="en" sz="1600">
                <a:solidFill>
                  <a:schemeClr val="dk2"/>
                </a:solidFill>
                <a:latin typeface="Cabin Medium"/>
                <a:ea typeface="Cabin Medium"/>
                <a:cs typeface="Cabin Medium"/>
                <a:sym typeface="Cabin Medium"/>
              </a:rPr>
              <a:t>by </a:t>
            </a:r>
            <a:r>
              <a:rPr lang="en" sz="1600" b="1">
                <a:solidFill>
                  <a:schemeClr val="dk2"/>
                </a:solidFill>
                <a:uFill>
                  <a:noFill/>
                </a:uFill>
                <a:latin typeface="Cabin"/>
                <a:ea typeface="Cabin"/>
                <a:cs typeface="Cabin"/>
                <a:sym typeface="Cabin"/>
                <a:hlinkClick r:id="rId2">
                  <a:extLst>
                    <a:ext uri="{A12FA001-AC4F-418D-AE19-62706E023703}">
                      <ahyp:hlinkClr xmlns:ahyp="http://schemas.microsoft.com/office/drawing/2018/hyperlinkcolor" val="tx"/>
                    </a:ext>
                  </a:extLst>
                </a:hlinkClick>
              </a:rPr>
              <a:t>Slidesgo</a:t>
            </a:r>
            <a:r>
              <a:rPr lang="en" sz="1600">
                <a:solidFill>
                  <a:schemeClr val="dk2"/>
                </a:solidFill>
                <a:latin typeface="Cabin Medium"/>
                <a:ea typeface="Cabin Medium"/>
                <a:cs typeface="Cabin Medium"/>
                <a:sym typeface="Cabin Medium"/>
              </a:rPr>
              <a:t>, including icons by </a:t>
            </a:r>
            <a:r>
              <a:rPr lang="en" sz="1600" b="1">
                <a:solidFill>
                  <a:schemeClr val="dk2"/>
                </a:solidFill>
                <a:uFill>
                  <a:noFill/>
                </a:uFill>
                <a:latin typeface="Cabin"/>
                <a:ea typeface="Cabin"/>
                <a:cs typeface="Cabin"/>
                <a:sym typeface="Cabin"/>
                <a:hlinkClick r:id="rId3">
                  <a:extLst>
                    <a:ext uri="{A12FA001-AC4F-418D-AE19-62706E023703}">
                      <ahyp:hlinkClr xmlns:ahyp="http://schemas.microsoft.com/office/drawing/2018/hyperlinkcolor" val="tx"/>
                    </a:ext>
                  </a:extLst>
                </a:hlinkClick>
              </a:rPr>
              <a:t>Flaticon</a:t>
            </a:r>
            <a:r>
              <a:rPr lang="en" sz="1600">
                <a:solidFill>
                  <a:schemeClr val="dk2"/>
                </a:solidFill>
                <a:latin typeface="Cabin Medium"/>
                <a:ea typeface="Cabin Medium"/>
                <a:cs typeface="Cabin Medium"/>
                <a:sym typeface="Cabin Medium"/>
              </a:rPr>
              <a:t>, infographics &amp; images by </a:t>
            </a:r>
            <a:r>
              <a:rPr lang="en" sz="1600" b="1">
                <a:solidFill>
                  <a:schemeClr val="dk2"/>
                </a:solidFill>
                <a:uFill>
                  <a:noFill/>
                </a:uFill>
                <a:latin typeface="Cabin"/>
                <a:ea typeface="Cabin"/>
                <a:cs typeface="Cabin"/>
                <a:sym typeface="Cabin"/>
                <a:hlinkClick r:id="rId4">
                  <a:extLst>
                    <a:ext uri="{A12FA001-AC4F-418D-AE19-62706E023703}">
                      <ahyp:hlinkClr xmlns:ahyp="http://schemas.microsoft.com/office/drawing/2018/hyperlinkcolor" val="tx"/>
                    </a:ext>
                  </a:extLst>
                </a:hlinkClick>
              </a:rPr>
              <a:t>Freepi</a:t>
            </a:r>
            <a:r>
              <a:rPr lang="en" sz="1600" b="1">
                <a:solidFill>
                  <a:schemeClr val="dk2"/>
                </a:solidFill>
                <a:latin typeface="Cabin"/>
                <a:ea typeface="Cabin"/>
                <a:cs typeface="Cabin"/>
                <a:sym typeface="Cabin"/>
              </a:rPr>
              <a:t>k</a:t>
            </a:r>
            <a:endParaRPr sz="1600" b="1">
              <a:solidFill>
                <a:schemeClr val="dk2"/>
              </a:solidFill>
              <a:latin typeface="Cabin"/>
              <a:ea typeface="Cabin"/>
              <a:cs typeface="Cabin"/>
              <a:sym typeface="Cabin"/>
            </a:endParaRPr>
          </a:p>
        </p:txBody>
      </p:sp>
      <p:grpSp>
        <p:nvGrpSpPr>
          <p:cNvPr id="1514" name="Google Shape;1514;p24"/>
          <p:cNvGrpSpPr/>
          <p:nvPr/>
        </p:nvGrpSpPr>
        <p:grpSpPr>
          <a:xfrm rot="558925">
            <a:off x="10321833" y="4954944"/>
            <a:ext cx="1446659" cy="1600041"/>
            <a:chOff x="6758394" y="3187198"/>
            <a:chExt cx="1143406" cy="1264636"/>
          </a:xfrm>
        </p:grpSpPr>
        <p:sp>
          <p:nvSpPr>
            <p:cNvPr id="1515" name="Google Shape;1515;p24"/>
            <p:cNvSpPr/>
            <p:nvPr/>
          </p:nvSpPr>
          <p:spPr>
            <a:xfrm>
              <a:off x="6758394" y="3187198"/>
              <a:ext cx="1143406" cy="1131570"/>
            </a:xfrm>
            <a:custGeom>
              <a:avLst/>
              <a:gdLst/>
              <a:ahLst/>
              <a:cxnLst/>
              <a:rect l="l" t="t" r="r" b="b"/>
              <a:pathLst>
                <a:path w="43180" h="42733" extrusionOk="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6" name="Google Shape;1516;p24"/>
            <p:cNvSpPr/>
            <p:nvPr/>
          </p:nvSpPr>
          <p:spPr>
            <a:xfrm>
              <a:off x="6955196" y="3483990"/>
              <a:ext cx="924126" cy="967844"/>
            </a:xfrm>
            <a:custGeom>
              <a:avLst/>
              <a:gdLst/>
              <a:ahLst/>
              <a:cxnLst/>
              <a:rect l="l" t="t" r="r" b="b"/>
              <a:pathLst>
                <a:path w="34899" h="36550" extrusionOk="0">
                  <a:moveTo>
                    <a:pt x="34898" y="1"/>
                  </a:moveTo>
                  <a:lnTo>
                    <a:pt x="34898" y="1"/>
                  </a:lnTo>
                  <a:cubicBezTo>
                    <a:pt x="19703" y="5310"/>
                    <a:pt x="6655" y="16871"/>
                    <a:pt x="1" y="31524"/>
                  </a:cubicBezTo>
                  <a:lnTo>
                    <a:pt x="28433" y="36550"/>
                  </a:lnTo>
                  <a:lnTo>
                    <a:pt x="34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7" name="Google Shape;1517;p24"/>
            <p:cNvSpPr/>
            <p:nvPr/>
          </p:nvSpPr>
          <p:spPr>
            <a:xfrm>
              <a:off x="6974579" y="3510868"/>
              <a:ext cx="791646" cy="163090"/>
            </a:xfrm>
            <a:custGeom>
              <a:avLst/>
              <a:gdLst/>
              <a:ahLst/>
              <a:cxnLst/>
              <a:rect l="l" t="t" r="r" b="b"/>
              <a:pathLst>
                <a:path w="29896" h="6159" extrusionOk="0">
                  <a:moveTo>
                    <a:pt x="166" y="0"/>
                  </a:moveTo>
                  <a:lnTo>
                    <a:pt x="0" y="897"/>
                  </a:lnTo>
                  <a:lnTo>
                    <a:pt x="29754" y="6159"/>
                  </a:lnTo>
                  <a:lnTo>
                    <a:pt x="29896" y="5239"/>
                  </a:lnTo>
                  <a:lnTo>
                    <a:pt x="1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8" name="Google Shape;1518;p24"/>
            <p:cNvSpPr/>
            <p:nvPr/>
          </p:nvSpPr>
          <p:spPr>
            <a:xfrm>
              <a:off x="6948946" y="3650816"/>
              <a:ext cx="791673" cy="163117"/>
            </a:xfrm>
            <a:custGeom>
              <a:avLst/>
              <a:gdLst/>
              <a:ahLst/>
              <a:cxnLst/>
              <a:rect l="l" t="t" r="r" b="b"/>
              <a:pathLst>
                <a:path w="29897" h="6160" extrusionOk="0">
                  <a:moveTo>
                    <a:pt x="166" y="1"/>
                  </a:moveTo>
                  <a:lnTo>
                    <a:pt x="1" y="897"/>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9" name="Google Shape;1519;p24"/>
            <p:cNvSpPr/>
            <p:nvPr/>
          </p:nvSpPr>
          <p:spPr>
            <a:xfrm>
              <a:off x="6924584" y="3791401"/>
              <a:ext cx="791646" cy="163117"/>
            </a:xfrm>
            <a:custGeom>
              <a:avLst/>
              <a:gdLst/>
              <a:ahLst/>
              <a:cxnLst/>
              <a:rect l="l" t="t" r="r" b="b"/>
              <a:pathLst>
                <a:path w="29896" h="6160" extrusionOk="0">
                  <a:moveTo>
                    <a:pt x="166" y="1"/>
                  </a:moveTo>
                  <a:lnTo>
                    <a:pt x="1" y="921"/>
                  </a:lnTo>
                  <a:lnTo>
                    <a:pt x="29731"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0" name="Google Shape;1520;p24"/>
            <p:cNvSpPr/>
            <p:nvPr/>
          </p:nvSpPr>
          <p:spPr>
            <a:xfrm>
              <a:off x="6899587" y="3931985"/>
              <a:ext cx="791673" cy="163090"/>
            </a:xfrm>
            <a:custGeom>
              <a:avLst/>
              <a:gdLst/>
              <a:ahLst/>
              <a:cxnLst/>
              <a:rect l="l" t="t" r="r" b="b"/>
              <a:pathLst>
                <a:path w="29897" h="6159" extrusionOk="0">
                  <a:moveTo>
                    <a:pt x="166" y="1"/>
                  </a:moveTo>
                  <a:lnTo>
                    <a:pt x="1" y="921"/>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1" name="Google Shape;1521;p24"/>
            <p:cNvSpPr/>
            <p:nvPr/>
          </p:nvSpPr>
          <p:spPr>
            <a:xfrm>
              <a:off x="6874616" y="4073205"/>
              <a:ext cx="792255" cy="162455"/>
            </a:xfrm>
            <a:custGeom>
              <a:avLst/>
              <a:gdLst/>
              <a:ahLst/>
              <a:cxnLst/>
              <a:rect l="l" t="t" r="r" b="b"/>
              <a:pathLst>
                <a:path w="29919" h="6135" extrusionOk="0">
                  <a:moveTo>
                    <a:pt x="165" y="0"/>
                  </a:moveTo>
                  <a:lnTo>
                    <a:pt x="0" y="897"/>
                  </a:lnTo>
                  <a:lnTo>
                    <a:pt x="29754" y="6135"/>
                  </a:lnTo>
                  <a:lnTo>
                    <a:pt x="29919" y="5238"/>
                  </a:lnTo>
                  <a:lnTo>
                    <a:pt x="1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22" name="Google Shape;1522;p24"/>
          <p:cNvGrpSpPr/>
          <p:nvPr/>
        </p:nvGrpSpPr>
        <p:grpSpPr>
          <a:xfrm rot="-1200163">
            <a:off x="10148178" y="5755531"/>
            <a:ext cx="1126540" cy="1393268"/>
            <a:chOff x="5959271" y="3613664"/>
            <a:chExt cx="890364" cy="1101173"/>
          </a:xfrm>
        </p:grpSpPr>
        <p:sp>
          <p:nvSpPr>
            <p:cNvPr id="1523" name="Google Shape;1523;p24"/>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4" name="Google Shape;1524;p24"/>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5" name="Google Shape;1525;p24"/>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6" name="Google Shape;1526;p24"/>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7" name="Google Shape;1527;p24"/>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8" name="Google Shape;1528;p24"/>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9" name="Google Shape;1529;p24"/>
            <p:cNvSpPr/>
            <p:nvPr/>
          </p:nvSpPr>
          <p:spPr>
            <a:xfrm>
              <a:off x="6111718" y="3902009"/>
              <a:ext cx="234957" cy="254314"/>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0" name="Google Shape;1530;p24"/>
            <p:cNvSpPr/>
            <p:nvPr/>
          </p:nvSpPr>
          <p:spPr>
            <a:xfrm>
              <a:off x="6167326" y="3898275"/>
              <a:ext cx="421138" cy="258842"/>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1" name="Google Shape;1531;p24"/>
            <p:cNvSpPr/>
            <p:nvPr/>
          </p:nvSpPr>
          <p:spPr>
            <a:xfrm>
              <a:off x="6102953" y="4213789"/>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2" name="Google Shape;1532;p24"/>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33" name="Google Shape;1533;p24"/>
          <p:cNvGrpSpPr/>
          <p:nvPr/>
        </p:nvGrpSpPr>
        <p:grpSpPr>
          <a:xfrm>
            <a:off x="10849884" y="3745321"/>
            <a:ext cx="1302289" cy="1077352"/>
            <a:chOff x="8639759" y="1788937"/>
            <a:chExt cx="976717" cy="808014"/>
          </a:xfrm>
        </p:grpSpPr>
        <p:grpSp>
          <p:nvGrpSpPr>
            <p:cNvPr id="1534" name="Google Shape;1534;p24"/>
            <p:cNvGrpSpPr/>
            <p:nvPr/>
          </p:nvGrpSpPr>
          <p:grpSpPr>
            <a:xfrm>
              <a:off x="8639759" y="1788937"/>
              <a:ext cx="976717" cy="808014"/>
              <a:chOff x="7420559" y="2246137"/>
              <a:chExt cx="976717" cy="808014"/>
            </a:xfrm>
          </p:grpSpPr>
          <p:sp>
            <p:nvSpPr>
              <p:cNvPr id="1535" name="Google Shape;1535;p24"/>
              <p:cNvSpPr/>
              <p:nvPr/>
            </p:nvSpPr>
            <p:spPr>
              <a:xfrm>
                <a:off x="7420559" y="2246137"/>
                <a:ext cx="930375" cy="747292"/>
              </a:xfrm>
              <a:custGeom>
                <a:avLst/>
                <a:gdLst/>
                <a:ahLst/>
                <a:cxnLst/>
                <a:rect l="l" t="t" r="r" b="b"/>
                <a:pathLst>
                  <a:path w="35135" h="28221" extrusionOk="0">
                    <a:moveTo>
                      <a:pt x="33294" y="0"/>
                    </a:moveTo>
                    <a:lnTo>
                      <a:pt x="1" y="25861"/>
                    </a:lnTo>
                    <a:lnTo>
                      <a:pt x="1865" y="28220"/>
                    </a:lnTo>
                    <a:lnTo>
                      <a:pt x="35134" y="2383"/>
                    </a:lnTo>
                    <a:lnTo>
                      <a:pt x="3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6" name="Google Shape;1536;p24"/>
              <p:cNvSpPr/>
              <p:nvPr/>
            </p:nvSpPr>
            <p:spPr>
              <a:xfrm>
                <a:off x="7467564" y="2306858"/>
                <a:ext cx="929713" cy="747292"/>
              </a:xfrm>
              <a:custGeom>
                <a:avLst/>
                <a:gdLst/>
                <a:ahLst/>
                <a:cxnLst/>
                <a:rect l="l" t="t" r="r" b="b"/>
                <a:pathLst>
                  <a:path w="35110" h="28221" extrusionOk="0">
                    <a:moveTo>
                      <a:pt x="33269" y="0"/>
                    </a:moveTo>
                    <a:lnTo>
                      <a:pt x="0" y="25837"/>
                    </a:lnTo>
                    <a:lnTo>
                      <a:pt x="1840" y="28220"/>
                    </a:lnTo>
                    <a:lnTo>
                      <a:pt x="35110" y="2383"/>
                    </a:lnTo>
                    <a:lnTo>
                      <a:pt x="332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7" name="Google Shape;1537;p24"/>
              <p:cNvSpPr/>
              <p:nvPr/>
            </p:nvSpPr>
            <p:spPr>
              <a:xfrm>
                <a:off x="7547534" y="2914795"/>
                <a:ext cx="53119" cy="64373"/>
              </a:xfrm>
              <a:custGeom>
                <a:avLst/>
                <a:gdLst/>
                <a:ahLst/>
                <a:cxnLst/>
                <a:rect l="l" t="t" r="r" b="b"/>
                <a:pathLst>
                  <a:path w="2006" h="2431" extrusionOk="0">
                    <a:moveTo>
                      <a:pt x="307" y="0"/>
                    </a:moveTo>
                    <a:lnTo>
                      <a:pt x="0" y="236"/>
                    </a:lnTo>
                    <a:lnTo>
                      <a:pt x="1723"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8" name="Google Shape;1538;p24"/>
              <p:cNvSpPr/>
              <p:nvPr/>
            </p:nvSpPr>
            <p:spPr>
              <a:xfrm>
                <a:off x="7596893" y="2876054"/>
                <a:ext cx="53119" cy="65008"/>
              </a:xfrm>
              <a:custGeom>
                <a:avLst/>
                <a:gdLst/>
                <a:ahLst/>
                <a:cxnLst/>
                <a:rect l="l" t="t" r="r" b="b"/>
                <a:pathLst>
                  <a:path w="2006" h="2455" extrusionOk="0">
                    <a:moveTo>
                      <a:pt x="307" y="1"/>
                    </a:moveTo>
                    <a:lnTo>
                      <a:pt x="0" y="236"/>
                    </a:lnTo>
                    <a:lnTo>
                      <a:pt x="1723" y="2454"/>
                    </a:lnTo>
                    <a:lnTo>
                      <a:pt x="2006" y="2218"/>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9" name="Google Shape;1539;p24"/>
              <p:cNvSpPr/>
              <p:nvPr/>
            </p:nvSpPr>
            <p:spPr>
              <a:xfrm>
                <a:off x="7646253" y="2837949"/>
                <a:ext cx="53119" cy="65008"/>
              </a:xfrm>
              <a:custGeom>
                <a:avLst/>
                <a:gdLst/>
                <a:ahLst/>
                <a:cxnLst/>
                <a:rect l="l" t="t" r="r" b="b"/>
                <a:pathLst>
                  <a:path w="2006" h="2455" extrusionOk="0">
                    <a:moveTo>
                      <a:pt x="307" y="0"/>
                    </a:moveTo>
                    <a:lnTo>
                      <a:pt x="0" y="236"/>
                    </a:lnTo>
                    <a:lnTo>
                      <a:pt x="1699" y="2454"/>
                    </a:lnTo>
                    <a:lnTo>
                      <a:pt x="2006"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0" name="Google Shape;1540;p24"/>
              <p:cNvSpPr/>
              <p:nvPr/>
            </p:nvSpPr>
            <p:spPr>
              <a:xfrm>
                <a:off x="8132352" y="2459004"/>
                <a:ext cx="53119" cy="64373"/>
              </a:xfrm>
              <a:custGeom>
                <a:avLst/>
                <a:gdLst/>
                <a:ahLst/>
                <a:cxnLst/>
                <a:rect l="l" t="t" r="r" b="b"/>
                <a:pathLst>
                  <a:path w="2006" h="2431" extrusionOk="0">
                    <a:moveTo>
                      <a:pt x="307" y="0"/>
                    </a:moveTo>
                    <a:lnTo>
                      <a:pt x="0" y="236"/>
                    </a:lnTo>
                    <a:lnTo>
                      <a:pt x="1699"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1" name="Google Shape;1541;p24"/>
              <p:cNvSpPr/>
              <p:nvPr/>
            </p:nvSpPr>
            <p:spPr>
              <a:xfrm>
                <a:off x="8181712" y="2420872"/>
                <a:ext cx="53119" cy="64399"/>
              </a:xfrm>
              <a:custGeom>
                <a:avLst/>
                <a:gdLst/>
                <a:ahLst/>
                <a:cxnLst/>
                <a:rect l="l" t="t" r="r" b="b"/>
                <a:pathLst>
                  <a:path w="2006" h="2432" extrusionOk="0">
                    <a:moveTo>
                      <a:pt x="307" y="1"/>
                    </a:moveTo>
                    <a:lnTo>
                      <a:pt x="0" y="237"/>
                    </a:lnTo>
                    <a:lnTo>
                      <a:pt x="1699" y="2431"/>
                    </a:lnTo>
                    <a:lnTo>
                      <a:pt x="2006" y="2195"/>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2" name="Google Shape;1542;p24"/>
              <p:cNvSpPr/>
              <p:nvPr/>
            </p:nvSpPr>
            <p:spPr>
              <a:xfrm>
                <a:off x="8237320" y="2379335"/>
                <a:ext cx="53754" cy="64373"/>
              </a:xfrm>
              <a:custGeom>
                <a:avLst/>
                <a:gdLst/>
                <a:ahLst/>
                <a:cxnLst/>
                <a:rect l="l" t="t" r="r" b="b"/>
                <a:pathLst>
                  <a:path w="2030" h="2431" extrusionOk="0">
                    <a:moveTo>
                      <a:pt x="307" y="0"/>
                    </a:moveTo>
                    <a:lnTo>
                      <a:pt x="0" y="236"/>
                    </a:lnTo>
                    <a:lnTo>
                      <a:pt x="1723" y="2431"/>
                    </a:lnTo>
                    <a:lnTo>
                      <a:pt x="2030"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3" name="Google Shape;1543;p24"/>
              <p:cNvSpPr/>
              <p:nvPr/>
            </p:nvSpPr>
            <p:spPr>
              <a:xfrm>
                <a:off x="7990524" y="2569279"/>
                <a:ext cx="53754" cy="65008"/>
              </a:xfrm>
              <a:custGeom>
                <a:avLst/>
                <a:gdLst/>
                <a:ahLst/>
                <a:cxnLst/>
                <a:rect l="l" t="t" r="r" b="b"/>
                <a:pathLst>
                  <a:path w="2030" h="2455" extrusionOk="0">
                    <a:moveTo>
                      <a:pt x="307" y="0"/>
                    </a:moveTo>
                    <a:lnTo>
                      <a:pt x="0" y="236"/>
                    </a:lnTo>
                    <a:lnTo>
                      <a:pt x="1723" y="2454"/>
                    </a:lnTo>
                    <a:lnTo>
                      <a:pt x="2029"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4" name="Google Shape;1544;p24"/>
              <p:cNvSpPr/>
              <p:nvPr/>
            </p:nvSpPr>
            <p:spPr>
              <a:xfrm>
                <a:off x="8040492" y="2531783"/>
                <a:ext cx="53145" cy="65008"/>
              </a:xfrm>
              <a:custGeom>
                <a:avLst/>
                <a:gdLst/>
                <a:ahLst/>
                <a:cxnLst/>
                <a:rect l="l" t="t" r="r" b="b"/>
                <a:pathLst>
                  <a:path w="2007" h="2455" extrusionOk="0">
                    <a:moveTo>
                      <a:pt x="308" y="0"/>
                    </a:moveTo>
                    <a:lnTo>
                      <a:pt x="1" y="236"/>
                    </a:lnTo>
                    <a:lnTo>
                      <a:pt x="1700" y="2454"/>
                    </a:lnTo>
                    <a:lnTo>
                      <a:pt x="2006"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5" name="Google Shape;1545;p24"/>
              <p:cNvSpPr/>
              <p:nvPr/>
            </p:nvSpPr>
            <p:spPr>
              <a:xfrm>
                <a:off x="7744971" y="2761712"/>
                <a:ext cx="53119" cy="64373"/>
              </a:xfrm>
              <a:custGeom>
                <a:avLst/>
                <a:gdLst/>
                <a:ahLst/>
                <a:cxnLst/>
                <a:rect l="l" t="t" r="r" b="b"/>
                <a:pathLst>
                  <a:path w="2006" h="2431" extrusionOk="0">
                    <a:moveTo>
                      <a:pt x="283" y="1"/>
                    </a:moveTo>
                    <a:lnTo>
                      <a:pt x="0" y="237"/>
                    </a:lnTo>
                    <a:lnTo>
                      <a:pt x="1699" y="2431"/>
                    </a:lnTo>
                    <a:lnTo>
                      <a:pt x="2006" y="2195"/>
                    </a:lnTo>
                    <a:lnTo>
                      <a:pt x="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6" name="Google Shape;1546;p24"/>
              <p:cNvSpPr/>
              <p:nvPr/>
            </p:nvSpPr>
            <p:spPr>
              <a:xfrm>
                <a:off x="7794331" y="2723606"/>
                <a:ext cx="53119" cy="64373"/>
              </a:xfrm>
              <a:custGeom>
                <a:avLst/>
                <a:gdLst/>
                <a:ahLst/>
                <a:cxnLst/>
                <a:rect l="l" t="t" r="r" b="b"/>
                <a:pathLst>
                  <a:path w="2006" h="2431" extrusionOk="0">
                    <a:moveTo>
                      <a:pt x="283" y="0"/>
                    </a:moveTo>
                    <a:lnTo>
                      <a:pt x="0" y="236"/>
                    </a:lnTo>
                    <a:lnTo>
                      <a:pt x="1699" y="2431"/>
                    </a:lnTo>
                    <a:lnTo>
                      <a:pt x="2006" y="2195"/>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7" name="Google Shape;1547;p24"/>
              <p:cNvSpPr/>
              <p:nvPr/>
            </p:nvSpPr>
            <p:spPr>
              <a:xfrm>
                <a:off x="7843055" y="2684866"/>
                <a:ext cx="53754" cy="65008"/>
              </a:xfrm>
              <a:custGeom>
                <a:avLst/>
                <a:gdLst/>
                <a:ahLst/>
                <a:cxnLst/>
                <a:rect l="l" t="t" r="r" b="b"/>
                <a:pathLst>
                  <a:path w="2030" h="2455" extrusionOk="0">
                    <a:moveTo>
                      <a:pt x="308" y="0"/>
                    </a:moveTo>
                    <a:lnTo>
                      <a:pt x="1" y="236"/>
                    </a:lnTo>
                    <a:lnTo>
                      <a:pt x="1723" y="2454"/>
                    </a:lnTo>
                    <a:lnTo>
                      <a:pt x="2030"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8" name="Google Shape;1548;p24"/>
              <p:cNvSpPr/>
              <p:nvPr/>
            </p:nvSpPr>
            <p:spPr>
              <a:xfrm>
                <a:off x="7668126" y="2764836"/>
                <a:ext cx="80605" cy="99988"/>
              </a:xfrm>
              <a:custGeom>
                <a:avLst/>
                <a:gdLst/>
                <a:ahLst/>
                <a:cxnLst/>
                <a:rect l="l" t="t" r="r" b="b"/>
                <a:pathLst>
                  <a:path w="3044" h="3776" extrusionOk="0">
                    <a:moveTo>
                      <a:pt x="307" y="1"/>
                    </a:moveTo>
                    <a:lnTo>
                      <a:pt x="0" y="237"/>
                    </a:lnTo>
                    <a:lnTo>
                      <a:pt x="2737" y="3776"/>
                    </a:lnTo>
                    <a:lnTo>
                      <a:pt x="3044"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9" name="Google Shape;1549;p24"/>
              <p:cNvSpPr/>
              <p:nvPr/>
            </p:nvSpPr>
            <p:spPr>
              <a:xfrm>
                <a:off x="8062365" y="2458670"/>
                <a:ext cx="80632" cy="100015"/>
              </a:xfrm>
              <a:custGeom>
                <a:avLst/>
                <a:gdLst/>
                <a:ahLst/>
                <a:cxnLst/>
                <a:rect l="l" t="t" r="r" b="b"/>
                <a:pathLst>
                  <a:path w="3045" h="3777" extrusionOk="0">
                    <a:moveTo>
                      <a:pt x="307" y="1"/>
                    </a:moveTo>
                    <a:lnTo>
                      <a:pt x="1" y="237"/>
                    </a:lnTo>
                    <a:lnTo>
                      <a:pt x="2738" y="3776"/>
                    </a:lnTo>
                    <a:lnTo>
                      <a:pt x="3045"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50" name="Google Shape;1550;p24"/>
            <p:cNvSpPr/>
            <p:nvPr/>
          </p:nvSpPr>
          <p:spPr>
            <a:xfrm>
              <a:off x="9165755" y="2140504"/>
              <a:ext cx="53145" cy="64399"/>
            </a:xfrm>
            <a:custGeom>
              <a:avLst/>
              <a:gdLst/>
              <a:ahLst/>
              <a:cxnLst/>
              <a:rect l="l" t="t" r="r" b="b"/>
              <a:pathLst>
                <a:path w="2007" h="2432" extrusionOk="0">
                  <a:moveTo>
                    <a:pt x="308" y="1"/>
                  </a:moveTo>
                  <a:lnTo>
                    <a:pt x="1" y="237"/>
                  </a:lnTo>
                  <a:lnTo>
                    <a:pt x="1723" y="2431"/>
                  </a:lnTo>
                  <a:lnTo>
                    <a:pt x="2006" y="2195"/>
                  </a:lnTo>
                  <a:lnTo>
                    <a:pt x="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1" name="Google Shape;1551;p24"/>
            <p:cNvSpPr/>
            <p:nvPr/>
          </p:nvSpPr>
          <p:spPr>
            <a:xfrm>
              <a:off x="9088909" y="2143019"/>
              <a:ext cx="80632" cy="99988"/>
            </a:xfrm>
            <a:custGeom>
              <a:avLst/>
              <a:gdLst/>
              <a:ahLst/>
              <a:cxnLst/>
              <a:rect l="l" t="t" r="r" b="b"/>
              <a:pathLst>
                <a:path w="3045" h="3776" extrusionOk="0">
                  <a:moveTo>
                    <a:pt x="307" y="0"/>
                  </a:moveTo>
                  <a:lnTo>
                    <a:pt x="1" y="236"/>
                  </a:lnTo>
                  <a:lnTo>
                    <a:pt x="2761" y="3775"/>
                  </a:lnTo>
                  <a:lnTo>
                    <a:pt x="3044" y="3539"/>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52" name="Google Shape;1552;p24"/>
          <p:cNvGrpSpPr/>
          <p:nvPr/>
        </p:nvGrpSpPr>
        <p:grpSpPr>
          <a:xfrm rot="899960">
            <a:off x="88727" y="3592525"/>
            <a:ext cx="1092995" cy="1154144"/>
            <a:chOff x="7088286" y="1674216"/>
            <a:chExt cx="819771" cy="865634"/>
          </a:xfrm>
        </p:grpSpPr>
        <p:grpSp>
          <p:nvGrpSpPr>
            <p:cNvPr id="1553" name="Google Shape;1553;p24"/>
            <p:cNvGrpSpPr/>
            <p:nvPr/>
          </p:nvGrpSpPr>
          <p:grpSpPr>
            <a:xfrm>
              <a:off x="7331958" y="1674216"/>
              <a:ext cx="576099" cy="865634"/>
              <a:chOff x="7331958" y="1674216"/>
              <a:chExt cx="576099" cy="865634"/>
            </a:xfrm>
          </p:grpSpPr>
          <p:sp>
            <p:nvSpPr>
              <p:cNvPr id="1554" name="Google Shape;1554;p24"/>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5" name="Google Shape;1555;p24"/>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6" name="Google Shape;1556;p24"/>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7" name="Google Shape;1557;p24"/>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8" name="Google Shape;1558;p24"/>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9" name="Google Shape;1559;p24"/>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0" name="Google Shape;1560;p24"/>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1" name="Google Shape;1561;p24"/>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2" name="Google Shape;1562;p24"/>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563" name="Google Shape;1563;p24"/>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64" name="Google Shape;1564;p24"/>
          <p:cNvGrpSpPr/>
          <p:nvPr/>
        </p:nvGrpSpPr>
        <p:grpSpPr>
          <a:xfrm>
            <a:off x="1460175" y="5840789"/>
            <a:ext cx="1305435" cy="1390647"/>
            <a:chOff x="2293493" y="3811393"/>
            <a:chExt cx="832902" cy="887270"/>
          </a:xfrm>
        </p:grpSpPr>
        <p:sp>
          <p:nvSpPr>
            <p:cNvPr id="1565" name="Google Shape;1565;p24"/>
            <p:cNvSpPr/>
            <p:nvPr/>
          </p:nvSpPr>
          <p:spPr>
            <a:xfrm>
              <a:off x="2293493" y="3811393"/>
              <a:ext cx="832902" cy="710432"/>
            </a:xfrm>
            <a:custGeom>
              <a:avLst/>
              <a:gdLst/>
              <a:ahLst/>
              <a:cxnLst/>
              <a:rect l="l" t="t" r="r" b="b"/>
              <a:pathLst>
                <a:path w="31454" h="26829" extrusionOk="0">
                  <a:moveTo>
                    <a:pt x="9722" y="1"/>
                  </a:moveTo>
                  <a:lnTo>
                    <a:pt x="1" y="25059"/>
                  </a:lnTo>
                  <a:lnTo>
                    <a:pt x="4507" y="26829"/>
                  </a:lnTo>
                  <a:cubicBezTo>
                    <a:pt x="10501" y="18452"/>
                    <a:pt x="20127" y="12813"/>
                    <a:pt x="30321" y="11374"/>
                  </a:cubicBezTo>
                  <a:lnTo>
                    <a:pt x="31453" y="8424"/>
                  </a:lnTo>
                  <a:lnTo>
                    <a:pt x="29070" y="7504"/>
                  </a:lnTo>
                  <a:lnTo>
                    <a:pt x="28598" y="8684"/>
                  </a:lnTo>
                  <a:cubicBezTo>
                    <a:pt x="29131" y="9299"/>
                    <a:pt x="28649" y="10163"/>
                    <a:pt x="27957" y="10163"/>
                  </a:cubicBezTo>
                  <a:cubicBezTo>
                    <a:pt x="27852" y="10163"/>
                    <a:pt x="27742" y="10143"/>
                    <a:pt x="27631" y="10100"/>
                  </a:cubicBezTo>
                  <a:cubicBezTo>
                    <a:pt x="26758" y="9769"/>
                    <a:pt x="26923" y="8495"/>
                    <a:pt x="27843" y="8401"/>
                  </a:cubicBezTo>
                  <a:lnTo>
                    <a:pt x="28315" y="7221"/>
                  </a:lnTo>
                  <a:lnTo>
                    <a:pt x="26380" y="6466"/>
                  </a:lnTo>
                  <a:lnTo>
                    <a:pt x="25908" y="7646"/>
                  </a:lnTo>
                  <a:cubicBezTo>
                    <a:pt x="26438" y="8236"/>
                    <a:pt x="25965" y="9108"/>
                    <a:pt x="25265" y="9108"/>
                  </a:cubicBezTo>
                  <a:cubicBezTo>
                    <a:pt x="25154" y="9108"/>
                    <a:pt x="25037" y="9086"/>
                    <a:pt x="24917" y="9038"/>
                  </a:cubicBezTo>
                  <a:cubicBezTo>
                    <a:pt x="24068" y="8707"/>
                    <a:pt x="24233" y="7433"/>
                    <a:pt x="25153" y="7339"/>
                  </a:cubicBezTo>
                  <a:lnTo>
                    <a:pt x="25625" y="6159"/>
                  </a:lnTo>
                  <a:lnTo>
                    <a:pt x="23667" y="5404"/>
                  </a:lnTo>
                  <a:lnTo>
                    <a:pt x="23218" y="6584"/>
                  </a:lnTo>
                  <a:cubicBezTo>
                    <a:pt x="23751" y="7199"/>
                    <a:pt x="23269" y="8063"/>
                    <a:pt x="22562" y="8063"/>
                  </a:cubicBezTo>
                  <a:cubicBezTo>
                    <a:pt x="22454" y="8063"/>
                    <a:pt x="22342" y="8043"/>
                    <a:pt x="22227" y="8000"/>
                  </a:cubicBezTo>
                  <a:cubicBezTo>
                    <a:pt x="21354" y="7669"/>
                    <a:pt x="21543" y="6395"/>
                    <a:pt x="22463" y="6301"/>
                  </a:cubicBezTo>
                  <a:lnTo>
                    <a:pt x="22912" y="5121"/>
                  </a:lnTo>
                  <a:lnTo>
                    <a:pt x="20977" y="4366"/>
                  </a:lnTo>
                  <a:lnTo>
                    <a:pt x="20505" y="5546"/>
                  </a:lnTo>
                  <a:cubicBezTo>
                    <a:pt x="21039" y="6141"/>
                    <a:pt x="20554" y="7023"/>
                    <a:pt x="19858" y="7023"/>
                  </a:cubicBezTo>
                  <a:cubicBezTo>
                    <a:pt x="19755" y="7023"/>
                    <a:pt x="19647" y="7004"/>
                    <a:pt x="19538" y="6961"/>
                  </a:cubicBezTo>
                  <a:cubicBezTo>
                    <a:pt x="18665" y="6607"/>
                    <a:pt x="18830" y="5357"/>
                    <a:pt x="19750" y="5262"/>
                  </a:cubicBezTo>
                  <a:lnTo>
                    <a:pt x="20222" y="4083"/>
                  </a:lnTo>
                  <a:lnTo>
                    <a:pt x="18287" y="3304"/>
                  </a:lnTo>
                  <a:lnTo>
                    <a:pt x="17815" y="4484"/>
                  </a:lnTo>
                  <a:cubicBezTo>
                    <a:pt x="18348" y="5099"/>
                    <a:pt x="17866" y="5963"/>
                    <a:pt x="17158" y="5963"/>
                  </a:cubicBezTo>
                  <a:cubicBezTo>
                    <a:pt x="17051" y="5963"/>
                    <a:pt x="16939" y="5943"/>
                    <a:pt x="16824" y="5900"/>
                  </a:cubicBezTo>
                  <a:cubicBezTo>
                    <a:pt x="15975" y="5569"/>
                    <a:pt x="16140" y="4295"/>
                    <a:pt x="17060" y="4201"/>
                  </a:cubicBezTo>
                  <a:lnTo>
                    <a:pt x="17532" y="3021"/>
                  </a:lnTo>
                  <a:lnTo>
                    <a:pt x="15574" y="2266"/>
                  </a:lnTo>
                  <a:lnTo>
                    <a:pt x="15125" y="3446"/>
                  </a:lnTo>
                  <a:cubicBezTo>
                    <a:pt x="15659" y="4041"/>
                    <a:pt x="15174" y="4923"/>
                    <a:pt x="14463" y="4923"/>
                  </a:cubicBezTo>
                  <a:cubicBezTo>
                    <a:pt x="14358" y="4923"/>
                    <a:pt x="14247" y="4904"/>
                    <a:pt x="14134" y="4861"/>
                  </a:cubicBezTo>
                  <a:cubicBezTo>
                    <a:pt x="13261" y="4507"/>
                    <a:pt x="13450" y="3257"/>
                    <a:pt x="14370" y="3162"/>
                  </a:cubicBezTo>
                  <a:lnTo>
                    <a:pt x="14819" y="1983"/>
                  </a:lnTo>
                  <a:lnTo>
                    <a:pt x="12884" y="1228"/>
                  </a:lnTo>
                  <a:lnTo>
                    <a:pt x="12412" y="2407"/>
                  </a:lnTo>
                  <a:cubicBezTo>
                    <a:pt x="12941" y="2998"/>
                    <a:pt x="12469" y="3870"/>
                    <a:pt x="11783" y="3870"/>
                  </a:cubicBezTo>
                  <a:cubicBezTo>
                    <a:pt x="11675" y="3870"/>
                    <a:pt x="11561" y="3848"/>
                    <a:pt x="11444" y="3800"/>
                  </a:cubicBezTo>
                  <a:cubicBezTo>
                    <a:pt x="10571" y="3469"/>
                    <a:pt x="10737" y="2195"/>
                    <a:pt x="11657" y="2101"/>
                  </a:cubicBezTo>
                  <a:lnTo>
                    <a:pt x="12129" y="921"/>
                  </a:lnTo>
                  <a:lnTo>
                    <a:pt x="97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6" name="Google Shape;1566;p24"/>
            <p:cNvSpPr/>
            <p:nvPr/>
          </p:nvSpPr>
          <p:spPr>
            <a:xfrm>
              <a:off x="2412840" y="4112554"/>
              <a:ext cx="683555" cy="586108"/>
            </a:xfrm>
            <a:custGeom>
              <a:avLst/>
              <a:gdLst/>
              <a:ahLst/>
              <a:cxnLst/>
              <a:rect l="l" t="t" r="r" b="b"/>
              <a:pathLst>
                <a:path w="25814" h="22134" extrusionOk="0">
                  <a:moveTo>
                    <a:pt x="25814" y="1"/>
                  </a:moveTo>
                  <a:cubicBezTo>
                    <a:pt x="15620" y="1440"/>
                    <a:pt x="5994" y="7079"/>
                    <a:pt x="0" y="15456"/>
                  </a:cubicBezTo>
                  <a:lnTo>
                    <a:pt x="17225" y="22133"/>
                  </a:lnTo>
                  <a:lnTo>
                    <a:pt x="25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7" name="Google Shape;1567;p24"/>
            <p:cNvSpPr/>
            <p:nvPr/>
          </p:nvSpPr>
          <p:spPr>
            <a:xfrm>
              <a:off x="2522177" y="4017596"/>
              <a:ext cx="482386" cy="199341"/>
            </a:xfrm>
            <a:custGeom>
              <a:avLst/>
              <a:gdLst/>
              <a:ahLst/>
              <a:cxnLst/>
              <a:rect l="l" t="t" r="r" b="b"/>
              <a:pathLst>
                <a:path w="18217" h="7528" extrusionOk="0">
                  <a:moveTo>
                    <a:pt x="213" y="0"/>
                  </a:moveTo>
                  <a:lnTo>
                    <a:pt x="1" y="543"/>
                  </a:lnTo>
                  <a:lnTo>
                    <a:pt x="18004" y="7527"/>
                  </a:lnTo>
                  <a:lnTo>
                    <a:pt x="18216" y="6984"/>
                  </a:lnTo>
                  <a:lnTo>
                    <a:pt x="2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8" name="Google Shape;1568;p24"/>
            <p:cNvSpPr/>
            <p:nvPr/>
          </p:nvSpPr>
          <p:spPr>
            <a:xfrm>
              <a:off x="2489076" y="4102571"/>
              <a:ext cx="482360" cy="199950"/>
            </a:xfrm>
            <a:custGeom>
              <a:avLst/>
              <a:gdLst/>
              <a:ahLst/>
              <a:cxnLst/>
              <a:rect l="l" t="t" r="r" b="b"/>
              <a:pathLst>
                <a:path w="18216" h="7551" extrusionOk="0">
                  <a:moveTo>
                    <a:pt x="212" y="0"/>
                  </a:moveTo>
                  <a:lnTo>
                    <a:pt x="0" y="566"/>
                  </a:lnTo>
                  <a:lnTo>
                    <a:pt x="18003" y="7551"/>
                  </a:lnTo>
                  <a:lnTo>
                    <a:pt x="18216" y="6984"/>
                  </a:lnTo>
                  <a:lnTo>
                    <a:pt x="2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9" name="Google Shape;1569;p24"/>
            <p:cNvSpPr/>
            <p:nvPr/>
          </p:nvSpPr>
          <p:spPr>
            <a:xfrm>
              <a:off x="2455950" y="4188156"/>
              <a:ext cx="482995" cy="199341"/>
            </a:xfrm>
            <a:custGeom>
              <a:avLst/>
              <a:gdLst/>
              <a:ahLst/>
              <a:cxnLst/>
              <a:rect l="l" t="t" r="r" b="b"/>
              <a:pathLst>
                <a:path w="18240" h="7528" extrusionOk="0">
                  <a:moveTo>
                    <a:pt x="213" y="1"/>
                  </a:moveTo>
                  <a:lnTo>
                    <a:pt x="0" y="543"/>
                  </a:lnTo>
                  <a:lnTo>
                    <a:pt x="18027"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0" name="Google Shape;1570;p24"/>
            <p:cNvSpPr/>
            <p:nvPr/>
          </p:nvSpPr>
          <p:spPr>
            <a:xfrm>
              <a:off x="2422823" y="4273131"/>
              <a:ext cx="483022" cy="199341"/>
            </a:xfrm>
            <a:custGeom>
              <a:avLst/>
              <a:gdLst/>
              <a:ahLst/>
              <a:cxnLst/>
              <a:rect l="l" t="t" r="r" b="b"/>
              <a:pathLst>
                <a:path w="18241" h="7528" extrusionOk="0">
                  <a:moveTo>
                    <a:pt x="213" y="1"/>
                  </a:moveTo>
                  <a:lnTo>
                    <a:pt x="1" y="543"/>
                  </a:lnTo>
                  <a:lnTo>
                    <a:pt x="18028" y="7528"/>
                  </a:lnTo>
                  <a:lnTo>
                    <a:pt x="18240"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1" name="Google Shape;1571;p24"/>
            <p:cNvSpPr/>
            <p:nvPr/>
          </p:nvSpPr>
          <p:spPr>
            <a:xfrm>
              <a:off x="2390331" y="4358107"/>
              <a:ext cx="482386" cy="199977"/>
            </a:xfrm>
            <a:custGeom>
              <a:avLst/>
              <a:gdLst/>
              <a:ahLst/>
              <a:cxnLst/>
              <a:rect l="l" t="t" r="r" b="b"/>
              <a:pathLst>
                <a:path w="18217" h="7552" extrusionOk="0">
                  <a:moveTo>
                    <a:pt x="213" y="1"/>
                  </a:moveTo>
                  <a:lnTo>
                    <a:pt x="1" y="543"/>
                  </a:lnTo>
                  <a:lnTo>
                    <a:pt x="18004" y="7551"/>
                  </a:lnTo>
                  <a:lnTo>
                    <a:pt x="18216" y="6985"/>
                  </a:lnTo>
                  <a:lnTo>
                    <a:pt x="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72" name="Google Shape;1572;p24"/>
          <p:cNvGrpSpPr/>
          <p:nvPr/>
        </p:nvGrpSpPr>
        <p:grpSpPr>
          <a:xfrm>
            <a:off x="916265" y="4915936"/>
            <a:ext cx="981420" cy="1768659"/>
            <a:chOff x="1672423" y="3253452"/>
            <a:chExt cx="736065" cy="1326494"/>
          </a:xfrm>
        </p:grpSpPr>
        <p:sp>
          <p:nvSpPr>
            <p:cNvPr id="1573" name="Google Shape;1573;p24"/>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4" name="Google Shape;1574;p24"/>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5" name="Google Shape;1575;p24"/>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6" name="Google Shape;1576;p24"/>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7" name="Google Shape;1577;p24"/>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8" name="Google Shape;1578;p24"/>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9" name="Google Shape;1579;p24"/>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0" name="Google Shape;1580;p24"/>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1" name="Google Shape;1581;p24"/>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82" name="Google Shape;1582;p24"/>
          <p:cNvGrpSpPr/>
          <p:nvPr/>
        </p:nvGrpSpPr>
        <p:grpSpPr>
          <a:xfrm>
            <a:off x="1677262" y="5135838"/>
            <a:ext cx="400841" cy="401156"/>
            <a:chOff x="3311371" y="901016"/>
            <a:chExt cx="300631" cy="300867"/>
          </a:xfrm>
        </p:grpSpPr>
        <p:sp>
          <p:nvSpPr>
            <p:cNvPr id="1583" name="Google Shape;1583;p24"/>
            <p:cNvSpPr/>
            <p:nvPr/>
          </p:nvSpPr>
          <p:spPr>
            <a:xfrm>
              <a:off x="3311371" y="901016"/>
              <a:ext cx="271817" cy="289320"/>
            </a:xfrm>
            <a:custGeom>
              <a:avLst/>
              <a:gdLst/>
              <a:ahLst/>
              <a:cxnLst/>
              <a:rect l="l" t="t" r="r" b="b"/>
              <a:pathLst>
                <a:path w="10265" h="10926" extrusionOk="0">
                  <a:moveTo>
                    <a:pt x="6725" y="1"/>
                  </a:moveTo>
                  <a:cubicBezTo>
                    <a:pt x="6631" y="24"/>
                    <a:pt x="6536" y="95"/>
                    <a:pt x="6466" y="166"/>
                  </a:cubicBezTo>
                  <a:cubicBezTo>
                    <a:pt x="5970" y="685"/>
                    <a:pt x="5498" y="1228"/>
                    <a:pt x="5074" y="1794"/>
                  </a:cubicBezTo>
                  <a:cubicBezTo>
                    <a:pt x="3776" y="3446"/>
                    <a:pt x="2242" y="4885"/>
                    <a:pt x="520" y="6088"/>
                  </a:cubicBezTo>
                  <a:cubicBezTo>
                    <a:pt x="307" y="6206"/>
                    <a:pt x="119" y="6395"/>
                    <a:pt x="24" y="6607"/>
                  </a:cubicBezTo>
                  <a:cubicBezTo>
                    <a:pt x="1" y="6749"/>
                    <a:pt x="1" y="6891"/>
                    <a:pt x="24" y="7009"/>
                  </a:cubicBezTo>
                  <a:cubicBezTo>
                    <a:pt x="95" y="7433"/>
                    <a:pt x="260" y="7834"/>
                    <a:pt x="520" y="8188"/>
                  </a:cubicBezTo>
                  <a:cubicBezTo>
                    <a:pt x="1251" y="9203"/>
                    <a:pt x="2148" y="10100"/>
                    <a:pt x="3186" y="10807"/>
                  </a:cubicBezTo>
                  <a:lnTo>
                    <a:pt x="3351" y="10925"/>
                  </a:lnTo>
                  <a:cubicBezTo>
                    <a:pt x="5357" y="8306"/>
                    <a:pt x="7693" y="5947"/>
                    <a:pt x="10264" y="3918"/>
                  </a:cubicBezTo>
                  <a:cubicBezTo>
                    <a:pt x="10029" y="3752"/>
                    <a:pt x="9793" y="3564"/>
                    <a:pt x="9580" y="3375"/>
                  </a:cubicBezTo>
                  <a:cubicBezTo>
                    <a:pt x="8778" y="2667"/>
                    <a:pt x="8070" y="1865"/>
                    <a:pt x="7433" y="1015"/>
                  </a:cubicBezTo>
                  <a:cubicBezTo>
                    <a:pt x="7174" y="685"/>
                    <a:pt x="6938" y="355"/>
                    <a:pt x="6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4" name="Google Shape;1584;p24"/>
            <p:cNvSpPr/>
            <p:nvPr/>
          </p:nvSpPr>
          <p:spPr>
            <a:xfrm>
              <a:off x="3398280" y="1004739"/>
              <a:ext cx="213085" cy="197144"/>
            </a:xfrm>
            <a:custGeom>
              <a:avLst/>
              <a:gdLst/>
              <a:ahLst/>
              <a:cxnLst/>
              <a:rect l="l" t="t" r="r" b="b"/>
              <a:pathLst>
                <a:path w="8047" h="7445" extrusionOk="0">
                  <a:moveTo>
                    <a:pt x="6937" y="1"/>
                  </a:moveTo>
                  <a:cubicBezTo>
                    <a:pt x="4342" y="2030"/>
                    <a:pt x="2030" y="4389"/>
                    <a:pt x="0" y="7008"/>
                  </a:cubicBezTo>
                  <a:cubicBezTo>
                    <a:pt x="307" y="7197"/>
                    <a:pt x="614" y="7339"/>
                    <a:pt x="968" y="7409"/>
                  </a:cubicBezTo>
                  <a:cubicBezTo>
                    <a:pt x="1039" y="7433"/>
                    <a:pt x="1109" y="7445"/>
                    <a:pt x="1177" y="7445"/>
                  </a:cubicBezTo>
                  <a:cubicBezTo>
                    <a:pt x="1245" y="7445"/>
                    <a:pt x="1310" y="7433"/>
                    <a:pt x="1369" y="7409"/>
                  </a:cubicBezTo>
                  <a:cubicBezTo>
                    <a:pt x="1605" y="7315"/>
                    <a:pt x="1794" y="7150"/>
                    <a:pt x="1912" y="6914"/>
                  </a:cubicBezTo>
                  <a:cubicBezTo>
                    <a:pt x="3115" y="5192"/>
                    <a:pt x="4554" y="3658"/>
                    <a:pt x="6206" y="2360"/>
                  </a:cubicBezTo>
                  <a:cubicBezTo>
                    <a:pt x="6796" y="1959"/>
                    <a:pt x="7339" y="1487"/>
                    <a:pt x="7858" y="992"/>
                  </a:cubicBezTo>
                  <a:cubicBezTo>
                    <a:pt x="7952" y="897"/>
                    <a:pt x="7999" y="803"/>
                    <a:pt x="8046" y="685"/>
                  </a:cubicBezTo>
                  <a:cubicBezTo>
                    <a:pt x="8046" y="685"/>
                    <a:pt x="8046" y="661"/>
                    <a:pt x="8046" y="638"/>
                  </a:cubicBezTo>
                  <a:cubicBezTo>
                    <a:pt x="7669" y="472"/>
                    <a:pt x="7291" y="236"/>
                    <a:pt x="6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5" name="Google Shape;1585;p24"/>
            <p:cNvSpPr/>
            <p:nvPr/>
          </p:nvSpPr>
          <p:spPr>
            <a:xfrm>
              <a:off x="3488261" y="902550"/>
              <a:ext cx="123741" cy="121464"/>
            </a:xfrm>
            <a:custGeom>
              <a:avLst/>
              <a:gdLst/>
              <a:ahLst/>
              <a:cxnLst/>
              <a:rect l="l" t="t" r="r" b="b"/>
              <a:pathLst>
                <a:path w="4673" h="4587" extrusionOk="0">
                  <a:moveTo>
                    <a:pt x="153" y="0"/>
                  </a:moveTo>
                  <a:cubicBezTo>
                    <a:pt x="118" y="0"/>
                    <a:pt x="83" y="3"/>
                    <a:pt x="47" y="9"/>
                  </a:cubicBezTo>
                  <a:lnTo>
                    <a:pt x="0" y="33"/>
                  </a:lnTo>
                  <a:cubicBezTo>
                    <a:pt x="213" y="387"/>
                    <a:pt x="449" y="717"/>
                    <a:pt x="708" y="1047"/>
                  </a:cubicBezTo>
                  <a:cubicBezTo>
                    <a:pt x="1345" y="1920"/>
                    <a:pt x="2077" y="2699"/>
                    <a:pt x="2855" y="3407"/>
                  </a:cubicBezTo>
                  <a:cubicBezTo>
                    <a:pt x="3398" y="3879"/>
                    <a:pt x="4011" y="4280"/>
                    <a:pt x="4648" y="4587"/>
                  </a:cubicBezTo>
                  <a:cubicBezTo>
                    <a:pt x="4672" y="4492"/>
                    <a:pt x="4648" y="4374"/>
                    <a:pt x="4601" y="4303"/>
                  </a:cubicBezTo>
                  <a:cubicBezTo>
                    <a:pt x="4413" y="3737"/>
                    <a:pt x="4129" y="3242"/>
                    <a:pt x="3752" y="2793"/>
                  </a:cubicBezTo>
                  <a:cubicBezTo>
                    <a:pt x="3091" y="1968"/>
                    <a:pt x="2313" y="1236"/>
                    <a:pt x="1487" y="599"/>
                  </a:cubicBezTo>
                  <a:cubicBezTo>
                    <a:pt x="1156" y="387"/>
                    <a:pt x="802" y="221"/>
                    <a:pt x="449" y="80"/>
                  </a:cubicBezTo>
                  <a:cubicBezTo>
                    <a:pt x="360" y="27"/>
                    <a:pt x="258"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6" name="Google Shape;1586;p24"/>
            <p:cNvSpPr/>
            <p:nvPr/>
          </p:nvSpPr>
          <p:spPr>
            <a:xfrm>
              <a:off x="3341293" y="943808"/>
              <a:ext cx="186843" cy="186552"/>
            </a:xfrm>
            <a:custGeom>
              <a:avLst/>
              <a:gdLst/>
              <a:ahLst/>
              <a:cxnLst/>
              <a:rect l="l" t="t" r="r" b="b"/>
              <a:pathLst>
                <a:path w="7056" h="7045" extrusionOk="0">
                  <a:moveTo>
                    <a:pt x="5605" y="1"/>
                  </a:moveTo>
                  <a:cubicBezTo>
                    <a:pt x="5575" y="1"/>
                    <a:pt x="5546" y="13"/>
                    <a:pt x="5522" y="36"/>
                  </a:cubicBezTo>
                  <a:lnTo>
                    <a:pt x="48" y="5487"/>
                  </a:lnTo>
                  <a:cubicBezTo>
                    <a:pt x="1" y="5534"/>
                    <a:pt x="1" y="5605"/>
                    <a:pt x="48" y="5676"/>
                  </a:cubicBezTo>
                  <a:lnTo>
                    <a:pt x="378" y="6006"/>
                  </a:lnTo>
                  <a:cubicBezTo>
                    <a:pt x="465" y="5925"/>
                    <a:pt x="559" y="5891"/>
                    <a:pt x="650" y="5891"/>
                  </a:cubicBezTo>
                  <a:cubicBezTo>
                    <a:pt x="957" y="5891"/>
                    <a:pt x="1218" y="6281"/>
                    <a:pt x="945" y="6572"/>
                  </a:cubicBezTo>
                  <a:lnTo>
                    <a:pt x="1417" y="7044"/>
                  </a:lnTo>
                  <a:lnTo>
                    <a:pt x="7056" y="1429"/>
                  </a:lnTo>
                  <a:lnTo>
                    <a:pt x="6584" y="933"/>
                  </a:lnTo>
                  <a:cubicBezTo>
                    <a:pt x="6500" y="1007"/>
                    <a:pt x="6408" y="1038"/>
                    <a:pt x="6321" y="1038"/>
                  </a:cubicBezTo>
                  <a:cubicBezTo>
                    <a:pt x="6017" y="1038"/>
                    <a:pt x="5761" y="660"/>
                    <a:pt x="6018" y="367"/>
                  </a:cubicBezTo>
                  <a:lnTo>
                    <a:pt x="5687" y="36"/>
                  </a:lnTo>
                  <a:cubicBezTo>
                    <a:pt x="5664" y="13"/>
                    <a:pt x="5634" y="1"/>
                    <a:pt x="5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7" name="Google Shape;1587;p24"/>
            <p:cNvSpPr/>
            <p:nvPr/>
          </p:nvSpPr>
          <p:spPr>
            <a:xfrm>
              <a:off x="3378789" y="980987"/>
              <a:ext cx="171220" cy="170293"/>
            </a:xfrm>
            <a:custGeom>
              <a:avLst/>
              <a:gdLst/>
              <a:ahLst/>
              <a:cxnLst/>
              <a:rect l="l" t="t" r="r" b="b"/>
              <a:pathLst>
                <a:path w="6466" h="6431" extrusionOk="0">
                  <a:moveTo>
                    <a:pt x="5640" y="1"/>
                  </a:moveTo>
                  <a:lnTo>
                    <a:pt x="1" y="5640"/>
                  </a:lnTo>
                  <a:lnTo>
                    <a:pt x="779" y="6395"/>
                  </a:lnTo>
                  <a:cubicBezTo>
                    <a:pt x="803" y="6419"/>
                    <a:pt x="832" y="6431"/>
                    <a:pt x="865" y="6431"/>
                  </a:cubicBezTo>
                  <a:cubicBezTo>
                    <a:pt x="897" y="6431"/>
                    <a:pt x="933" y="6419"/>
                    <a:pt x="968" y="6395"/>
                  </a:cubicBezTo>
                  <a:lnTo>
                    <a:pt x="6419" y="968"/>
                  </a:lnTo>
                  <a:cubicBezTo>
                    <a:pt x="6466" y="898"/>
                    <a:pt x="6466" y="827"/>
                    <a:pt x="6419" y="780"/>
                  </a:cubicBezTo>
                  <a:lnTo>
                    <a:pt x="5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8" name="Google Shape;1588;p24"/>
            <p:cNvSpPr/>
            <p:nvPr/>
          </p:nvSpPr>
          <p:spPr>
            <a:xfrm>
              <a:off x="3416285" y="1014802"/>
              <a:ext cx="45016" cy="41044"/>
            </a:xfrm>
            <a:custGeom>
              <a:avLst/>
              <a:gdLst/>
              <a:ahLst/>
              <a:cxnLst/>
              <a:rect l="l" t="t" r="r" b="b"/>
              <a:pathLst>
                <a:path w="1700" h="1550" extrusionOk="0">
                  <a:moveTo>
                    <a:pt x="838" y="1"/>
                  </a:moveTo>
                  <a:cubicBezTo>
                    <a:pt x="647" y="1"/>
                    <a:pt x="457" y="72"/>
                    <a:pt x="307" y="210"/>
                  </a:cubicBezTo>
                  <a:cubicBezTo>
                    <a:pt x="0" y="517"/>
                    <a:pt x="0" y="1013"/>
                    <a:pt x="307" y="1319"/>
                  </a:cubicBezTo>
                  <a:cubicBezTo>
                    <a:pt x="449" y="1473"/>
                    <a:pt x="643" y="1549"/>
                    <a:pt x="841" y="1549"/>
                  </a:cubicBezTo>
                  <a:cubicBezTo>
                    <a:pt x="1039" y="1549"/>
                    <a:pt x="1239" y="1473"/>
                    <a:pt x="1392" y="1319"/>
                  </a:cubicBezTo>
                  <a:cubicBezTo>
                    <a:pt x="1699" y="1013"/>
                    <a:pt x="1699" y="517"/>
                    <a:pt x="1392" y="234"/>
                  </a:cubicBezTo>
                  <a:cubicBezTo>
                    <a:pt x="1236" y="78"/>
                    <a:pt x="1037" y="1"/>
                    <a:pt x="838" y="1"/>
                  </a:cubicBezTo>
                  <a:close/>
                </a:path>
              </a:pathLst>
            </a:custGeom>
            <a:solidFill>
              <a:srgbClr val="EF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9" name="Google Shape;1589;p24"/>
            <p:cNvSpPr/>
            <p:nvPr/>
          </p:nvSpPr>
          <p:spPr>
            <a:xfrm>
              <a:off x="3426268" y="1022852"/>
              <a:ext cx="25024" cy="24415"/>
            </a:xfrm>
            <a:custGeom>
              <a:avLst/>
              <a:gdLst/>
              <a:ahLst/>
              <a:cxnLst/>
              <a:rect l="l" t="t" r="r" b="b"/>
              <a:pathLst>
                <a:path w="945" h="922" extrusionOk="0">
                  <a:moveTo>
                    <a:pt x="732" y="1"/>
                  </a:moveTo>
                  <a:lnTo>
                    <a:pt x="1" y="709"/>
                  </a:lnTo>
                  <a:lnTo>
                    <a:pt x="213" y="921"/>
                  </a:lnTo>
                  <a:lnTo>
                    <a:pt x="945" y="213"/>
                  </a:lnTo>
                  <a:lnTo>
                    <a:pt x="732"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0" name="Google Shape;1590;p24"/>
            <p:cNvSpPr/>
            <p:nvPr/>
          </p:nvSpPr>
          <p:spPr>
            <a:xfrm>
              <a:off x="3426268" y="1022852"/>
              <a:ext cx="25024" cy="24415"/>
            </a:xfrm>
            <a:custGeom>
              <a:avLst/>
              <a:gdLst/>
              <a:ahLst/>
              <a:cxnLst/>
              <a:rect l="l" t="t" r="r" b="b"/>
              <a:pathLst>
                <a:path w="945" h="922" extrusionOk="0">
                  <a:moveTo>
                    <a:pt x="213" y="1"/>
                  </a:moveTo>
                  <a:lnTo>
                    <a:pt x="1" y="213"/>
                  </a:lnTo>
                  <a:lnTo>
                    <a:pt x="709" y="921"/>
                  </a:lnTo>
                  <a:lnTo>
                    <a:pt x="945" y="709"/>
                  </a:lnTo>
                  <a:lnTo>
                    <a:pt x="213" y="1"/>
                  </a:ln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1" name="Google Shape;1591;p24"/>
            <p:cNvSpPr/>
            <p:nvPr/>
          </p:nvSpPr>
          <p:spPr>
            <a:xfrm>
              <a:off x="3528246" y="936417"/>
              <a:ext cx="53754" cy="48856"/>
            </a:xfrm>
            <a:custGeom>
              <a:avLst/>
              <a:gdLst/>
              <a:ahLst/>
              <a:cxnLst/>
              <a:rect l="l" t="t" r="r" b="b"/>
              <a:pathLst>
                <a:path w="2030" h="1845" extrusionOk="0">
                  <a:moveTo>
                    <a:pt x="192" y="0"/>
                  </a:moveTo>
                  <a:cubicBezTo>
                    <a:pt x="160" y="0"/>
                    <a:pt x="135" y="9"/>
                    <a:pt x="118" y="26"/>
                  </a:cubicBezTo>
                  <a:cubicBezTo>
                    <a:pt x="0" y="144"/>
                    <a:pt x="307" y="639"/>
                    <a:pt x="803" y="1135"/>
                  </a:cubicBezTo>
                  <a:cubicBezTo>
                    <a:pt x="1226" y="1558"/>
                    <a:pt x="1650" y="1844"/>
                    <a:pt x="1838" y="1844"/>
                  </a:cubicBezTo>
                  <a:cubicBezTo>
                    <a:pt x="1869" y="1844"/>
                    <a:pt x="1894" y="1836"/>
                    <a:pt x="1912" y="1819"/>
                  </a:cubicBezTo>
                  <a:cubicBezTo>
                    <a:pt x="2029" y="1725"/>
                    <a:pt x="1723" y="1205"/>
                    <a:pt x="1227" y="710"/>
                  </a:cubicBezTo>
                  <a:cubicBezTo>
                    <a:pt x="803" y="286"/>
                    <a:pt x="380" y="0"/>
                    <a:pt x="192" y="0"/>
                  </a:cubicBezTo>
                  <a:close/>
                </a:path>
              </a:pathLst>
            </a:custGeom>
            <a:solidFill>
              <a:srgbClr val="B73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592" name="Google Shape;1592;p24"/>
          <p:cNvGrpSpPr/>
          <p:nvPr/>
        </p:nvGrpSpPr>
        <p:grpSpPr>
          <a:xfrm rot="1305467">
            <a:off x="2363160" y="5592306"/>
            <a:ext cx="1021851" cy="1367116"/>
            <a:chOff x="1092001" y="1318452"/>
            <a:chExt cx="766354" cy="1025292"/>
          </a:xfrm>
        </p:grpSpPr>
        <p:sp>
          <p:nvSpPr>
            <p:cNvPr id="1593" name="Google Shape;1593;p24"/>
            <p:cNvSpPr/>
            <p:nvPr/>
          </p:nvSpPr>
          <p:spPr>
            <a:xfrm>
              <a:off x="1226944" y="1536465"/>
              <a:ext cx="524860" cy="680430"/>
            </a:xfrm>
            <a:custGeom>
              <a:avLst/>
              <a:gdLst/>
              <a:ahLst/>
              <a:cxnLst/>
              <a:rect l="l" t="t" r="r" b="b"/>
              <a:pathLst>
                <a:path w="19821" h="25696" extrusionOk="0">
                  <a:moveTo>
                    <a:pt x="16281" y="0"/>
                  </a:moveTo>
                  <a:lnTo>
                    <a:pt x="1" y="23218"/>
                  </a:lnTo>
                  <a:lnTo>
                    <a:pt x="3540" y="25695"/>
                  </a:lnTo>
                  <a:lnTo>
                    <a:pt x="19821" y="2454"/>
                  </a:lnTo>
                  <a:lnTo>
                    <a:pt x="162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4" name="Google Shape;1594;p24"/>
            <p:cNvSpPr/>
            <p:nvPr/>
          </p:nvSpPr>
          <p:spPr>
            <a:xfrm>
              <a:off x="1133840" y="1470847"/>
              <a:ext cx="524251" cy="680430"/>
            </a:xfrm>
            <a:custGeom>
              <a:avLst/>
              <a:gdLst/>
              <a:ahLst/>
              <a:cxnLst/>
              <a:rect l="l" t="t" r="r" b="b"/>
              <a:pathLst>
                <a:path w="19798" h="25696" extrusionOk="0">
                  <a:moveTo>
                    <a:pt x="16282" y="1"/>
                  </a:moveTo>
                  <a:lnTo>
                    <a:pt x="1" y="23218"/>
                  </a:lnTo>
                  <a:lnTo>
                    <a:pt x="3517" y="25696"/>
                  </a:lnTo>
                  <a:lnTo>
                    <a:pt x="19797" y="2478"/>
                  </a:lnTo>
                  <a:lnTo>
                    <a:pt x="162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5" name="Google Shape;1595;p24"/>
            <p:cNvSpPr/>
            <p:nvPr/>
          </p:nvSpPr>
          <p:spPr>
            <a:xfrm>
              <a:off x="1092001" y="2261233"/>
              <a:ext cx="98108" cy="82512"/>
            </a:xfrm>
            <a:custGeom>
              <a:avLst/>
              <a:gdLst/>
              <a:ahLst/>
              <a:cxnLst/>
              <a:rect l="l" t="t" r="r" b="b"/>
              <a:pathLst>
                <a:path w="3705" h="3116" extrusionOk="0">
                  <a:moveTo>
                    <a:pt x="2194" y="1"/>
                  </a:moveTo>
                  <a:lnTo>
                    <a:pt x="0" y="3115"/>
                  </a:lnTo>
                  <a:lnTo>
                    <a:pt x="3704" y="1063"/>
                  </a:lnTo>
                  <a:lnTo>
                    <a:pt x="219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6" name="Google Shape;1596;p24"/>
            <p:cNvSpPr/>
            <p:nvPr/>
          </p:nvSpPr>
          <p:spPr>
            <a:xfrm>
              <a:off x="1092001" y="2233111"/>
              <a:ext cx="58124" cy="110633"/>
            </a:xfrm>
            <a:custGeom>
              <a:avLst/>
              <a:gdLst/>
              <a:ahLst/>
              <a:cxnLst/>
              <a:rect l="l" t="t" r="r" b="b"/>
              <a:pathLst>
                <a:path w="2195" h="4178" extrusionOk="0">
                  <a:moveTo>
                    <a:pt x="684" y="1"/>
                  </a:moveTo>
                  <a:lnTo>
                    <a:pt x="0" y="4177"/>
                  </a:lnTo>
                  <a:lnTo>
                    <a:pt x="0" y="4177"/>
                  </a:lnTo>
                  <a:lnTo>
                    <a:pt x="2194" y="1063"/>
                  </a:lnTo>
                  <a:lnTo>
                    <a:pt x="68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7" name="Google Shape;1597;p24"/>
            <p:cNvSpPr/>
            <p:nvPr/>
          </p:nvSpPr>
          <p:spPr>
            <a:xfrm>
              <a:off x="1149657" y="2150154"/>
              <a:ext cx="170584" cy="138120"/>
            </a:xfrm>
            <a:custGeom>
              <a:avLst/>
              <a:gdLst/>
              <a:ahLst/>
              <a:cxnLst/>
              <a:rect l="l" t="t" r="r" b="b"/>
              <a:pathLst>
                <a:path w="6442" h="5216" extrusionOk="0">
                  <a:moveTo>
                    <a:pt x="2903" y="1"/>
                  </a:moveTo>
                  <a:lnTo>
                    <a:pt x="0" y="4154"/>
                  </a:lnTo>
                  <a:lnTo>
                    <a:pt x="1510" y="5216"/>
                  </a:lnTo>
                  <a:lnTo>
                    <a:pt x="6442" y="2478"/>
                  </a:lnTo>
                  <a:lnTo>
                    <a:pt x="29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8" name="Google Shape;1598;p24"/>
            <p:cNvSpPr/>
            <p:nvPr/>
          </p:nvSpPr>
          <p:spPr>
            <a:xfrm>
              <a:off x="1110113" y="2085668"/>
              <a:ext cx="116856" cy="175589"/>
            </a:xfrm>
            <a:custGeom>
              <a:avLst/>
              <a:gdLst/>
              <a:ahLst/>
              <a:cxnLst/>
              <a:rect l="l" t="t" r="r" b="b"/>
              <a:pathLst>
                <a:path w="4413" h="6631" extrusionOk="0">
                  <a:moveTo>
                    <a:pt x="897" y="0"/>
                  </a:moveTo>
                  <a:lnTo>
                    <a:pt x="0" y="5569"/>
                  </a:lnTo>
                  <a:lnTo>
                    <a:pt x="1510" y="6631"/>
                  </a:lnTo>
                  <a:lnTo>
                    <a:pt x="4413" y="2478"/>
                  </a:lnTo>
                  <a:lnTo>
                    <a:pt x="8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9" name="Google Shape;1599;p24"/>
            <p:cNvSpPr/>
            <p:nvPr/>
          </p:nvSpPr>
          <p:spPr>
            <a:xfrm>
              <a:off x="1564966" y="1430861"/>
              <a:ext cx="121252" cy="105629"/>
            </a:xfrm>
            <a:custGeom>
              <a:avLst/>
              <a:gdLst/>
              <a:ahLst/>
              <a:cxnLst/>
              <a:rect l="l" t="t" r="r" b="b"/>
              <a:pathLst>
                <a:path w="4579" h="3989" extrusionOk="0">
                  <a:moveTo>
                    <a:pt x="1062" y="1"/>
                  </a:moveTo>
                  <a:lnTo>
                    <a:pt x="1" y="1511"/>
                  </a:lnTo>
                  <a:lnTo>
                    <a:pt x="3516" y="3988"/>
                  </a:lnTo>
                  <a:lnTo>
                    <a:pt x="4578" y="2478"/>
                  </a:lnTo>
                  <a:lnTo>
                    <a:pt x="1062" y="1"/>
                  </a:lnTo>
                  <a:close/>
                </a:path>
              </a:pathLst>
            </a:custGeom>
            <a:solidFill>
              <a:srgbClr val="D6C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0" name="Google Shape;1600;p24"/>
            <p:cNvSpPr/>
            <p:nvPr/>
          </p:nvSpPr>
          <p:spPr>
            <a:xfrm>
              <a:off x="1658071" y="1496480"/>
              <a:ext cx="121225" cy="104993"/>
            </a:xfrm>
            <a:custGeom>
              <a:avLst/>
              <a:gdLst/>
              <a:ahLst/>
              <a:cxnLst/>
              <a:rect l="l" t="t" r="r" b="b"/>
              <a:pathLst>
                <a:path w="4578" h="3965" extrusionOk="0">
                  <a:moveTo>
                    <a:pt x="1062" y="0"/>
                  </a:moveTo>
                  <a:lnTo>
                    <a:pt x="0" y="1510"/>
                  </a:lnTo>
                  <a:lnTo>
                    <a:pt x="3540" y="3964"/>
                  </a:lnTo>
                  <a:lnTo>
                    <a:pt x="4578" y="2478"/>
                  </a:lnTo>
                  <a:lnTo>
                    <a:pt x="1062" y="0"/>
                  </a:lnTo>
                  <a:close/>
                </a:path>
              </a:pathLst>
            </a:custGeom>
            <a:solidFill>
              <a:srgbClr val="EFE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1" name="Google Shape;1601;p24"/>
            <p:cNvSpPr/>
            <p:nvPr/>
          </p:nvSpPr>
          <p:spPr>
            <a:xfrm>
              <a:off x="1592452" y="1318452"/>
              <a:ext cx="188087" cy="178052"/>
            </a:xfrm>
            <a:custGeom>
              <a:avLst/>
              <a:gdLst/>
              <a:ahLst/>
              <a:cxnLst/>
              <a:rect l="l" t="t" r="r" b="b"/>
              <a:pathLst>
                <a:path w="7103" h="6724" extrusionOk="0">
                  <a:moveTo>
                    <a:pt x="4113" y="1"/>
                  </a:moveTo>
                  <a:cubicBezTo>
                    <a:pt x="3445" y="1"/>
                    <a:pt x="2782" y="314"/>
                    <a:pt x="2360" y="895"/>
                  </a:cubicBezTo>
                  <a:lnTo>
                    <a:pt x="1" y="4246"/>
                  </a:lnTo>
                  <a:lnTo>
                    <a:pt x="3540" y="6723"/>
                  </a:lnTo>
                  <a:lnTo>
                    <a:pt x="7103" y="1650"/>
                  </a:lnTo>
                  <a:lnTo>
                    <a:pt x="5310" y="376"/>
                  </a:lnTo>
                  <a:cubicBezTo>
                    <a:pt x="4947" y="122"/>
                    <a:pt x="4529" y="1"/>
                    <a:pt x="411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2" name="Google Shape;1602;p24"/>
            <p:cNvSpPr/>
            <p:nvPr/>
          </p:nvSpPr>
          <p:spPr>
            <a:xfrm>
              <a:off x="1684646" y="1361481"/>
              <a:ext cx="173709" cy="199950"/>
            </a:xfrm>
            <a:custGeom>
              <a:avLst/>
              <a:gdLst/>
              <a:ahLst/>
              <a:cxnLst/>
              <a:rect l="l" t="t" r="r" b="b"/>
              <a:pathLst>
                <a:path w="6560" h="7551" extrusionOk="0">
                  <a:moveTo>
                    <a:pt x="3587" y="0"/>
                  </a:moveTo>
                  <a:lnTo>
                    <a:pt x="0" y="5073"/>
                  </a:lnTo>
                  <a:lnTo>
                    <a:pt x="3539" y="7551"/>
                  </a:lnTo>
                  <a:lnTo>
                    <a:pt x="5899" y="4200"/>
                  </a:lnTo>
                  <a:cubicBezTo>
                    <a:pt x="6560" y="3233"/>
                    <a:pt x="6324" y="1911"/>
                    <a:pt x="5380" y="1251"/>
                  </a:cubicBezTo>
                  <a:lnTo>
                    <a:pt x="3587"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3" name="Google Shape;1603;p24"/>
            <p:cNvSpPr/>
            <p:nvPr/>
          </p:nvSpPr>
          <p:spPr>
            <a:xfrm>
              <a:off x="1225397" y="1535801"/>
              <a:ext cx="461123" cy="636076"/>
            </a:xfrm>
            <a:custGeom>
              <a:avLst/>
              <a:gdLst/>
              <a:ahLst/>
              <a:cxnLst/>
              <a:rect l="l" t="t" r="r" b="b"/>
              <a:pathLst>
                <a:path w="17414" h="24021" extrusionOk="0">
                  <a:moveTo>
                    <a:pt x="16281" y="0"/>
                  </a:moveTo>
                  <a:lnTo>
                    <a:pt x="1" y="23218"/>
                  </a:lnTo>
                  <a:lnTo>
                    <a:pt x="1133" y="24020"/>
                  </a:lnTo>
                  <a:lnTo>
                    <a:pt x="17414" y="779"/>
                  </a:lnTo>
                  <a:lnTo>
                    <a:pt x="162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4" name="Google Shape;1604;p24"/>
            <p:cNvSpPr/>
            <p:nvPr/>
          </p:nvSpPr>
          <p:spPr>
            <a:xfrm>
              <a:off x="1197410" y="1516307"/>
              <a:ext cx="461732" cy="636076"/>
            </a:xfrm>
            <a:custGeom>
              <a:avLst/>
              <a:gdLst/>
              <a:ahLst/>
              <a:cxnLst/>
              <a:rect l="l" t="t" r="r" b="b"/>
              <a:pathLst>
                <a:path w="17437" h="24021" extrusionOk="0">
                  <a:moveTo>
                    <a:pt x="16304" y="1"/>
                  </a:moveTo>
                  <a:lnTo>
                    <a:pt x="0" y="23219"/>
                  </a:lnTo>
                  <a:lnTo>
                    <a:pt x="1133" y="24021"/>
                  </a:lnTo>
                  <a:lnTo>
                    <a:pt x="17437" y="803"/>
                  </a:lnTo>
                  <a:lnTo>
                    <a:pt x="163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05" name="Google Shape;1605;p24"/>
          <p:cNvGrpSpPr/>
          <p:nvPr/>
        </p:nvGrpSpPr>
        <p:grpSpPr>
          <a:xfrm>
            <a:off x="8275272" y="6030427"/>
            <a:ext cx="1034795" cy="1065127"/>
            <a:chOff x="4228612" y="3830323"/>
            <a:chExt cx="856430" cy="881533"/>
          </a:xfrm>
        </p:grpSpPr>
        <p:sp>
          <p:nvSpPr>
            <p:cNvPr id="1606" name="Google Shape;1606;p24"/>
            <p:cNvSpPr/>
            <p:nvPr/>
          </p:nvSpPr>
          <p:spPr>
            <a:xfrm>
              <a:off x="4349631" y="3916500"/>
              <a:ext cx="578588" cy="596700"/>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7" name="Google Shape;1607;p24"/>
            <p:cNvSpPr/>
            <p:nvPr/>
          </p:nvSpPr>
          <p:spPr>
            <a:xfrm>
              <a:off x="4428357" y="3992101"/>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8" name="Google Shape;1608;p24"/>
            <p:cNvSpPr/>
            <p:nvPr/>
          </p:nvSpPr>
          <p:spPr>
            <a:xfrm>
              <a:off x="4983808" y="3830323"/>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9" name="Google Shape;1609;p24"/>
            <p:cNvSpPr/>
            <p:nvPr/>
          </p:nvSpPr>
          <p:spPr>
            <a:xfrm>
              <a:off x="5016231" y="3830323"/>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0" name="Google Shape;1610;p24"/>
            <p:cNvSpPr/>
            <p:nvPr/>
          </p:nvSpPr>
          <p:spPr>
            <a:xfrm>
              <a:off x="4848838" y="3867819"/>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1" name="Google Shape;1611;p24"/>
            <p:cNvSpPr/>
            <p:nvPr/>
          </p:nvSpPr>
          <p:spPr>
            <a:xfrm>
              <a:off x="4928200" y="3900310"/>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2" name="Google Shape;1612;p24"/>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3" name="Google Shape;1613;p24"/>
            <p:cNvSpPr/>
            <p:nvPr/>
          </p:nvSpPr>
          <p:spPr>
            <a:xfrm>
              <a:off x="4319767" y="4434953"/>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4" name="Google Shape;1614;p24"/>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5" name="Google Shape;1615;p24"/>
            <p:cNvSpPr/>
            <p:nvPr/>
          </p:nvSpPr>
          <p:spPr>
            <a:xfrm>
              <a:off x="4228612" y="4470003"/>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6" name="Google Shape;1616;p24"/>
            <p:cNvSpPr/>
            <p:nvPr/>
          </p:nvSpPr>
          <p:spPr>
            <a:xfrm>
              <a:off x="4405352" y="3965112"/>
              <a:ext cx="525496" cy="545462"/>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7" name="Google Shape;1617;p24"/>
            <p:cNvSpPr/>
            <p:nvPr/>
          </p:nvSpPr>
          <p:spPr>
            <a:xfrm>
              <a:off x="4429671" y="3988160"/>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18" name="Google Shape;1618;p24"/>
          <p:cNvGrpSpPr/>
          <p:nvPr/>
        </p:nvGrpSpPr>
        <p:grpSpPr>
          <a:xfrm rot="-3667843" flipH="1">
            <a:off x="9232542" y="6136469"/>
            <a:ext cx="637345" cy="547487"/>
            <a:chOff x="5263209" y="4056946"/>
            <a:chExt cx="478022" cy="410626"/>
          </a:xfrm>
        </p:grpSpPr>
        <p:sp>
          <p:nvSpPr>
            <p:cNvPr id="1619" name="Google Shape;1619;p24"/>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0" name="Google Shape;1620;p24"/>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1" name="Google Shape;1621;p24"/>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2" name="Google Shape;1622;p24"/>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3" name="Google Shape;1623;p24"/>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4" name="Google Shape;1624;p24"/>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5" name="Google Shape;1625;p24"/>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6" name="Google Shape;1626;p24"/>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7" name="Google Shape;1627;p24"/>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8" name="Google Shape;1628;p24"/>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040223952"/>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29"/>
        <p:cNvGrpSpPr/>
        <p:nvPr/>
      </p:nvGrpSpPr>
      <p:grpSpPr>
        <a:xfrm>
          <a:off x="0" y="0"/>
          <a:ext cx="0" cy="0"/>
          <a:chOff x="0" y="0"/>
          <a:chExt cx="0" cy="0"/>
        </a:xfrm>
      </p:grpSpPr>
      <p:grpSp>
        <p:nvGrpSpPr>
          <p:cNvPr id="1630" name="Google Shape;1630;p25"/>
          <p:cNvGrpSpPr/>
          <p:nvPr/>
        </p:nvGrpSpPr>
        <p:grpSpPr>
          <a:xfrm>
            <a:off x="-584199" y="-1382400"/>
            <a:ext cx="13004973" cy="9447064"/>
            <a:chOff x="-438149" y="-1036800"/>
            <a:chExt cx="9753730" cy="7085298"/>
          </a:xfrm>
        </p:grpSpPr>
        <p:sp>
          <p:nvSpPr>
            <p:cNvPr id="1631" name="Google Shape;1631;p25"/>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2" name="Google Shape;1632;p25"/>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3" name="Google Shape;1633;p25"/>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4" name="Google Shape;1634;p25"/>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5" name="Google Shape;1635;p25"/>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6" name="Google Shape;1636;p25"/>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7" name="Google Shape;1637;p25"/>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8" name="Google Shape;1638;p25"/>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9" name="Google Shape;1639;p25"/>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0" name="Google Shape;1640;p25"/>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1" name="Google Shape;1641;p25"/>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2" name="Google Shape;1642;p25"/>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3" name="Google Shape;1643;p25"/>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4" name="Google Shape;1644;p25"/>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5" name="Google Shape;1645;p25"/>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6" name="Google Shape;1646;p25"/>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7" name="Google Shape;1647;p25"/>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8" name="Google Shape;1648;p25"/>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9" name="Google Shape;1649;p25"/>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0" name="Google Shape;1650;p25"/>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1" name="Google Shape;1651;p25"/>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2" name="Google Shape;1652;p25"/>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3" name="Google Shape;1653;p25"/>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4" name="Google Shape;1654;p25"/>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55" name="Google Shape;1655;p25"/>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656" name="Google Shape;1656;p25"/>
          <p:cNvGrpSpPr/>
          <p:nvPr/>
        </p:nvGrpSpPr>
        <p:grpSpPr>
          <a:xfrm rot="3667843">
            <a:off x="1037309" y="1001535"/>
            <a:ext cx="637345" cy="547487"/>
            <a:chOff x="5263209" y="4056946"/>
            <a:chExt cx="478022" cy="410626"/>
          </a:xfrm>
        </p:grpSpPr>
        <p:sp>
          <p:nvSpPr>
            <p:cNvPr id="1657" name="Google Shape;1657;p25"/>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8" name="Google Shape;1658;p25"/>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9" name="Google Shape;1659;p25"/>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0" name="Google Shape;1660;p25"/>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1" name="Google Shape;1661;p25"/>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2" name="Google Shape;1662;p25"/>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3" name="Google Shape;1663;p25"/>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4" name="Google Shape;1664;p25"/>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5" name="Google Shape;1665;p25"/>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6" name="Google Shape;1666;p25"/>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667" name="Google Shape;1667;p25"/>
          <p:cNvGrpSpPr/>
          <p:nvPr/>
        </p:nvGrpSpPr>
        <p:grpSpPr>
          <a:xfrm rot="6887349">
            <a:off x="10449013" y="5356545"/>
            <a:ext cx="1302352" cy="1077403"/>
            <a:chOff x="8639759" y="1788937"/>
            <a:chExt cx="976717" cy="808014"/>
          </a:xfrm>
        </p:grpSpPr>
        <p:grpSp>
          <p:nvGrpSpPr>
            <p:cNvPr id="1668" name="Google Shape;1668;p25"/>
            <p:cNvGrpSpPr/>
            <p:nvPr/>
          </p:nvGrpSpPr>
          <p:grpSpPr>
            <a:xfrm>
              <a:off x="8639759" y="1788937"/>
              <a:ext cx="976717" cy="808014"/>
              <a:chOff x="7420559" y="2246137"/>
              <a:chExt cx="976717" cy="808014"/>
            </a:xfrm>
          </p:grpSpPr>
          <p:sp>
            <p:nvSpPr>
              <p:cNvPr id="1669" name="Google Shape;1669;p25"/>
              <p:cNvSpPr/>
              <p:nvPr/>
            </p:nvSpPr>
            <p:spPr>
              <a:xfrm>
                <a:off x="7420559" y="2246137"/>
                <a:ext cx="930375" cy="747292"/>
              </a:xfrm>
              <a:custGeom>
                <a:avLst/>
                <a:gdLst/>
                <a:ahLst/>
                <a:cxnLst/>
                <a:rect l="l" t="t" r="r" b="b"/>
                <a:pathLst>
                  <a:path w="35135" h="28221" extrusionOk="0">
                    <a:moveTo>
                      <a:pt x="33294" y="0"/>
                    </a:moveTo>
                    <a:lnTo>
                      <a:pt x="1" y="25861"/>
                    </a:lnTo>
                    <a:lnTo>
                      <a:pt x="1865" y="28220"/>
                    </a:lnTo>
                    <a:lnTo>
                      <a:pt x="35134" y="2383"/>
                    </a:lnTo>
                    <a:lnTo>
                      <a:pt x="3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0" name="Google Shape;1670;p25"/>
              <p:cNvSpPr/>
              <p:nvPr/>
            </p:nvSpPr>
            <p:spPr>
              <a:xfrm>
                <a:off x="7467564" y="2306858"/>
                <a:ext cx="929713" cy="747292"/>
              </a:xfrm>
              <a:custGeom>
                <a:avLst/>
                <a:gdLst/>
                <a:ahLst/>
                <a:cxnLst/>
                <a:rect l="l" t="t" r="r" b="b"/>
                <a:pathLst>
                  <a:path w="35110" h="28221" extrusionOk="0">
                    <a:moveTo>
                      <a:pt x="33269" y="0"/>
                    </a:moveTo>
                    <a:lnTo>
                      <a:pt x="0" y="25837"/>
                    </a:lnTo>
                    <a:lnTo>
                      <a:pt x="1840" y="28220"/>
                    </a:lnTo>
                    <a:lnTo>
                      <a:pt x="35110" y="2383"/>
                    </a:lnTo>
                    <a:lnTo>
                      <a:pt x="332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1" name="Google Shape;1671;p25"/>
              <p:cNvSpPr/>
              <p:nvPr/>
            </p:nvSpPr>
            <p:spPr>
              <a:xfrm>
                <a:off x="7547534" y="2914795"/>
                <a:ext cx="53119" cy="64373"/>
              </a:xfrm>
              <a:custGeom>
                <a:avLst/>
                <a:gdLst/>
                <a:ahLst/>
                <a:cxnLst/>
                <a:rect l="l" t="t" r="r" b="b"/>
                <a:pathLst>
                  <a:path w="2006" h="2431" extrusionOk="0">
                    <a:moveTo>
                      <a:pt x="307" y="0"/>
                    </a:moveTo>
                    <a:lnTo>
                      <a:pt x="0" y="236"/>
                    </a:lnTo>
                    <a:lnTo>
                      <a:pt x="1723"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2" name="Google Shape;1672;p25"/>
              <p:cNvSpPr/>
              <p:nvPr/>
            </p:nvSpPr>
            <p:spPr>
              <a:xfrm>
                <a:off x="7596893" y="2876054"/>
                <a:ext cx="53119" cy="65008"/>
              </a:xfrm>
              <a:custGeom>
                <a:avLst/>
                <a:gdLst/>
                <a:ahLst/>
                <a:cxnLst/>
                <a:rect l="l" t="t" r="r" b="b"/>
                <a:pathLst>
                  <a:path w="2006" h="2455" extrusionOk="0">
                    <a:moveTo>
                      <a:pt x="307" y="1"/>
                    </a:moveTo>
                    <a:lnTo>
                      <a:pt x="0" y="236"/>
                    </a:lnTo>
                    <a:lnTo>
                      <a:pt x="1723" y="2454"/>
                    </a:lnTo>
                    <a:lnTo>
                      <a:pt x="2006" y="2218"/>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3" name="Google Shape;1673;p25"/>
              <p:cNvSpPr/>
              <p:nvPr/>
            </p:nvSpPr>
            <p:spPr>
              <a:xfrm>
                <a:off x="7646253" y="2837949"/>
                <a:ext cx="53119" cy="65008"/>
              </a:xfrm>
              <a:custGeom>
                <a:avLst/>
                <a:gdLst/>
                <a:ahLst/>
                <a:cxnLst/>
                <a:rect l="l" t="t" r="r" b="b"/>
                <a:pathLst>
                  <a:path w="2006" h="2455" extrusionOk="0">
                    <a:moveTo>
                      <a:pt x="307" y="0"/>
                    </a:moveTo>
                    <a:lnTo>
                      <a:pt x="0" y="236"/>
                    </a:lnTo>
                    <a:lnTo>
                      <a:pt x="1699" y="2454"/>
                    </a:lnTo>
                    <a:lnTo>
                      <a:pt x="2006"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4" name="Google Shape;1674;p25"/>
              <p:cNvSpPr/>
              <p:nvPr/>
            </p:nvSpPr>
            <p:spPr>
              <a:xfrm>
                <a:off x="8132352" y="2459004"/>
                <a:ext cx="53119" cy="64373"/>
              </a:xfrm>
              <a:custGeom>
                <a:avLst/>
                <a:gdLst/>
                <a:ahLst/>
                <a:cxnLst/>
                <a:rect l="l" t="t" r="r" b="b"/>
                <a:pathLst>
                  <a:path w="2006" h="2431" extrusionOk="0">
                    <a:moveTo>
                      <a:pt x="307" y="0"/>
                    </a:moveTo>
                    <a:lnTo>
                      <a:pt x="0" y="236"/>
                    </a:lnTo>
                    <a:lnTo>
                      <a:pt x="1699"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5" name="Google Shape;1675;p25"/>
              <p:cNvSpPr/>
              <p:nvPr/>
            </p:nvSpPr>
            <p:spPr>
              <a:xfrm>
                <a:off x="8181712" y="2420872"/>
                <a:ext cx="53119" cy="64399"/>
              </a:xfrm>
              <a:custGeom>
                <a:avLst/>
                <a:gdLst/>
                <a:ahLst/>
                <a:cxnLst/>
                <a:rect l="l" t="t" r="r" b="b"/>
                <a:pathLst>
                  <a:path w="2006" h="2432" extrusionOk="0">
                    <a:moveTo>
                      <a:pt x="307" y="1"/>
                    </a:moveTo>
                    <a:lnTo>
                      <a:pt x="0" y="237"/>
                    </a:lnTo>
                    <a:lnTo>
                      <a:pt x="1699" y="2431"/>
                    </a:lnTo>
                    <a:lnTo>
                      <a:pt x="2006" y="2195"/>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6" name="Google Shape;1676;p25"/>
              <p:cNvSpPr/>
              <p:nvPr/>
            </p:nvSpPr>
            <p:spPr>
              <a:xfrm>
                <a:off x="8237320" y="2379335"/>
                <a:ext cx="53754" cy="64373"/>
              </a:xfrm>
              <a:custGeom>
                <a:avLst/>
                <a:gdLst/>
                <a:ahLst/>
                <a:cxnLst/>
                <a:rect l="l" t="t" r="r" b="b"/>
                <a:pathLst>
                  <a:path w="2030" h="2431" extrusionOk="0">
                    <a:moveTo>
                      <a:pt x="307" y="0"/>
                    </a:moveTo>
                    <a:lnTo>
                      <a:pt x="0" y="236"/>
                    </a:lnTo>
                    <a:lnTo>
                      <a:pt x="1723" y="2431"/>
                    </a:lnTo>
                    <a:lnTo>
                      <a:pt x="2030"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7" name="Google Shape;1677;p25"/>
              <p:cNvSpPr/>
              <p:nvPr/>
            </p:nvSpPr>
            <p:spPr>
              <a:xfrm>
                <a:off x="7990524" y="2569279"/>
                <a:ext cx="53754" cy="65008"/>
              </a:xfrm>
              <a:custGeom>
                <a:avLst/>
                <a:gdLst/>
                <a:ahLst/>
                <a:cxnLst/>
                <a:rect l="l" t="t" r="r" b="b"/>
                <a:pathLst>
                  <a:path w="2030" h="2455" extrusionOk="0">
                    <a:moveTo>
                      <a:pt x="307" y="0"/>
                    </a:moveTo>
                    <a:lnTo>
                      <a:pt x="0" y="236"/>
                    </a:lnTo>
                    <a:lnTo>
                      <a:pt x="1723" y="2454"/>
                    </a:lnTo>
                    <a:lnTo>
                      <a:pt x="2029"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8" name="Google Shape;1678;p25"/>
              <p:cNvSpPr/>
              <p:nvPr/>
            </p:nvSpPr>
            <p:spPr>
              <a:xfrm>
                <a:off x="8040492" y="2531783"/>
                <a:ext cx="53145" cy="65008"/>
              </a:xfrm>
              <a:custGeom>
                <a:avLst/>
                <a:gdLst/>
                <a:ahLst/>
                <a:cxnLst/>
                <a:rect l="l" t="t" r="r" b="b"/>
                <a:pathLst>
                  <a:path w="2007" h="2455" extrusionOk="0">
                    <a:moveTo>
                      <a:pt x="308" y="0"/>
                    </a:moveTo>
                    <a:lnTo>
                      <a:pt x="1" y="236"/>
                    </a:lnTo>
                    <a:lnTo>
                      <a:pt x="1700" y="2454"/>
                    </a:lnTo>
                    <a:lnTo>
                      <a:pt x="2006"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9" name="Google Shape;1679;p25"/>
              <p:cNvSpPr/>
              <p:nvPr/>
            </p:nvSpPr>
            <p:spPr>
              <a:xfrm>
                <a:off x="7744971" y="2761712"/>
                <a:ext cx="53119" cy="64373"/>
              </a:xfrm>
              <a:custGeom>
                <a:avLst/>
                <a:gdLst/>
                <a:ahLst/>
                <a:cxnLst/>
                <a:rect l="l" t="t" r="r" b="b"/>
                <a:pathLst>
                  <a:path w="2006" h="2431" extrusionOk="0">
                    <a:moveTo>
                      <a:pt x="283" y="1"/>
                    </a:moveTo>
                    <a:lnTo>
                      <a:pt x="0" y="237"/>
                    </a:lnTo>
                    <a:lnTo>
                      <a:pt x="1699" y="2431"/>
                    </a:lnTo>
                    <a:lnTo>
                      <a:pt x="2006" y="2195"/>
                    </a:lnTo>
                    <a:lnTo>
                      <a:pt x="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0" name="Google Shape;1680;p25"/>
              <p:cNvSpPr/>
              <p:nvPr/>
            </p:nvSpPr>
            <p:spPr>
              <a:xfrm>
                <a:off x="7794331" y="2723606"/>
                <a:ext cx="53119" cy="64373"/>
              </a:xfrm>
              <a:custGeom>
                <a:avLst/>
                <a:gdLst/>
                <a:ahLst/>
                <a:cxnLst/>
                <a:rect l="l" t="t" r="r" b="b"/>
                <a:pathLst>
                  <a:path w="2006" h="2431" extrusionOk="0">
                    <a:moveTo>
                      <a:pt x="283" y="0"/>
                    </a:moveTo>
                    <a:lnTo>
                      <a:pt x="0" y="236"/>
                    </a:lnTo>
                    <a:lnTo>
                      <a:pt x="1699" y="2431"/>
                    </a:lnTo>
                    <a:lnTo>
                      <a:pt x="2006" y="2195"/>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1" name="Google Shape;1681;p25"/>
              <p:cNvSpPr/>
              <p:nvPr/>
            </p:nvSpPr>
            <p:spPr>
              <a:xfrm>
                <a:off x="7843055" y="2684866"/>
                <a:ext cx="53754" cy="65008"/>
              </a:xfrm>
              <a:custGeom>
                <a:avLst/>
                <a:gdLst/>
                <a:ahLst/>
                <a:cxnLst/>
                <a:rect l="l" t="t" r="r" b="b"/>
                <a:pathLst>
                  <a:path w="2030" h="2455" extrusionOk="0">
                    <a:moveTo>
                      <a:pt x="308" y="0"/>
                    </a:moveTo>
                    <a:lnTo>
                      <a:pt x="1" y="236"/>
                    </a:lnTo>
                    <a:lnTo>
                      <a:pt x="1723" y="2454"/>
                    </a:lnTo>
                    <a:lnTo>
                      <a:pt x="2030"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2" name="Google Shape;1682;p25"/>
              <p:cNvSpPr/>
              <p:nvPr/>
            </p:nvSpPr>
            <p:spPr>
              <a:xfrm>
                <a:off x="7668126" y="2764836"/>
                <a:ext cx="80605" cy="99988"/>
              </a:xfrm>
              <a:custGeom>
                <a:avLst/>
                <a:gdLst/>
                <a:ahLst/>
                <a:cxnLst/>
                <a:rect l="l" t="t" r="r" b="b"/>
                <a:pathLst>
                  <a:path w="3044" h="3776" extrusionOk="0">
                    <a:moveTo>
                      <a:pt x="307" y="1"/>
                    </a:moveTo>
                    <a:lnTo>
                      <a:pt x="0" y="237"/>
                    </a:lnTo>
                    <a:lnTo>
                      <a:pt x="2737" y="3776"/>
                    </a:lnTo>
                    <a:lnTo>
                      <a:pt x="3044"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3" name="Google Shape;1683;p25"/>
              <p:cNvSpPr/>
              <p:nvPr/>
            </p:nvSpPr>
            <p:spPr>
              <a:xfrm>
                <a:off x="8062365" y="2458670"/>
                <a:ext cx="80632" cy="100015"/>
              </a:xfrm>
              <a:custGeom>
                <a:avLst/>
                <a:gdLst/>
                <a:ahLst/>
                <a:cxnLst/>
                <a:rect l="l" t="t" r="r" b="b"/>
                <a:pathLst>
                  <a:path w="3045" h="3777" extrusionOk="0">
                    <a:moveTo>
                      <a:pt x="307" y="1"/>
                    </a:moveTo>
                    <a:lnTo>
                      <a:pt x="1" y="237"/>
                    </a:lnTo>
                    <a:lnTo>
                      <a:pt x="2738" y="3776"/>
                    </a:lnTo>
                    <a:lnTo>
                      <a:pt x="3045"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684" name="Google Shape;1684;p25"/>
            <p:cNvSpPr/>
            <p:nvPr/>
          </p:nvSpPr>
          <p:spPr>
            <a:xfrm>
              <a:off x="9165755" y="2140504"/>
              <a:ext cx="53145" cy="64399"/>
            </a:xfrm>
            <a:custGeom>
              <a:avLst/>
              <a:gdLst/>
              <a:ahLst/>
              <a:cxnLst/>
              <a:rect l="l" t="t" r="r" b="b"/>
              <a:pathLst>
                <a:path w="2007" h="2432" extrusionOk="0">
                  <a:moveTo>
                    <a:pt x="308" y="1"/>
                  </a:moveTo>
                  <a:lnTo>
                    <a:pt x="1" y="237"/>
                  </a:lnTo>
                  <a:lnTo>
                    <a:pt x="1723" y="2431"/>
                  </a:lnTo>
                  <a:lnTo>
                    <a:pt x="2006" y="2195"/>
                  </a:lnTo>
                  <a:lnTo>
                    <a:pt x="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5" name="Google Shape;1685;p25"/>
            <p:cNvSpPr/>
            <p:nvPr/>
          </p:nvSpPr>
          <p:spPr>
            <a:xfrm>
              <a:off x="9088909" y="2143019"/>
              <a:ext cx="80632" cy="99988"/>
            </a:xfrm>
            <a:custGeom>
              <a:avLst/>
              <a:gdLst/>
              <a:ahLst/>
              <a:cxnLst/>
              <a:rect l="l" t="t" r="r" b="b"/>
              <a:pathLst>
                <a:path w="3045" h="3776" extrusionOk="0">
                  <a:moveTo>
                    <a:pt x="307" y="0"/>
                  </a:moveTo>
                  <a:lnTo>
                    <a:pt x="1" y="236"/>
                  </a:lnTo>
                  <a:lnTo>
                    <a:pt x="2761" y="3775"/>
                  </a:lnTo>
                  <a:lnTo>
                    <a:pt x="3044" y="3539"/>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154271112"/>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86"/>
        <p:cNvGrpSpPr/>
        <p:nvPr/>
      </p:nvGrpSpPr>
      <p:grpSpPr>
        <a:xfrm>
          <a:off x="0" y="0"/>
          <a:ext cx="0" cy="0"/>
          <a:chOff x="0" y="0"/>
          <a:chExt cx="0" cy="0"/>
        </a:xfrm>
      </p:grpSpPr>
      <p:grpSp>
        <p:nvGrpSpPr>
          <p:cNvPr id="1687" name="Google Shape;1687;p26"/>
          <p:cNvGrpSpPr/>
          <p:nvPr/>
        </p:nvGrpSpPr>
        <p:grpSpPr>
          <a:xfrm>
            <a:off x="-584199" y="-1382400"/>
            <a:ext cx="13004973" cy="9447064"/>
            <a:chOff x="-438149" y="-1036800"/>
            <a:chExt cx="9753730" cy="7085298"/>
          </a:xfrm>
        </p:grpSpPr>
        <p:sp>
          <p:nvSpPr>
            <p:cNvPr id="1688" name="Google Shape;1688;p26"/>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9" name="Google Shape;1689;p26"/>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0" name="Google Shape;1690;p26"/>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1" name="Google Shape;1691;p26"/>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2" name="Google Shape;1692;p26"/>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3" name="Google Shape;1693;p26"/>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4" name="Google Shape;1694;p26"/>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5" name="Google Shape;1695;p26"/>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6" name="Google Shape;1696;p26"/>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7" name="Google Shape;1697;p26"/>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8" name="Google Shape;1698;p26"/>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9" name="Google Shape;1699;p26"/>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0" name="Google Shape;1700;p26"/>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1" name="Google Shape;1701;p26"/>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2" name="Google Shape;1702;p26"/>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3" name="Google Shape;1703;p26"/>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4" name="Google Shape;1704;p26"/>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5" name="Google Shape;1705;p26"/>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6" name="Google Shape;1706;p26"/>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7" name="Google Shape;1707;p26"/>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8" name="Google Shape;1708;p26"/>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9" name="Google Shape;1709;p26"/>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0" name="Google Shape;1710;p26"/>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1" name="Google Shape;1711;p26"/>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12" name="Google Shape;1712;p26"/>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713" name="Google Shape;1713;p26"/>
          <p:cNvGrpSpPr/>
          <p:nvPr/>
        </p:nvGrpSpPr>
        <p:grpSpPr>
          <a:xfrm rot="-899960" flipH="1">
            <a:off x="10928447" y="709625"/>
            <a:ext cx="1092995" cy="1154144"/>
            <a:chOff x="7088286" y="1674216"/>
            <a:chExt cx="819771" cy="865634"/>
          </a:xfrm>
        </p:grpSpPr>
        <p:grpSp>
          <p:nvGrpSpPr>
            <p:cNvPr id="1714" name="Google Shape;1714;p26"/>
            <p:cNvGrpSpPr/>
            <p:nvPr/>
          </p:nvGrpSpPr>
          <p:grpSpPr>
            <a:xfrm>
              <a:off x="7331958" y="1674216"/>
              <a:ext cx="576099" cy="865634"/>
              <a:chOff x="7331958" y="1674216"/>
              <a:chExt cx="576099" cy="865634"/>
            </a:xfrm>
          </p:grpSpPr>
          <p:sp>
            <p:nvSpPr>
              <p:cNvPr id="1715" name="Google Shape;1715;p26"/>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6" name="Google Shape;1716;p26"/>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7" name="Google Shape;1717;p26"/>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8" name="Google Shape;1718;p26"/>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9" name="Google Shape;1719;p26"/>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0" name="Google Shape;1720;p26"/>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1" name="Google Shape;1721;p26"/>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2" name="Google Shape;1722;p26"/>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3" name="Google Shape;1723;p26"/>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24" name="Google Shape;1724;p26"/>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25" name="Google Shape;1725;p26"/>
          <p:cNvGrpSpPr/>
          <p:nvPr/>
        </p:nvGrpSpPr>
        <p:grpSpPr>
          <a:xfrm flipH="1">
            <a:off x="9717185" y="-62531"/>
            <a:ext cx="981420" cy="1768659"/>
            <a:chOff x="1672423" y="3253452"/>
            <a:chExt cx="736065" cy="1326494"/>
          </a:xfrm>
        </p:grpSpPr>
        <p:sp>
          <p:nvSpPr>
            <p:cNvPr id="1726" name="Google Shape;1726;p26"/>
            <p:cNvSpPr/>
            <p:nvPr/>
          </p:nvSpPr>
          <p:spPr>
            <a:xfrm>
              <a:off x="1695567" y="3610513"/>
              <a:ext cx="712921" cy="969433"/>
            </a:xfrm>
            <a:custGeom>
              <a:avLst/>
              <a:gdLst/>
              <a:ahLst/>
              <a:cxnLst/>
              <a:rect l="l" t="t" r="r" b="b"/>
              <a:pathLst>
                <a:path w="26923" h="36610" extrusionOk="0">
                  <a:moveTo>
                    <a:pt x="13761" y="14426"/>
                  </a:moveTo>
                  <a:cubicBezTo>
                    <a:pt x="13838" y="14426"/>
                    <a:pt x="13915" y="14427"/>
                    <a:pt x="13992" y="14429"/>
                  </a:cubicBezTo>
                  <a:cubicBezTo>
                    <a:pt x="17814" y="14500"/>
                    <a:pt x="21212" y="16860"/>
                    <a:pt x="22604" y="20423"/>
                  </a:cubicBezTo>
                  <a:cubicBezTo>
                    <a:pt x="24492" y="25260"/>
                    <a:pt x="22085" y="30757"/>
                    <a:pt x="17248" y="32645"/>
                  </a:cubicBezTo>
                  <a:cubicBezTo>
                    <a:pt x="16071" y="33102"/>
                    <a:pt x="14899" y="33312"/>
                    <a:pt x="13768" y="33312"/>
                  </a:cubicBezTo>
                  <a:cubicBezTo>
                    <a:pt x="7373" y="33312"/>
                    <a:pt x="2300" y="26605"/>
                    <a:pt x="5167" y="20069"/>
                  </a:cubicBezTo>
                  <a:cubicBezTo>
                    <a:pt x="6670" y="16647"/>
                    <a:pt x="10052" y="14426"/>
                    <a:pt x="13761" y="14426"/>
                  </a:cubicBezTo>
                  <a:close/>
                  <a:moveTo>
                    <a:pt x="8578" y="1"/>
                  </a:moveTo>
                  <a:cubicBezTo>
                    <a:pt x="8353" y="1"/>
                    <a:pt x="8125" y="42"/>
                    <a:pt x="7904" y="131"/>
                  </a:cubicBezTo>
                  <a:lnTo>
                    <a:pt x="2053" y="2419"/>
                  </a:lnTo>
                  <a:cubicBezTo>
                    <a:pt x="103" y="3267"/>
                    <a:pt x="933" y="6000"/>
                    <a:pt x="2746" y="6000"/>
                  </a:cubicBezTo>
                  <a:cubicBezTo>
                    <a:pt x="2952" y="6000"/>
                    <a:pt x="3170" y="5965"/>
                    <a:pt x="3398" y="5888"/>
                  </a:cubicBezTo>
                  <a:lnTo>
                    <a:pt x="3704" y="5770"/>
                  </a:lnTo>
                  <a:lnTo>
                    <a:pt x="6701" y="13415"/>
                  </a:lnTo>
                  <a:cubicBezTo>
                    <a:pt x="2053" y="16553"/>
                    <a:pt x="0" y="22334"/>
                    <a:pt x="1652" y="27666"/>
                  </a:cubicBezTo>
                  <a:cubicBezTo>
                    <a:pt x="3293" y="32988"/>
                    <a:pt x="8195" y="36609"/>
                    <a:pt x="13743" y="36609"/>
                  </a:cubicBezTo>
                  <a:cubicBezTo>
                    <a:pt x="13779" y="36609"/>
                    <a:pt x="13815" y="36609"/>
                    <a:pt x="13850" y="36609"/>
                  </a:cubicBezTo>
                  <a:cubicBezTo>
                    <a:pt x="18711" y="36609"/>
                    <a:pt x="23147" y="33825"/>
                    <a:pt x="25247" y="29436"/>
                  </a:cubicBezTo>
                  <a:cubicBezTo>
                    <a:pt x="26781" y="26251"/>
                    <a:pt x="26922" y="22593"/>
                    <a:pt x="25648" y="19314"/>
                  </a:cubicBezTo>
                  <a:cubicBezTo>
                    <a:pt x="23736" y="14376"/>
                    <a:pt x="19018" y="11216"/>
                    <a:pt x="13859" y="11216"/>
                  </a:cubicBezTo>
                  <a:cubicBezTo>
                    <a:pt x="13224" y="11216"/>
                    <a:pt x="12583" y="11264"/>
                    <a:pt x="11939" y="11362"/>
                  </a:cubicBezTo>
                  <a:lnTo>
                    <a:pt x="8943" y="3717"/>
                  </a:lnTo>
                  <a:lnTo>
                    <a:pt x="9249" y="3599"/>
                  </a:lnTo>
                  <a:cubicBezTo>
                    <a:pt x="10193" y="3222"/>
                    <a:pt x="10689" y="2160"/>
                    <a:pt x="10311" y="1192"/>
                  </a:cubicBezTo>
                  <a:cubicBezTo>
                    <a:pt x="10022" y="451"/>
                    <a:pt x="9317" y="1"/>
                    <a:pt x="8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7" name="Google Shape;1727;p26"/>
            <p:cNvSpPr/>
            <p:nvPr/>
          </p:nvSpPr>
          <p:spPr>
            <a:xfrm>
              <a:off x="1744291" y="3707670"/>
              <a:ext cx="629827" cy="814684"/>
            </a:xfrm>
            <a:custGeom>
              <a:avLst/>
              <a:gdLst/>
              <a:ahLst/>
              <a:cxnLst/>
              <a:rect l="l" t="t" r="r" b="b"/>
              <a:pathLst>
                <a:path w="23785" h="30766" extrusionOk="0">
                  <a:moveTo>
                    <a:pt x="5097" y="1"/>
                  </a:moveTo>
                  <a:lnTo>
                    <a:pt x="3304" y="709"/>
                  </a:lnTo>
                  <a:lnTo>
                    <a:pt x="7221" y="10737"/>
                  </a:lnTo>
                  <a:cubicBezTo>
                    <a:pt x="2171" y="13261"/>
                    <a:pt x="0" y="19325"/>
                    <a:pt x="2289" y="24493"/>
                  </a:cubicBezTo>
                  <a:cubicBezTo>
                    <a:pt x="4028" y="28419"/>
                    <a:pt x="7879" y="30765"/>
                    <a:pt x="11946" y="30765"/>
                  </a:cubicBezTo>
                  <a:cubicBezTo>
                    <a:pt x="13232" y="30765"/>
                    <a:pt x="14540" y="30531"/>
                    <a:pt x="15809" y="30038"/>
                  </a:cubicBezTo>
                  <a:cubicBezTo>
                    <a:pt x="21071" y="27985"/>
                    <a:pt x="23784" y="22157"/>
                    <a:pt x="21968" y="16801"/>
                  </a:cubicBezTo>
                  <a:cubicBezTo>
                    <a:pt x="20477" y="12406"/>
                    <a:pt x="16365" y="9616"/>
                    <a:pt x="11940" y="9616"/>
                  </a:cubicBezTo>
                  <a:cubicBezTo>
                    <a:pt x="10971" y="9616"/>
                    <a:pt x="9988" y="9749"/>
                    <a:pt x="9014" y="10029"/>
                  </a:cubicBez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8" name="Google Shape;1728;p26"/>
            <p:cNvSpPr/>
            <p:nvPr/>
          </p:nvSpPr>
          <p:spPr>
            <a:xfrm>
              <a:off x="1821931" y="4073205"/>
              <a:ext cx="510958" cy="395293"/>
            </a:xfrm>
            <a:custGeom>
              <a:avLst/>
              <a:gdLst/>
              <a:ahLst/>
              <a:cxnLst/>
              <a:rect l="l" t="t" r="r" b="b"/>
              <a:pathLst>
                <a:path w="19296" h="14928" extrusionOk="0">
                  <a:moveTo>
                    <a:pt x="14128" y="0"/>
                  </a:moveTo>
                  <a:lnTo>
                    <a:pt x="962" y="5144"/>
                  </a:lnTo>
                  <a:cubicBezTo>
                    <a:pt x="0" y="10460"/>
                    <a:pt x="4193" y="14928"/>
                    <a:pt x="9105" y="14928"/>
                  </a:cubicBezTo>
                  <a:cubicBezTo>
                    <a:pt x="10101" y="14928"/>
                    <a:pt x="11127" y="14744"/>
                    <a:pt x="12146" y="14346"/>
                  </a:cubicBezTo>
                  <a:cubicBezTo>
                    <a:pt x="18186" y="11987"/>
                    <a:pt x="19295" y="3917"/>
                    <a:pt x="141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9" name="Google Shape;1729;p26"/>
            <p:cNvSpPr/>
            <p:nvPr/>
          </p:nvSpPr>
          <p:spPr>
            <a:xfrm>
              <a:off x="1921100" y="4295375"/>
              <a:ext cx="48141" cy="42394"/>
            </a:xfrm>
            <a:custGeom>
              <a:avLst/>
              <a:gdLst/>
              <a:ahLst/>
              <a:cxnLst/>
              <a:rect l="l" t="t" r="r" b="b"/>
              <a:pathLst>
                <a:path w="1818" h="1601" extrusionOk="0">
                  <a:moveTo>
                    <a:pt x="901" y="1"/>
                  </a:moveTo>
                  <a:cubicBezTo>
                    <a:pt x="805" y="1"/>
                    <a:pt x="708" y="19"/>
                    <a:pt x="614" y="57"/>
                  </a:cubicBezTo>
                  <a:cubicBezTo>
                    <a:pt x="213" y="222"/>
                    <a:pt x="1" y="671"/>
                    <a:pt x="166" y="1095"/>
                  </a:cubicBezTo>
                  <a:cubicBezTo>
                    <a:pt x="293" y="1403"/>
                    <a:pt x="587" y="1600"/>
                    <a:pt x="908" y="1600"/>
                  </a:cubicBezTo>
                  <a:cubicBezTo>
                    <a:pt x="1006" y="1600"/>
                    <a:pt x="1106" y="1582"/>
                    <a:pt x="1204" y="1544"/>
                  </a:cubicBezTo>
                  <a:cubicBezTo>
                    <a:pt x="1605" y="1379"/>
                    <a:pt x="1818" y="930"/>
                    <a:pt x="1653" y="506"/>
                  </a:cubicBezTo>
                  <a:cubicBezTo>
                    <a:pt x="1526" y="198"/>
                    <a:pt x="1218" y="1"/>
                    <a:pt x="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0" name="Google Shape;1730;p26"/>
            <p:cNvSpPr/>
            <p:nvPr/>
          </p:nvSpPr>
          <p:spPr>
            <a:xfrm>
              <a:off x="1939239" y="4228141"/>
              <a:ext cx="41256" cy="36357"/>
            </a:xfrm>
            <a:custGeom>
              <a:avLst/>
              <a:gdLst/>
              <a:ahLst/>
              <a:cxnLst/>
              <a:rect l="l" t="t" r="r" b="b"/>
              <a:pathLst>
                <a:path w="1558" h="1373" extrusionOk="0">
                  <a:moveTo>
                    <a:pt x="764" y="1"/>
                  </a:moveTo>
                  <a:cubicBezTo>
                    <a:pt x="683" y="1"/>
                    <a:pt x="600" y="16"/>
                    <a:pt x="519" y="48"/>
                  </a:cubicBezTo>
                  <a:cubicBezTo>
                    <a:pt x="189" y="190"/>
                    <a:pt x="0" y="591"/>
                    <a:pt x="142" y="945"/>
                  </a:cubicBezTo>
                  <a:cubicBezTo>
                    <a:pt x="249" y="1213"/>
                    <a:pt x="505" y="1373"/>
                    <a:pt x="777" y="1373"/>
                  </a:cubicBezTo>
                  <a:cubicBezTo>
                    <a:pt x="864" y="1373"/>
                    <a:pt x="953" y="1356"/>
                    <a:pt x="1038" y="1322"/>
                  </a:cubicBezTo>
                  <a:cubicBezTo>
                    <a:pt x="1369" y="1181"/>
                    <a:pt x="1557" y="803"/>
                    <a:pt x="1416" y="449"/>
                  </a:cubicBezTo>
                  <a:cubicBezTo>
                    <a:pt x="1306" y="176"/>
                    <a:pt x="1042" y="1"/>
                    <a:pt x="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1" name="Google Shape;1731;p26"/>
            <p:cNvSpPr/>
            <p:nvPr/>
          </p:nvSpPr>
          <p:spPr>
            <a:xfrm>
              <a:off x="1976099" y="4277262"/>
              <a:ext cx="28757" cy="25500"/>
            </a:xfrm>
            <a:custGeom>
              <a:avLst/>
              <a:gdLst/>
              <a:ahLst/>
              <a:cxnLst/>
              <a:rect l="l" t="t" r="r" b="b"/>
              <a:pathLst>
                <a:path w="1086" h="963" extrusionOk="0">
                  <a:moveTo>
                    <a:pt x="549" y="1"/>
                  </a:moveTo>
                  <a:cubicBezTo>
                    <a:pt x="491" y="1"/>
                    <a:pt x="433" y="11"/>
                    <a:pt x="378" y="33"/>
                  </a:cubicBezTo>
                  <a:cubicBezTo>
                    <a:pt x="118" y="128"/>
                    <a:pt x="0" y="411"/>
                    <a:pt x="95" y="647"/>
                  </a:cubicBezTo>
                  <a:cubicBezTo>
                    <a:pt x="167" y="846"/>
                    <a:pt x="351" y="962"/>
                    <a:pt x="540" y="962"/>
                  </a:cubicBezTo>
                  <a:cubicBezTo>
                    <a:pt x="597" y="962"/>
                    <a:pt x="654" y="952"/>
                    <a:pt x="708" y="930"/>
                  </a:cubicBezTo>
                  <a:cubicBezTo>
                    <a:pt x="968" y="836"/>
                    <a:pt x="1086" y="553"/>
                    <a:pt x="991" y="293"/>
                  </a:cubicBezTo>
                  <a:cubicBezTo>
                    <a:pt x="919" y="112"/>
                    <a:pt x="736" y="1"/>
                    <a:pt x="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2" name="Google Shape;1732;p26"/>
            <p:cNvSpPr/>
            <p:nvPr/>
          </p:nvSpPr>
          <p:spPr>
            <a:xfrm>
              <a:off x="1672423" y="3530225"/>
              <a:ext cx="46896" cy="46896"/>
            </a:xfrm>
            <a:custGeom>
              <a:avLst/>
              <a:gdLst/>
              <a:ahLst/>
              <a:cxnLst/>
              <a:rect l="l" t="t" r="r" b="b"/>
              <a:pathLst>
                <a:path w="1771" h="1771" extrusionOk="0">
                  <a:moveTo>
                    <a:pt x="874" y="1"/>
                  </a:moveTo>
                  <a:cubicBezTo>
                    <a:pt x="379" y="1"/>
                    <a:pt x="1" y="402"/>
                    <a:pt x="1" y="897"/>
                  </a:cubicBezTo>
                  <a:cubicBezTo>
                    <a:pt x="1" y="1369"/>
                    <a:pt x="379" y="1770"/>
                    <a:pt x="874" y="1770"/>
                  </a:cubicBezTo>
                  <a:cubicBezTo>
                    <a:pt x="1370" y="1770"/>
                    <a:pt x="1771" y="1369"/>
                    <a:pt x="1771" y="897"/>
                  </a:cubicBezTo>
                  <a:cubicBezTo>
                    <a:pt x="1771" y="402"/>
                    <a:pt x="1370"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3" name="Google Shape;1733;p26"/>
            <p:cNvSpPr/>
            <p:nvPr/>
          </p:nvSpPr>
          <p:spPr>
            <a:xfrm>
              <a:off x="1672423" y="3253452"/>
              <a:ext cx="134360" cy="134969"/>
            </a:xfrm>
            <a:custGeom>
              <a:avLst/>
              <a:gdLst/>
              <a:ahLst/>
              <a:cxnLst/>
              <a:rect l="l" t="t" r="r" b="b"/>
              <a:pathLst>
                <a:path w="5074" h="5097" extrusionOk="0">
                  <a:moveTo>
                    <a:pt x="2549" y="0"/>
                  </a:moveTo>
                  <a:cubicBezTo>
                    <a:pt x="1134" y="0"/>
                    <a:pt x="1" y="1156"/>
                    <a:pt x="1" y="2548"/>
                  </a:cubicBezTo>
                  <a:cubicBezTo>
                    <a:pt x="1" y="3964"/>
                    <a:pt x="1134" y="5097"/>
                    <a:pt x="2549" y="5097"/>
                  </a:cubicBezTo>
                  <a:cubicBezTo>
                    <a:pt x="3941" y="5097"/>
                    <a:pt x="5074" y="3964"/>
                    <a:pt x="5074" y="2548"/>
                  </a:cubicBezTo>
                  <a:cubicBezTo>
                    <a:pt x="5074" y="1156"/>
                    <a:pt x="3941" y="0"/>
                    <a:pt x="2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4" name="Google Shape;1734;p26"/>
            <p:cNvSpPr/>
            <p:nvPr/>
          </p:nvSpPr>
          <p:spPr>
            <a:xfrm>
              <a:off x="1771168" y="3449645"/>
              <a:ext cx="60613" cy="60004"/>
            </a:xfrm>
            <a:custGeom>
              <a:avLst/>
              <a:gdLst/>
              <a:ahLst/>
              <a:cxnLst/>
              <a:rect l="l" t="t" r="r" b="b"/>
              <a:pathLst>
                <a:path w="2289" h="2266" extrusionOk="0">
                  <a:moveTo>
                    <a:pt x="1133" y="0"/>
                  </a:moveTo>
                  <a:cubicBezTo>
                    <a:pt x="519" y="0"/>
                    <a:pt x="0" y="496"/>
                    <a:pt x="0" y="1133"/>
                  </a:cubicBezTo>
                  <a:cubicBezTo>
                    <a:pt x="0" y="1746"/>
                    <a:pt x="519" y="2265"/>
                    <a:pt x="1133" y="2265"/>
                  </a:cubicBezTo>
                  <a:cubicBezTo>
                    <a:pt x="1770" y="2265"/>
                    <a:pt x="2289" y="1746"/>
                    <a:pt x="2289" y="1133"/>
                  </a:cubicBezTo>
                  <a:cubicBezTo>
                    <a:pt x="2289" y="496"/>
                    <a:pt x="1770"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35" name="Google Shape;1735;p26"/>
          <p:cNvSpPr/>
          <p:nvPr/>
        </p:nvSpPr>
        <p:spPr>
          <a:xfrm>
            <a:off x="2125857" y="992703"/>
            <a:ext cx="87860" cy="8786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36" name="Google Shape;1736;p26"/>
          <p:cNvSpPr/>
          <p:nvPr/>
        </p:nvSpPr>
        <p:spPr>
          <a:xfrm>
            <a:off x="2532441" y="431028"/>
            <a:ext cx="57532" cy="58635"/>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37" name="Google Shape;1737;p26"/>
          <p:cNvSpPr/>
          <p:nvPr/>
        </p:nvSpPr>
        <p:spPr>
          <a:xfrm>
            <a:off x="10880882" y="1995400"/>
            <a:ext cx="97517" cy="9751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38" name="Google Shape;1738;p26"/>
          <p:cNvSpPr/>
          <p:nvPr/>
        </p:nvSpPr>
        <p:spPr>
          <a:xfrm>
            <a:off x="9500598" y="1108716"/>
            <a:ext cx="146537"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739" name="Google Shape;1739;p26"/>
          <p:cNvGrpSpPr/>
          <p:nvPr/>
        </p:nvGrpSpPr>
        <p:grpSpPr>
          <a:xfrm>
            <a:off x="1131975" y="5059839"/>
            <a:ext cx="957288" cy="767431"/>
            <a:chOff x="2905824" y="3732667"/>
            <a:chExt cx="538609" cy="431788"/>
          </a:xfrm>
        </p:grpSpPr>
        <p:sp>
          <p:nvSpPr>
            <p:cNvPr id="1740" name="Google Shape;1740;p26"/>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1" name="Google Shape;1741;p26"/>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42" name="Google Shape;1742;p26"/>
          <p:cNvSpPr/>
          <p:nvPr/>
        </p:nvSpPr>
        <p:spPr>
          <a:xfrm>
            <a:off x="1493353" y="4121645"/>
            <a:ext cx="121044" cy="122707"/>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43" name="Google Shape;1743;p26"/>
          <p:cNvSpPr/>
          <p:nvPr/>
        </p:nvSpPr>
        <p:spPr>
          <a:xfrm>
            <a:off x="11053713" y="3386062"/>
            <a:ext cx="65160" cy="65212"/>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44" name="Google Shape;1744;p26"/>
          <p:cNvSpPr/>
          <p:nvPr/>
        </p:nvSpPr>
        <p:spPr>
          <a:xfrm>
            <a:off x="9716754" y="4584680"/>
            <a:ext cx="196289" cy="196289"/>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745" name="Google Shape;1745;p26"/>
          <p:cNvGrpSpPr/>
          <p:nvPr/>
        </p:nvGrpSpPr>
        <p:grpSpPr>
          <a:xfrm rot="-558925" flipH="1">
            <a:off x="861153" y="4977694"/>
            <a:ext cx="1446659" cy="1600041"/>
            <a:chOff x="6758394" y="3187198"/>
            <a:chExt cx="1143406" cy="1264636"/>
          </a:xfrm>
        </p:grpSpPr>
        <p:sp>
          <p:nvSpPr>
            <p:cNvPr id="1746" name="Google Shape;1746;p26"/>
            <p:cNvSpPr/>
            <p:nvPr/>
          </p:nvSpPr>
          <p:spPr>
            <a:xfrm>
              <a:off x="6758394" y="3187198"/>
              <a:ext cx="1143406" cy="1131570"/>
            </a:xfrm>
            <a:custGeom>
              <a:avLst/>
              <a:gdLst/>
              <a:ahLst/>
              <a:cxnLst/>
              <a:rect l="l" t="t" r="r" b="b"/>
              <a:pathLst>
                <a:path w="43180" h="42733" extrusionOk="0">
                  <a:moveTo>
                    <a:pt x="7315" y="1"/>
                  </a:moveTo>
                  <a:lnTo>
                    <a:pt x="0" y="41411"/>
                  </a:lnTo>
                  <a:lnTo>
                    <a:pt x="7433" y="42732"/>
                  </a:lnTo>
                  <a:cubicBezTo>
                    <a:pt x="14087" y="28079"/>
                    <a:pt x="27135" y="16518"/>
                    <a:pt x="42330" y="11209"/>
                  </a:cubicBezTo>
                  <a:lnTo>
                    <a:pt x="43180" y="6348"/>
                  </a:lnTo>
                  <a:lnTo>
                    <a:pt x="39239" y="5640"/>
                  </a:lnTo>
                  <a:lnTo>
                    <a:pt x="38909" y="7599"/>
                  </a:lnTo>
                  <a:cubicBezTo>
                    <a:pt x="39967" y="8436"/>
                    <a:pt x="39336" y="10078"/>
                    <a:pt x="38094" y="10078"/>
                  </a:cubicBezTo>
                  <a:cubicBezTo>
                    <a:pt x="38007" y="10078"/>
                    <a:pt x="37916" y="10070"/>
                    <a:pt x="37824" y="10053"/>
                  </a:cubicBezTo>
                  <a:cubicBezTo>
                    <a:pt x="36408" y="9817"/>
                    <a:pt x="36266" y="7811"/>
                    <a:pt x="37658" y="7386"/>
                  </a:cubicBezTo>
                  <a:lnTo>
                    <a:pt x="37989" y="5428"/>
                  </a:lnTo>
                  <a:lnTo>
                    <a:pt x="34803" y="4862"/>
                  </a:lnTo>
                  <a:lnTo>
                    <a:pt x="34449" y="6820"/>
                  </a:lnTo>
                  <a:cubicBezTo>
                    <a:pt x="35514" y="7641"/>
                    <a:pt x="34869" y="9295"/>
                    <a:pt x="33612" y="9295"/>
                  </a:cubicBezTo>
                  <a:cubicBezTo>
                    <a:pt x="33532" y="9295"/>
                    <a:pt x="33449" y="9288"/>
                    <a:pt x="33364" y="9274"/>
                  </a:cubicBezTo>
                  <a:cubicBezTo>
                    <a:pt x="31948" y="9014"/>
                    <a:pt x="31807" y="7032"/>
                    <a:pt x="33199" y="6608"/>
                  </a:cubicBezTo>
                  <a:lnTo>
                    <a:pt x="33553" y="4626"/>
                  </a:lnTo>
                  <a:lnTo>
                    <a:pt x="30344" y="4059"/>
                  </a:lnTo>
                  <a:lnTo>
                    <a:pt x="29990" y="6041"/>
                  </a:lnTo>
                  <a:cubicBezTo>
                    <a:pt x="31070" y="6857"/>
                    <a:pt x="30420" y="8497"/>
                    <a:pt x="29175" y="8497"/>
                  </a:cubicBezTo>
                  <a:cubicBezTo>
                    <a:pt x="29088" y="8497"/>
                    <a:pt x="28998" y="8489"/>
                    <a:pt x="28905" y="8472"/>
                  </a:cubicBezTo>
                  <a:cubicBezTo>
                    <a:pt x="27489" y="8236"/>
                    <a:pt x="27371" y="6254"/>
                    <a:pt x="28739" y="5805"/>
                  </a:cubicBezTo>
                  <a:lnTo>
                    <a:pt x="29093" y="3847"/>
                  </a:lnTo>
                  <a:lnTo>
                    <a:pt x="25884" y="3281"/>
                  </a:lnTo>
                  <a:lnTo>
                    <a:pt x="25530" y="5239"/>
                  </a:lnTo>
                  <a:cubicBezTo>
                    <a:pt x="26612" y="6056"/>
                    <a:pt x="25980" y="7718"/>
                    <a:pt x="24736" y="7718"/>
                  </a:cubicBezTo>
                  <a:cubicBezTo>
                    <a:pt x="24650" y="7718"/>
                    <a:pt x="24561" y="7710"/>
                    <a:pt x="24469" y="7693"/>
                  </a:cubicBezTo>
                  <a:cubicBezTo>
                    <a:pt x="23029" y="7434"/>
                    <a:pt x="22911" y="5452"/>
                    <a:pt x="24280" y="5027"/>
                  </a:cubicBezTo>
                  <a:lnTo>
                    <a:pt x="24634" y="3045"/>
                  </a:lnTo>
                  <a:lnTo>
                    <a:pt x="21425" y="2478"/>
                  </a:lnTo>
                  <a:lnTo>
                    <a:pt x="21095" y="4460"/>
                  </a:lnTo>
                  <a:cubicBezTo>
                    <a:pt x="22159" y="5281"/>
                    <a:pt x="21514" y="6935"/>
                    <a:pt x="20258" y="6935"/>
                  </a:cubicBezTo>
                  <a:cubicBezTo>
                    <a:pt x="20177" y="6935"/>
                    <a:pt x="20094" y="6929"/>
                    <a:pt x="20009" y="6914"/>
                  </a:cubicBezTo>
                  <a:cubicBezTo>
                    <a:pt x="18593" y="6655"/>
                    <a:pt x="18452" y="4673"/>
                    <a:pt x="19844" y="4225"/>
                  </a:cubicBezTo>
                  <a:lnTo>
                    <a:pt x="20174" y="2266"/>
                  </a:lnTo>
                  <a:lnTo>
                    <a:pt x="16989" y="1700"/>
                  </a:lnTo>
                  <a:lnTo>
                    <a:pt x="16611" y="3682"/>
                  </a:lnTo>
                  <a:cubicBezTo>
                    <a:pt x="17670" y="4498"/>
                    <a:pt x="17039" y="6137"/>
                    <a:pt x="15797" y="6137"/>
                  </a:cubicBezTo>
                  <a:cubicBezTo>
                    <a:pt x="15709" y="6137"/>
                    <a:pt x="15619" y="6129"/>
                    <a:pt x="15526" y="6112"/>
                  </a:cubicBezTo>
                  <a:cubicBezTo>
                    <a:pt x="14110" y="5876"/>
                    <a:pt x="13969" y="3894"/>
                    <a:pt x="15361" y="3446"/>
                  </a:cubicBezTo>
                  <a:lnTo>
                    <a:pt x="15715" y="1487"/>
                  </a:lnTo>
                  <a:lnTo>
                    <a:pt x="12506" y="921"/>
                  </a:lnTo>
                  <a:lnTo>
                    <a:pt x="12152" y="2880"/>
                  </a:lnTo>
                  <a:cubicBezTo>
                    <a:pt x="13233" y="3696"/>
                    <a:pt x="12581" y="5358"/>
                    <a:pt x="11334" y="5358"/>
                  </a:cubicBezTo>
                  <a:cubicBezTo>
                    <a:pt x="11248" y="5358"/>
                    <a:pt x="11158" y="5350"/>
                    <a:pt x="11067" y="5334"/>
                  </a:cubicBezTo>
                  <a:cubicBezTo>
                    <a:pt x="9651" y="5074"/>
                    <a:pt x="9533" y="3092"/>
                    <a:pt x="10901" y="2667"/>
                  </a:cubicBezTo>
                  <a:lnTo>
                    <a:pt x="11255" y="685"/>
                  </a:lnTo>
                  <a:lnTo>
                    <a:pt x="7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7" name="Google Shape;1747;p26"/>
            <p:cNvSpPr/>
            <p:nvPr/>
          </p:nvSpPr>
          <p:spPr>
            <a:xfrm>
              <a:off x="6955196" y="3483990"/>
              <a:ext cx="924126" cy="967844"/>
            </a:xfrm>
            <a:custGeom>
              <a:avLst/>
              <a:gdLst/>
              <a:ahLst/>
              <a:cxnLst/>
              <a:rect l="l" t="t" r="r" b="b"/>
              <a:pathLst>
                <a:path w="34899" h="36550" extrusionOk="0">
                  <a:moveTo>
                    <a:pt x="34898" y="1"/>
                  </a:moveTo>
                  <a:lnTo>
                    <a:pt x="34898" y="1"/>
                  </a:lnTo>
                  <a:cubicBezTo>
                    <a:pt x="19703" y="5310"/>
                    <a:pt x="6655" y="16871"/>
                    <a:pt x="1" y="31524"/>
                  </a:cubicBezTo>
                  <a:lnTo>
                    <a:pt x="28433" y="36550"/>
                  </a:lnTo>
                  <a:lnTo>
                    <a:pt x="348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8" name="Google Shape;1748;p26"/>
            <p:cNvSpPr/>
            <p:nvPr/>
          </p:nvSpPr>
          <p:spPr>
            <a:xfrm>
              <a:off x="6974579" y="3510868"/>
              <a:ext cx="791646" cy="163090"/>
            </a:xfrm>
            <a:custGeom>
              <a:avLst/>
              <a:gdLst/>
              <a:ahLst/>
              <a:cxnLst/>
              <a:rect l="l" t="t" r="r" b="b"/>
              <a:pathLst>
                <a:path w="29896" h="6159" extrusionOk="0">
                  <a:moveTo>
                    <a:pt x="166" y="0"/>
                  </a:moveTo>
                  <a:lnTo>
                    <a:pt x="0" y="897"/>
                  </a:lnTo>
                  <a:lnTo>
                    <a:pt x="29754" y="6159"/>
                  </a:lnTo>
                  <a:lnTo>
                    <a:pt x="29896" y="5239"/>
                  </a:lnTo>
                  <a:lnTo>
                    <a:pt x="1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9" name="Google Shape;1749;p26"/>
            <p:cNvSpPr/>
            <p:nvPr/>
          </p:nvSpPr>
          <p:spPr>
            <a:xfrm>
              <a:off x="6948946" y="3650816"/>
              <a:ext cx="791673" cy="163117"/>
            </a:xfrm>
            <a:custGeom>
              <a:avLst/>
              <a:gdLst/>
              <a:ahLst/>
              <a:cxnLst/>
              <a:rect l="l" t="t" r="r" b="b"/>
              <a:pathLst>
                <a:path w="29897" h="6160" extrusionOk="0">
                  <a:moveTo>
                    <a:pt x="166" y="1"/>
                  </a:moveTo>
                  <a:lnTo>
                    <a:pt x="1" y="897"/>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0" name="Google Shape;1750;p26"/>
            <p:cNvSpPr/>
            <p:nvPr/>
          </p:nvSpPr>
          <p:spPr>
            <a:xfrm>
              <a:off x="6924584" y="3791401"/>
              <a:ext cx="791646" cy="163117"/>
            </a:xfrm>
            <a:custGeom>
              <a:avLst/>
              <a:gdLst/>
              <a:ahLst/>
              <a:cxnLst/>
              <a:rect l="l" t="t" r="r" b="b"/>
              <a:pathLst>
                <a:path w="29896" h="6160" extrusionOk="0">
                  <a:moveTo>
                    <a:pt x="166" y="1"/>
                  </a:moveTo>
                  <a:lnTo>
                    <a:pt x="1" y="921"/>
                  </a:lnTo>
                  <a:lnTo>
                    <a:pt x="29731"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1" name="Google Shape;1751;p26"/>
            <p:cNvSpPr/>
            <p:nvPr/>
          </p:nvSpPr>
          <p:spPr>
            <a:xfrm>
              <a:off x="6899587" y="3931985"/>
              <a:ext cx="791673" cy="163090"/>
            </a:xfrm>
            <a:custGeom>
              <a:avLst/>
              <a:gdLst/>
              <a:ahLst/>
              <a:cxnLst/>
              <a:rect l="l" t="t" r="r" b="b"/>
              <a:pathLst>
                <a:path w="29897" h="6159" extrusionOk="0">
                  <a:moveTo>
                    <a:pt x="166" y="1"/>
                  </a:moveTo>
                  <a:lnTo>
                    <a:pt x="1" y="921"/>
                  </a:lnTo>
                  <a:lnTo>
                    <a:pt x="29755" y="6159"/>
                  </a:lnTo>
                  <a:lnTo>
                    <a:pt x="29896" y="5262"/>
                  </a:lnTo>
                  <a:lnTo>
                    <a:pt x="1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2" name="Google Shape;1752;p26"/>
            <p:cNvSpPr/>
            <p:nvPr/>
          </p:nvSpPr>
          <p:spPr>
            <a:xfrm>
              <a:off x="6874616" y="4073205"/>
              <a:ext cx="792255" cy="162455"/>
            </a:xfrm>
            <a:custGeom>
              <a:avLst/>
              <a:gdLst/>
              <a:ahLst/>
              <a:cxnLst/>
              <a:rect l="l" t="t" r="r" b="b"/>
              <a:pathLst>
                <a:path w="29919" h="6135" extrusionOk="0">
                  <a:moveTo>
                    <a:pt x="165" y="0"/>
                  </a:moveTo>
                  <a:lnTo>
                    <a:pt x="0" y="897"/>
                  </a:lnTo>
                  <a:lnTo>
                    <a:pt x="29754" y="6135"/>
                  </a:lnTo>
                  <a:lnTo>
                    <a:pt x="29919" y="5238"/>
                  </a:lnTo>
                  <a:lnTo>
                    <a:pt x="1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53" name="Google Shape;1753;p26"/>
          <p:cNvGrpSpPr/>
          <p:nvPr/>
        </p:nvGrpSpPr>
        <p:grpSpPr>
          <a:xfrm rot="1200163" flipH="1">
            <a:off x="1354930" y="5778282"/>
            <a:ext cx="1126540" cy="1393268"/>
            <a:chOff x="5959271" y="3613664"/>
            <a:chExt cx="890364" cy="1101173"/>
          </a:xfrm>
        </p:grpSpPr>
        <p:sp>
          <p:nvSpPr>
            <p:cNvPr id="1754" name="Google Shape;1754;p26"/>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5" name="Google Shape;1755;p26"/>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6" name="Google Shape;1756;p26"/>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7" name="Google Shape;1757;p26"/>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8" name="Google Shape;1758;p26"/>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9" name="Google Shape;1759;p26"/>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0" name="Google Shape;1760;p26"/>
            <p:cNvSpPr/>
            <p:nvPr/>
          </p:nvSpPr>
          <p:spPr>
            <a:xfrm>
              <a:off x="6111718" y="3902009"/>
              <a:ext cx="234957" cy="254314"/>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1" name="Google Shape;1761;p26"/>
            <p:cNvSpPr/>
            <p:nvPr/>
          </p:nvSpPr>
          <p:spPr>
            <a:xfrm>
              <a:off x="6167326" y="3898275"/>
              <a:ext cx="421138" cy="258842"/>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2" name="Google Shape;1762;p26"/>
            <p:cNvSpPr/>
            <p:nvPr/>
          </p:nvSpPr>
          <p:spPr>
            <a:xfrm>
              <a:off x="6102953" y="4213789"/>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3" name="Google Shape;1763;p26"/>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64" name="Google Shape;1764;p26"/>
          <p:cNvGrpSpPr/>
          <p:nvPr/>
        </p:nvGrpSpPr>
        <p:grpSpPr>
          <a:xfrm flipH="1">
            <a:off x="477473" y="3768072"/>
            <a:ext cx="1302289" cy="1077352"/>
            <a:chOff x="8639759" y="1788937"/>
            <a:chExt cx="976717" cy="808014"/>
          </a:xfrm>
        </p:grpSpPr>
        <p:grpSp>
          <p:nvGrpSpPr>
            <p:cNvPr id="1765" name="Google Shape;1765;p26"/>
            <p:cNvGrpSpPr/>
            <p:nvPr/>
          </p:nvGrpSpPr>
          <p:grpSpPr>
            <a:xfrm>
              <a:off x="8639759" y="1788937"/>
              <a:ext cx="976717" cy="808014"/>
              <a:chOff x="7420559" y="2246137"/>
              <a:chExt cx="976717" cy="808014"/>
            </a:xfrm>
          </p:grpSpPr>
          <p:sp>
            <p:nvSpPr>
              <p:cNvPr id="1766" name="Google Shape;1766;p26"/>
              <p:cNvSpPr/>
              <p:nvPr/>
            </p:nvSpPr>
            <p:spPr>
              <a:xfrm>
                <a:off x="7420559" y="2246137"/>
                <a:ext cx="930375" cy="747292"/>
              </a:xfrm>
              <a:custGeom>
                <a:avLst/>
                <a:gdLst/>
                <a:ahLst/>
                <a:cxnLst/>
                <a:rect l="l" t="t" r="r" b="b"/>
                <a:pathLst>
                  <a:path w="35135" h="28221" extrusionOk="0">
                    <a:moveTo>
                      <a:pt x="33294" y="0"/>
                    </a:moveTo>
                    <a:lnTo>
                      <a:pt x="1" y="25861"/>
                    </a:lnTo>
                    <a:lnTo>
                      <a:pt x="1865" y="28220"/>
                    </a:lnTo>
                    <a:lnTo>
                      <a:pt x="35134" y="2383"/>
                    </a:lnTo>
                    <a:lnTo>
                      <a:pt x="3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7" name="Google Shape;1767;p26"/>
              <p:cNvSpPr/>
              <p:nvPr/>
            </p:nvSpPr>
            <p:spPr>
              <a:xfrm>
                <a:off x="7467564" y="2306858"/>
                <a:ext cx="929713" cy="747292"/>
              </a:xfrm>
              <a:custGeom>
                <a:avLst/>
                <a:gdLst/>
                <a:ahLst/>
                <a:cxnLst/>
                <a:rect l="l" t="t" r="r" b="b"/>
                <a:pathLst>
                  <a:path w="35110" h="28221" extrusionOk="0">
                    <a:moveTo>
                      <a:pt x="33269" y="0"/>
                    </a:moveTo>
                    <a:lnTo>
                      <a:pt x="0" y="25837"/>
                    </a:lnTo>
                    <a:lnTo>
                      <a:pt x="1840" y="28220"/>
                    </a:lnTo>
                    <a:lnTo>
                      <a:pt x="35110" y="2383"/>
                    </a:lnTo>
                    <a:lnTo>
                      <a:pt x="332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8" name="Google Shape;1768;p26"/>
              <p:cNvSpPr/>
              <p:nvPr/>
            </p:nvSpPr>
            <p:spPr>
              <a:xfrm>
                <a:off x="7547534" y="2914795"/>
                <a:ext cx="53119" cy="64373"/>
              </a:xfrm>
              <a:custGeom>
                <a:avLst/>
                <a:gdLst/>
                <a:ahLst/>
                <a:cxnLst/>
                <a:rect l="l" t="t" r="r" b="b"/>
                <a:pathLst>
                  <a:path w="2006" h="2431" extrusionOk="0">
                    <a:moveTo>
                      <a:pt x="307" y="0"/>
                    </a:moveTo>
                    <a:lnTo>
                      <a:pt x="0" y="236"/>
                    </a:lnTo>
                    <a:lnTo>
                      <a:pt x="1723"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9" name="Google Shape;1769;p26"/>
              <p:cNvSpPr/>
              <p:nvPr/>
            </p:nvSpPr>
            <p:spPr>
              <a:xfrm>
                <a:off x="7596893" y="2876054"/>
                <a:ext cx="53119" cy="65008"/>
              </a:xfrm>
              <a:custGeom>
                <a:avLst/>
                <a:gdLst/>
                <a:ahLst/>
                <a:cxnLst/>
                <a:rect l="l" t="t" r="r" b="b"/>
                <a:pathLst>
                  <a:path w="2006" h="2455" extrusionOk="0">
                    <a:moveTo>
                      <a:pt x="307" y="1"/>
                    </a:moveTo>
                    <a:lnTo>
                      <a:pt x="0" y="236"/>
                    </a:lnTo>
                    <a:lnTo>
                      <a:pt x="1723" y="2454"/>
                    </a:lnTo>
                    <a:lnTo>
                      <a:pt x="2006" y="2218"/>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0" name="Google Shape;1770;p26"/>
              <p:cNvSpPr/>
              <p:nvPr/>
            </p:nvSpPr>
            <p:spPr>
              <a:xfrm>
                <a:off x="7646253" y="2837949"/>
                <a:ext cx="53119" cy="65008"/>
              </a:xfrm>
              <a:custGeom>
                <a:avLst/>
                <a:gdLst/>
                <a:ahLst/>
                <a:cxnLst/>
                <a:rect l="l" t="t" r="r" b="b"/>
                <a:pathLst>
                  <a:path w="2006" h="2455" extrusionOk="0">
                    <a:moveTo>
                      <a:pt x="307" y="0"/>
                    </a:moveTo>
                    <a:lnTo>
                      <a:pt x="0" y="236"/>
                    </a:lnTo>
                    <a:lnTo>
                      <a:pt x="1699" y="2454"/>
                    </a:lnTo>
                    <a:lnTo>
                      <a:pt x="2006"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1" name="Google Shape;1771;p26"/>
              <p:cNvSpPr/>
              <p:nvPr/>
            </p:nvSpPr>
            <p:spPr>
              <a:xfrm>
                <a:off x="8132352" y="2459004"/>
                <a:ext cx="53119" cy="64373"/>
              </a:xfrm>
              <a:custGeom>
                <a:avLst/>
                <a:gdLst/>
                <a:ahLst/>
                <a:cxnLst/>
                <a:rect l="l" t="t" r="r" b="b"/>
                <a:pathLst>
                  <a:path w="2006" h="2431" extrusionOk="0">
                    <a:moveTo>
                      <a:pt x="307" y="0"/>
                    </a:moveTo>
                    <a:lnTo>
                      <a:pt x="0" y="236"/>
                    </a:lnTo>
                    <a:lnTo>
                      <a:pt x="1699" y="2431"/>
                    </a:lnTo>
                    <a:lnTo>
                      <a:pt x="2006"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2" name="Google Shape;1772;p26"/>
              <p:cNvSpPr/>
              <p:nvPr/>
            </p:nvSpPr>
            <p:spPr>
              <a:xfrm>
                <a:off x="8181712" y="2420872"/>
                <a:ext cx="53119" cy="64399"/>
              </a:xfrm>
              <a:custGeom>
                <a:avLst/>
                <a:gdLst/>
                <a:ahLst/>
                <a:cxnLst/>
                <a:rect l="l" t="t" r="r" b="b"/>
                <a:pathLst>
                  <a:path w="2006" h="2432" extrusionOk="0">
                    <a:moveTo>
                      <a:pt x="307" y="1"/>
                    </a:moveTo>
                    <a:lnTo>
                      <a:pt x="0" y="237"/>
                    </a:lnTo>
                    <a:lnTo>
                      <a:pt x="1699" y="2431"/>
                    </a:lnTo>
                    <a:lnTo>
                      <a:pt x="2006" y="2195"/>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3" name="Google Shape;1773;p26"/>
              <p:cNvSpPr/>
              <p:nvPr/>
            </p:nvSpPr>
            <p:spPr>
              <a:xfrm>
                <a:off x="8237320" y="2379335"/>
                <a:ext cx="53754" cy="64373"/>
              </a:xfrm>
              <a:custGeom>
                <a:avLst/>
                <a:gdLst/>
                <a:ahLst/>
                <a:cxnLst/>
                <a:rect l="l" t="t" r="r" b="b"/>
                <a:pathLst>
                  <a:path w="2030" h="2431" extrusionOk="0">
                    <a:moveTo>
                      <a:pt x="307" y="0"/>
                    </a:moveTo>
                    <a:lnTo>
                      <a:pt x="0" y="236"/>
                    </a:lnTo>
                    <a:lnTo>
                      <a:pt x="1723" y="2431"/>
                    </a:lnTo>
                    <a:lnTo>
                      <a:pt x="2030" y="2195"/>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4" name="Google Shape;1774;p26"/>
              <p:cNvSpPr/>
              <p:nvPr/>
            </p:nvSpPr>
            <p:spPr>
              <a:xfrm>
                <a:off x="7990524" y="2569279"/>
                <a:ext cx="53754" cy="65008"/>
              </a:xfrm>
              <a:custGeom>
                <a:avLst/>
                <a:gdLst/>
                <a:ahLst/>
                <a:cxnLst/>
                <a:rect l="l" t="t" r="r" b="b"/>
                <a:pathLst>
                  <a:path w="2030" h="2455" extrusionOk="0">
                    <a:moveTo>
                      <a:pt x="307" y="0"/>
                    </a:moveTo>
                    <a:lnTo>
                      <a:pt x="0" y="236"/>
                    </a:lnTo>
                    <a:lnTo>
                      <a:pt x="1723" y="2454"/>
                    </a:lnTo>
                    <a:lnTo>
                      <a:pt x="2029" y="2218"/>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5" name="Google Shape;1775;p26"/>
              <p:cNvSpPr/>
              <p:nvPr/>
            </p:nvSpPr>
            <p:spPr>
              <a:xfrm>
                <a:off x="8040492" y="2531783"/>
                <a:ext cx="53145" cy="65008"/>
              </a:xfrm>
              <a:custGeom>
                <a:avLst/>
                <a:gdLst/>
                <a:ahLst/>
                <a:cxnLst/>
                <a:rect l="l" t="t" r="r" b="b"/>
                <a:pathLst>
                  <a:path w="2007" h="2455" extrusionOk="0">
                    <a:moveTo>
                      <a:pt x="308" y="0"/>
                    </a:moveTo>
                    <a:lnTo>
                      <a:pt x="1" y="236"/>
                    </a:lnTo>
                    <a:lnTo>
                      <a:pt x="1700" y="2454"/>
                    </a:lnTo>
                    <a:lnTo>
                      <a:pt x="2006"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6" name="Google Shape;1776;p26"/>
              <p:cNvSpPr/>
              <p:nvPr/>
            </p:nvSpPr>
            <p:spPr>
              <a:xfrm>
                <a:off x="7744971" y="2761712"/>
                <a:ext cx="53119" cy="64373"/>
              </a:xfrm>
              <a:custGeom>
                <a:avLst/>
                <a:gdLst/>
                <a:ahLst/>
                <a:cxnLst/>
                <a:rect l="l" t="t" r="r" b="b"/>
                <a:pathLst>
                  <a:path w="2006" h="2431" extrusionOk="0">
                    <a:moveTo>
                      <a:pt x="283" y="1"/>
                    </a:moveTo>
                    <a:lnTo>
                      <a:pt x="0" y="237"/>
                    </a:lnTo>
                    <a:lnTo>
                      <a:pt x="1699" y="2431"/>
                    </a:lnTo>
                    <a:lnTo>
                      <a:pt x="2006" y="2195"/>
                    </a:lnTo>
                    <a:lnTo>
                      <a:pt x="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7" name="Google Shape;1777;p26"/>
              <p:cNvSpPr/>
              <p:nvPr/>
            </p:nvSpPr>
            <p:spPr>
              <a:xfrm>
                <a:off x="7794331" y="2723606"/>
                <a:ext cx="53119" cy="64373"/>
              </a:xfrm>
              <a:custGeom>
                <a:avLst/>
                <a:gdLst/>
                <a:ahLst/>
                <a:cxnLst/>
                <a:rect l="l" t="t" r="r" b="b"/>
                <a:pathLst>
                  <a:path w="2006" h="2431" extrusionOk="0">
                    <a:moveTo>
                      <a:pt x="283" y="0"/>
                    </a:moveTo>
                    <a:lnTo>
                      <a:pt x="0" y="236"/>
                    </a:lnTo>
                    <a:lnTo>
                      <a:pt x="1699" y="2431"/>
                    </a:lnTo>
                    <a:lnTo>
                      <a:pt x="2006" y="2195"/>
                    </a:lnTo>
                    <a:lnTo>
                      <a:pt x="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8" name="Google Shape;1778;p26"/>
              <p:cNvSpPr/>
              <p:nvPr/>
            </p:nvSpPr>
            <p:spPr>
              <a:xfrm>
                <a:off x="7843055" y="2684866"/>
                <a:ext cx="53754" cy="65008"/>
              </a:xfrm>
              <a:custGeom>
                <a:avLst/>
                <a:gdLst/>
                <a:ahLst/>
                <a:cxnLst/>
                <a:rect l="l" t="t" r="r" b="b"/>
                <a:pathLst>
                  <a:path w="2030" h="2455" extrusionOk="0">
                    <a:moveTo>
                      <a:pt x="308" y="0"/>
                    </a:moveTo>
                    <a:lnTo>
                      <a:pt x="1" y="236"/>
                    </a:lnTo>
                    <a:lnTo>
                      <a:pt x="1723" y="2454"/>
                    </a:lnTo>
                    <a:lnTo>
                      <a:pt x="2030" y="2218"/>
                    </a:lnTo>
                    <a:lnTo>
                      <a:pt x="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9" name="Google Shape;1779;p26"/>
              <p:cNvSpPr/>
              <p:nvPr/>
            </p:nvSpPr>
            <p:spPr>
              <a:xfrm>
                <a:off x="7668126" y="2764836"/>
                <a:ext cx="80605" cy="99988"/>
              </a:xfrm>
              <a:custGeom>
                <a:avLst/>
                <a:gdLst/>
                <a:ahLst/>
                <a:cxnLst/>
                <a:rect l="l" t="t" r="r" b="b"/>
                <a:pathLst>
                  <a:path w="3044" h="3776" extrusionOk="0">
                    <a:moveTo>
                      <a:pt x="307" y="1"/>
                    </a:moveTo>
                    <a:lnTo>
                      <a:pt x="0" y="237"/>
                    </a:lnTo>
                    <a:lnTo>
                      <a:pt x="2737" y="3776"/>
                    </a:lnTo>
                    <a:lnTo>
                      <a:pt x="3044"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0" name="Google Shape;1780;p26"/>
              <p:cNvSpPr/>
              <p:nvPr/>
            </p:nvSpPr>
            <p:spPr>
              <a:xfrm>
                <a:off x="8062365" y="2458670"/>
                <a:ext cx="80632" cy="100015"/>
              </a:xfrm>
              <a:custGeom>
                <a:avLst/>
                <a:gdLst/>
                <a:ahLst/>
                <a:cxnLst/>
                <a:rect l="l" t="t" r="r" b="b"/>
                <a:pathLst>
                  <a:path w="3045" h="3777" extrusionOk="0">
                    <a:moveTo>
                      <a:pt x="307" y="1"/>
                    </a:moveTo>
                    <a:lnTo>
                      <a:pt x="1" y="237"/>
                    </a:lnTo>
                    <a:lnTo>
                      <a:pt x="2738" y="3776"/>
                    </a:lnTo>
                    <a:lnTo>
                      <a:pt x="3045" y="3540"/>
                    </a:lnTo>
                    <a:lnTo>
                      <a:pt x="3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81" name="Google Shape;1781;p26"/>
            <p:cNvSpPr/>
            <p:nvPr/>
          </p:nvSpPr>
          <p:spPr>
            <a:xfrm>
              <a:off x="9165755" y="2140504"/>
              <a:ext cx="53145" cy="64399"/>
            </a:xfrm>
            <a:custGeom>
              <a:avLst/>
              <a:gdLst/>
              <a:ahLst/>
              <a:cxnLst/>
              <a:rect l="l" t="t" r="r" b="b"/>
              <a:pathLst>
                <a:path w="2007" h="2432" extrusionOk="0">
                  <a:moveTo>
                    <a:pt x="308" y="1"/>
                  </a:moveTo>
                  <a:lnTo>
                    <a:pt x="1" y="237"/>
                  </a:lnTo>
                  <a:lnTo>
                    <a:pt x="1723" y="2431"/>
                  </a:lnTo>
                  <a:lnTo>
                    <a:pt x="2006" y="2195"/>
                  </a:lnTo>
                  <a:lnTo>
                    <a:pt x="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2" name="Google Shape;1782;p26"/>
            <p:cNvSpPr/>
            <p:nvPr/>
          </p:nvSpPr>
          <p:spPr>
            <a:xfrm>
              <a:off x="9088909" y="2143019"/>
              <a:ext cx="80632" cy="99988"/>
            </a:xfrm>
            <a:custGeom>
              <a:avLst/>
              <a:gdLst/>
              <a:ahLst/>
              <a:cxnLst/>
              <a:rect l="l" t="t" r="r" b="b"/>
              <a:pathLst>
                <a:path w="3045" h="3776" extrusionOk="0">
                  <a:moveTo>
                    <a:pt x="307" y="0"/>
                  </a:moveTo>
                  <a:lnTo>
                    <a:pt x="1" y="236"/>
                  </a:lnTo>
                  <a:lnTo>
                    <a:pt x="2761" y="3775"/>
                  </a:lnTo>
                  <a:lnTo>
                    <a:pt x="3044" y="3539"/>
                  </a:lnTo>
                  <a:lnTo>
                    <a:pt x="3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83" name="Google Shape;1783;p26"/>
          <p:cNvGrpSpPr/>
          <p:nvPr/>
        </p:nvGrpSpPr>
        <p:grpSpPr>
          <a:xfrm flipH="1">
            <a:off x="3319577" y="6053178"/>
            <a:ext cx="1034795" cy="1065127"/>
            <a:chOff x="4228612" y="3830323"/>
            <a:chExt cx="856430" cy="881533"/>
          </a:xfrm>
        </p:grpSpPr>
        <p:sp>
          <p:nvSpPr>
            <p:cNvPr id="1784" name="Google Shape;1784;p26"/>
            <p:cNvSpPr/>
            <p:nvPr/>
          </p:nvSpPr>
          <p:spPr>
            <a:xfrm>
              <a:off x="4349631" y="3916500"/>
              <a:ext cx="578588" cy="596700"/>
            </a:xfrm>
            <a:custGeom>
              <a:avLst/>
              <a:gdLst/>
              <a:ahLst/>
              <a:cxnLst/>
              <a:rect l="l" t="t" r="r" b="b"/>
              <a:pathLst>
                <a:path w="21850" h="22534" extrusionOk="0">
                  <a:moveTo>
                    <a:pt x="18853" y="0"/>
                  </a:moveTo>
                  <a:lnTo>
                    <a:pt x="0" y="19679"/>
                  </a:lnTo>
                  <a:lnTo>
                    <a:pt x="2973" y="22534"/>
                  </a:lnTo>
                  <a:lnTo>
                    <a:pt x="21849" y="2855"/>
                  </a:lnTo>
                  <a:lnTo>
                    <a:pt x="188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5" name="Google Shape;1785;p26"/>
            <p:cNvSpPr/>
            <p:nvPr/>
          </p:nvSpPr>
          <p:spPr>
            <a:xfrm>
              <a:off x="4428357" y="3992101"/>
              <a:ext cx="578588" cy="597336"/>
            </a:xfrm>
            <a:custGeom>
              <a:avLst/>
              <a:gdLst/>
              <a:ahLst/>
              <a:cxnLst/>
              <a:rect l="l" t="t" r="r" b="b"/>
              <a:pathLst>
                <a:path w="21850" h="22558" extrusionOk="0">
                  <a:moveTo>
                    <a:pt x="18876" y="0"/>
                  </a:moveTo>
                  <a:lnTo>
                    <a:pt x="0" y="19679"/>
                  </a:lnTo>
                  <a:lnTo>
                    <a:pt x="2997" y="22557"/>
                  </a:lnTo>
                  <a:lnTo>
                    <a:pt x="21849" y="2855"/>
                  </a:lnTo>
                  <a:lnTo>
                    <a:pt x="188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6" name="Google Shape;1786;p26"/>
            <p:cNvSpPr/>
            <p:nvPr/>
          </p:nvSpPr>
          <p:spPr>
            <a:xfrm>
              <a:off x="4983808" y="3830323"/>
              <a:ext cx="101233" cy="70013"/>
            </a:xfrm>
            <a:custGeom>
              <a:avLst/>
              <a:gdLst/>
              <a:ahLst/>
              <a:cxnLst/>
              <a:rect l="l" t="t" r="r" b="b"/>
              <a:pathLst>
                <a:path w="3823" h="2644" extrusionOk="0">
                  <a:moveTo>
                    <a:pt x="3823" y="1"/>
                  </a:moveTo>
                  <a:lnTo>
                    <a:pt x="0" y="1417"/>
                  </a:lnTo>
                  <a:lnTo>
                    <a:pt x="1274" y="2644"/>
                  </a:lnTo>
                  <a:lnTo>
                    <a:pt x="3823"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7" name="Google Shape;1787;p26"/>
            <p:cNvSpPr/>
            <p:nvPr/>
          </p:nvSpPr>
          <p:spPr>
            <a:xfrm>
              <a:off x="5016231" y="3830323"/>
              <a:ext cx="67498" cy="102504"/>
            </a:xfrm>
            <a:custGeom>
              <a:avLst/>
              <a:gdLst/>
              <a:ahLst/>
              <a:cxnLst/>
              <a:rect l="l" t="t" r="r" b="b"/>
              <a:pathLst>
                <a:path w="2549" h="3871" extrusionOk="0">
                  <a:moveTo>
                    <a:pt x="2549" y="1"/>
                  </a:moveTo>
                  <a:lnTo>
                    <a:pt x="0" y="2644"/>
                  </a:lnTo>
                  <a:lnTo>
                    <a:pt x="1275" y="3871"/>
                  </a:lnTo>
                  <a:lnTo>
                    <a:pt x="254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8" name="Google Shape;1788;p26"/>
            <p:cNvSpPr/>
            <p:nvPr/>
          </p:nvSpPr>
          <p:spPr>
            <a:xfrm>
              <a:off x="4848838" y="3867819"/>
              <a:ext cx="168731" cy="125621"/>
            </a:xfrm>
            <a:custGeom>
              <a:avLst/>
              <a:gdLst/>
              <a:ahLst/>
              <a:cxnLst/>
              <a:rect l="l" t="t" r="r" b="b"/>
              <a:pathLst>
                <a:path w="6372" h="4744" extrusionOk="0">
                  <a:moveTo>
                    <a:pt x="5097" y="1"/>
                  </a:moveTo>
                  <a:lnTo>
                    <a:pt x="1" y="1888"/>
                  </a:lnTo>
                  <a:lnTo>
                    <a:pt x="2997" y="4743"/>
                  </a:lnTo>
                  <a:lnTo>
                    <a:pt x="6371" y="1228"/>
                  </a:lnTo>
                  <a:lnTo>
                    <a:pt x="5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9" name="Google Shape;1789;p26"/>
            <p:cNvSpPr/>
            <p:nvPr/>
          </p:nvSpPr>
          <p:spPr>
            <a:xfrm>
              <a:off x="4928200" y="3900310"/>
              <a:ext cx="123106" cy="168731"/>
            </a:xfrm>
            <a:custGeom>
              <a:avLst/>
              <a:gdLst/>
              <a:ahLst/>
              <a:cxnLst/>
              <a:rect l="l" t="t" r="r" b="b"/>
              <a:pathLst>
                <a:path w="4649" h="6372" extrusionOk="0">
                  <a:moveTo>
                    <a:pt x="3374" y="1"/>
                  </a:moveTo>
                  <a:lnTo>
                    <a:pt x="0" y="3516"/>
                  </a:lnTo>
                  <a:lnTo>
                    <a:pt x="2997" y="6371"/>
                  </a:lnTo>
                  <a:lnTo>
                    <a:pt x="4649" y="1228"/>
                  </a:lnTo>
                  <a:lnTo>
                    <a:pt x="33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0" name="Google Shape;1790;p26"/>
            <p:cNvSpPr/>
            <p:nvPr/>
          </p:nvSpPr>
          <p:spPr>
            <a:xfrm>
              <a:off x="4398493" y="4510554"/>
              <a:ext cx="111852" cy="109998"/>
            </a:xfrm>
            <a:custGeom>
              <a:avLst/>
              <a:gdLst/>
              <a:ahLst/>
              <a:cxnLst/>
              <a:rect l="l" t="t" r="r" b="b"/>
              <a:pathLst>
                <a:path w="4224" h="4154" extrusionOk="0">
                  <a:moveTo>
                    <a:pt x="1227" y="1"/>
                  </a:moveTo>
                  <a:lnTo>
                    <a:pt x="0" y="1275"/>
                  </a:lnTo>
                  <a:lnTo>
                    <a:pt x="2997" y="4154"/>
                  </a:lnTo>
                  <a:lnTo>
                    <a:pt x="4224" y="2879"/>
                  </a:lnTo>
                  <a:lnTo>
                    <a:pt x="12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1" name="Google Shape;1791;p26"/>
            <p:cNvSpPr/>
            <p:nvPr/>
          </p:nvSpPr>
          <p:spPr>
            <a:xfrm>
              <a:off x="4319767" y="4434953"/>
              <a:ext cx="111242" cy="109998"/>
            </a:xfrm>
            <a:custGeom>
              <a:avLst/>
              <a:gdLst/>
              <a:ahLst/>
              <a:cxnLst/>
              <a:rect l="l" t="t" r="r" b="b"/>
              <a:pathLst>
                <a:path w="4201" h="4154" extrusionOk="0">
                  <a:moveTo>
                    <a:pt x="1227" y="1"/>
                  </a:moveTo>
                  <a:lnTo>
                    <a:pt x="0" y="1275"/>
                  </a:lnTo>
                  <a:lnTo>
                    <a:pt x="2973" y="4154"/>
                  </a:lnTo>
                  <a:lnTo>
                    <a:pt x="4200" y="2879"/>
                  </a:lnTo>
                  <a:lnTo>
                    <a:pt x="12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2" name="Google Shape;1792;p26"/>
            <p:cNvSpPr/>
            <p:nvPr/>
          </p:nvSpPr>
          <p:spPr>
            <a:xfrm>
              <a:off x="4289130" y="4544317"/>
              <a:ext cx="188723" cy="167539"/>
            </a:xfrm>
            <a:custGeom>
              <a:avLst/>
              <a:gdLst/>
              <a:ahLst/>
              <a:cxnLst/>
              <a:rect l="l" t="t" r="r" b="b"/>
              <a:pathLst>
                <a:path w="7127" h="6327" extrusionOk="0">
                  <a:moveTo>
                    <a:pt x="4154" y="0"/>
                  </a:moveTo>
                  <a:lnTo>
                    <a:pt x="1" y="4318"/>
                  </a:lnTo>
                  <a:lnTo>
                    <a:pt x="1535" y="5757"/>
                  </a:lnTo>
                  <a:cubicBezTo>
                    <a:pt x="1927" y="6138"/>
                    <a:pt x="2437" y="6327"/>
                    <a:pt x="2948" y="6327"/>
                  </a:cubicBezTo>
                  <a:cubicBezTo>
                    <a:pt x="3482" y="6327"/>
                    <a:pt x="4015" y="6120"/>
                    <a:pt x="4413" y="5710"/>
                  </a:cubicBezTo>
                  <a:lnTo>
                    <a:pt x="7127" y="2855"/>
                  </a:lnTo>
                  <a:lnTo>
                    <a:pt x="4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3" name="Google Shape;1793;p26"/>
            <p:cNvSpPr/>
            <p:nvPr/>
          </p:nvSpPr>
          <p:spPr>
            <a:xfrm>
              <a:off x="4228612" y="4470003"/>
              <a:ext cx="171220" cy="189968"/>
            </a:xfrm>
            <a:custGeom>
              <a:avLst/>
              <a:gdLst/>
              <a:ahLst/>
              <a:cxnLst/>
              <a:rect l="l" t="t" r="r" b="b"/>
              <a:pathLst>
                <a:path w="6466" h="7174" extrusionOk="0">
                  <a:moveTo>
                    <a:pt x="3492" y="1"/>
                  </a:moveTo>
                  <a:lnTo>
                    <a:pt x="779" y="2832"/>
                  </a:lnTo>
                  <a:cubicBezTo>
                    <a:pt x="0" y="3658"/>
                    <a:pt x="24" y="4932"/>
                    <a:pt x="826" y="5711"/>
                  </a:cubicBezTo>
                  <a:lnTo>
                    <a:pt x="2336" y="7174"/>
                  </a:lnTo>
                  <a:lnTo>
                    <a:pt x="6465" y="2856"/>
                  </a:lnTo>
                  <a:lnTo>
                    <a:pt x="3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4" name="Google Shape;1794;p26"/>
            <p:cNvSpPr/>
            <p:nvPr/>
          </p:nvSpPr>
          <p:spPr>
            <a:xfrm>
              <a:off x="4405352" y="3965112"/>
              <a:ext cx="525496" cy="545462"/>
            </a:xfrm>
            <a:custGeom>
              <a:avLst/>
              <a:gdLst/>
              <a:ahLst/>
              <a:cxnLst/>
              <a:rect l="l" t="t" r="r" b="b"/>
              <a:pathLst>
                <a:path w="19845" h="20599" extrusionOk="0">
                  <a:moveTo>
                    <a:pt x="18877" y="0"/>
                  </a:moveTo>
                  <a:lnTo>
                    <a:pt x="1" y="19679"/>
                  </a:lnTo>
                  <a:lnTo>
                    <a:pt x="968" y="20599"/>
                  </a:lnTo>
                  <a:lnTo>
                    <a:pt x="19844" y="920"/>
                  </a:lnTo>
                  <a:lnTo>
                    <a:pt x="188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5" name="Google Shape;1795;p26"/>
            <p:cNvSpPr/>
            <p:nvPr/>
          </p:nvSpPr>
          <p:spPr>
            <a:xfrm>
              <a:off x="4429671" y="3988160"/>
              <a:ext cx="525469" cy="545488"/>
            </a:xfrm>
            <a:custGeom>
              <a:avLst/>
              <a:gdLst/>
              <a:ahLst/>
              <a:cxnLst/>
              <a:rect l="l" t="t" r="r" b="b"/>
              <a:pathLst>
                <a:path w="19844" h="20600" extrusionOk="0">
                  <a:moveTo>
                    <a:pt x="18876" y="0"/>
                  </a:moveTo>
                  <a:lnTo>
                    <a:pt x="0" y="19679"/>
                  </a:lnTo>
                  <a:lnTo>
                    <a:pt x="967" y="20599"/>
                  </a:lnTo>
                  <a:lnTo>
                    <a:pt x="19844" y="921"/>
                  </a:lnTo>
                  <a:lnTo>
                    <a:pt x="188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96" name="Google Shape;1796;p26"/>
          <p:cNvGrpSpPr/>
          <p:nvPr/>
        </p:nvGrpSpPr>
        <p:grpSpPr>
          <a:xfrm rot="3667843">
            <a:off x="2759759" y="6159218"/>
            <a:ext cx="637345" cy="547487"/>
            <a:chOff x="5263209" y="4056946"/>
            <a:chExt cx="478022" cy="410626"/>
          </a:xfrm>
        </p:grpSpPr>
        <p:sp>
          <p:nvSpPr>
            <p:cNvPr id="1797" name="Google Shape;1797;p26"/>
            <p:cNvSpPr/>
            <p:nvPr/>
          </p:nvSpPr>
          <p:spPr>
            <a:xfrm>
              <a:off x="5668728" y="4056946"/>
              <a:ext cx="72502" cy="71893"/>
            </a:xfrm>
            <a:custGeom>
              <a:avLst/>
              <a:gdLst/>
              <a:ahLst/>
              <a:cxnLst/>
              <a:rect l="l" t="t" r="r" b="b"/>
              <a:pathLst>
                <a:path w="2738" h="2715" extrusionOk="0">
                  <a:moveTo>
                    <a:pt x="1369" y="1"/>
                  </a:moveTo>
                  <a:cubicBezTo>
                    <a:pt x="614" y="1"/>
                    <a:pt x="0" y="614"/>
                    <a:pt x="0" y="1369"/>
                  </a:cubicBezTo>
                  <a:cubicBezTo>
                    <a:pt x="0" y="2101"/>
                    <a:pt x="614" y="2714"/>
                    <a:pt x="1369" y="2714"/>
                  </a:cubicBezTo>
                  <a:cubicBezTo>
                    <a:pt x="2124" y="2714"/>
                    <a:pt x="2737" y="2101"/>
                    <a:pt x="2737" y="1369"/>
                  </a:cubicBezTo>
                  <a:cubicBezTo>
                    <a:pt x="2737"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8" name="Google Shape;1798;p26"/>
            <p:cNvSpPr/>
            <p:nvPr/>
          </p:nvSpPr>
          <p:spPr>
            <a:xfrm>
              <a:off x="5263209" y="4093806"/>
              <a:ext cx="345564" cy="373765"/>
            </a:xfrm>
            <a:custGeom>
              <a:avLst/>
              <a:gdLst/>
              <a:ahLst/>
              <a:cxnLst/>
              <a:rect l="l" t="t" r="r" b="b"/>
              <a:pathLst>
                <a:path w="13050" h="14115" extrusionOk="0">
                  <a:moveTo>
                    <a:pt x="6065" y="1"/>
                  </a:moveTo>
                  <a:cubicBezTo>
                    <a:pt x="5782" y="260"/>
                    <a:pt x="5475" y="520"/>
                    <a:pt x="5192" y="732"/>
                  </a:cubicBezTo>
                  <a:cubicBezTo>
                    <a:pt x="4036" y="1558"/>
                    <a:pt x="2809" y="2242"/>
                    <a:pt x="1535" y="2809"/>
                  </a:cubicBezTo>
                  <a:cubicBezTo>
                    <a:pt x="1039" y="3045"/>
                    <a:pt x="520" y="3257"/>
                    <a:pt x="1" y="3422"/>
                  </a:cubicBezTo>
                  <a:cubicBezTo>
                    <a:pt x="25" y="3564"/>
                    <a:pt x="95" y="3682"/>
                    <a:pt x="166" y="3800"/>
                  </a:cubicBezTo>
                  <a:cubicBezTo>
                    <a:pt x="662" y="4578"/>
                    <a:pt x="1228" y="5357"/>
                    <a:pt x="1865" y="6065"/>
                  </a:cubicBezTo>
                  <a:cubicBezTo>
                    <a:pt x="3587" y="8212"/>
                    <a:pt x="4980" y="10619"/>
                    <a:pt x="6018" y="13191"/>
                  </a:cubicBezTo>
                  <a:cubicBezTo>
                    <a:pt x="6112" y="13521"/>
                    <a:pt x="6301" y="13780"/>
                    <a:pt x="6560" y="13993"/>
                  </a:cubicBezTo>
                  <a:cubicBezTo>
                    <a:pt x="6702" y="14064"/>
                    <a:pt x="6891" y="14111"/>
                    <a:pt x="7056" y="14111"/>
                  </a:cubicBezTo>
                  <a:cubicBezTo>
                    <a:pt x="7113" y="14113"/>
                    <a:pt x="7169" y="14114"/>
                    <a:pt x="7226" y="14114"/>
                  </a:cubicBezTo>
                  <a:cubicBezTo>
                    <a:pt x="7735" y="14114"/>
                    <a:pt x="8240" y="14019"/>
                    <a:pt x="8708" y="13828"/>
                  </a:cubicBezTo>
                  <a:cubicBezTo>
                    <a:pt x="8708" y="13828"/>
                    <a:pt x="11185" y="12813"/>
                    <a:pt x="12860" y="11161"/>
                  </a:cubicBezTo>
                  <a:lnTo>
                    <a:pt x="13049" y="10996"/>
                  </a:lnTo>
                  <a:cubicBezTo>
                    <a:pt x="10288" y="7622"/>
                    <a:pt x="7929" y="3941"/>
                    <a:pt x="6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9" name="Google Shape;1799;p26"/>
            <p:cNvSpPr/>
            <p:nvPr/>
          </p:nvSpPr>
          <p:spPr>
            <a:xfrm>
              <a:off x="5422020" y="4063548"/>
              <a:ext cx="209351" cy="323692"/>
            </a:xfrm>
            <a:custGeom>
              <a:avLst/>
              <a:gdLst/>
              <a:ahLst/>
              <a:cxnLst/>
              <a:rect l="l" t="t" r="r" b="b"/>
              <a:pathLst>
                <a:path w="7906" h="12224" extrusionOk="0">
                  <a:moveTo>
                    <a:pt x="1157" y="1"/>
                  </a:moveTo>
                  <a:cubicBezTo>
                    <a:pt x="827" y="449"/>
                    <a:pt x="426" y="850"/>
                    <a:pt x="1" y="1228"/>
                  </a:cubicBezTo>
                  <a:cubicBezTo>
                    <a:pt x="1865" y="5168"/>
                    <a:pt x="4224" y="8849"/>
                    <a:pt x="6985" y="12223"/>
                  </a:cubicBezTo>
                  <a:cubicBezTo>
                    <a:pt x="7315" y="11916"/>
                    <a:pt x="7599" y="11515"/>
                    <a:pt x="7787" y="11091"/>
                  </a:cubicBezTo>
                  <a:cubicBezTo>
                    <a:pt x="7858" y="10925"/>
                    <a:pt x="7905" y="10760"/>
                    <a:pt x="7905" y="10572"/>
                  </a:cubicBezTo>
                  <a:cubicBezTo>
                    <a:pt x="7835" y="10265"/>
                    <a:pt x="7669" y="9958"/>
                    <a:pt x="7433" y="9746"/>
                  </a:cubicBezTo>
                  <a:cubicBezTo>
                    <a:pt x="5569" y="7693"/>
                    <a:pt x="4036" y="5381"/>
                    <a:pt x="2856" y="2879"/>
                  </a:cubicBezTo>
                  <a:cubicBezTo>
                    <a:pt x="2478" y="2006"/>
                    <a:pt x="2054" y="1157"/>
                    <a:pt x="1558" y="355"/>
                  </a:cubicBezTo>
                  <a:cubicBezTo>
                    <a:pt x="1487" y="213"/>
                    <a:pt x="1369" y="95"/>
                    <a:pt x="1228" y="24"/>
                  </a:cubicBezTo>
                  <a:lnTo>
                    <a:pt x="1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0" name="Google Shape;1800;p26"/>
            <p:cNvSpPr/>
            <p:nvPr/>
          </p:nvSpPr>
          <p:spPr>
            <a:xfrm>
              <a:off x="5264399" y="4061632"/>
              <a:ext cx="191239" cy="124615"/>
            </a:xfrm>
            <a:custGeom>
              <a:avLst/>
              <a:gdLst/>
              <a:ahLst/>
              <a:cxnLst/>
              <a:rect l="l" t="t" r="r" b="b"/>
              <a:pathLst>
                <a:path w="7222" h="4706" extrusionOk="0">
                  <a:moveTo>
                    <a:pt x="6962" y="0"/>
                  </a:moveTo>
                  <a:cubicBezTo>
                    <a:pt x="6924" y="0"/>
                    <a:pt x="6885" y="3"/>
                    <a:pt x="6844" y="10"/>
                  </a:cubicBezTo>
                  <a:cubicBezTo>
                    <a:pt x="6089" y="105"/>
                    <a:pt x="5333" y="341"/>
                    <a:pt x="4649" y="671"/>
                  </a:cubicBezTo>
                  <a:cubicBezTo>
                    <a:pt x="3399" y="1284"/>
                    <a:pt x="2219" y="2063"/>
                    <a:pt x="1157" y="2960"/>
                  </a:cubicBezTo>
                  <a:cubicBezTo>
                    <a:pt x="803" y="3314"/>
                    <a:pt x="473" y="3715"/>
                    <a:pt x="190" y="4139"/>
                  </a:cubicBezTo>
                  <a:cubicBezTo>
                    <a:pt x="72" y="4281"/>
                    <a:pt x="1" y="4446"/>
                    <a:pt x="1" y="4611"/>
                  </a:cubicBezTo>
                  <a:cubicBezTo>
                    <a:pt x="1" y="4635"/>
                    <a:pt x="1" y="4659"/>
                    <a:pt x="1" y="4706"/>
                  </a:cubicBezTo>
                  <a:cubicBezTo>
                    <a:pt x="520" y="4517"/>
                    <a:pt x="1016" y="4305"/>
                    <a:pt x="1511" y="4069"/>
                  </a:cubicBezTo>
                  <a:cubicBezTo>
                    <a:pt x="2809" y="3502"/>
                    <a:pt x="4036" y="2818"/>
                    <a:pt x="5192" y="1992"/>
                  </a:cubicBezTo>
                  <a:cubicBezTo>
                    <a:pt x="5947" y="1450"/>
                    <a:pt x="6631" y="789"/>
                    <a:pt x="7221" y="34"/>
                  </a:cubicBezTo>
                  <a:cubicBezTo>
                    <a:pt x="7138" y="17"/>
                    <a:pt x="7054" y="0"/>
                    <a:pt x="69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1" name="Google Shape;1801;p26"/>
            <p:cNvSpPr/>
            <p:nvPr/>
          </p:nvSpPr>
          <p:spPr>
            <a:xfrm>
              <a:off x="5316964" y="4159425"/>
              <a:ext cx="208080" cy="273088"/>
            </a:xfrm>
            <a:custGeom>
              <a:avLst/>
              <a:gdLst/>
              <a:ahLst/>
              <a:cxnLst/>
              <a:rect l="l" t="t" r="r" b="b"/>
              <a:pathLst>
                <a:path w="7858" h="10313" extrusionOk="0">
                  <a:moveTo>
                    <a:pt x="2289" y="0"/>
                  </a:moveTo>
                  <a:lnTo>
                    <a:pt x="1534" y="472"/>
                  </a:lnTo>
                  <a:cubicBezTo>
                    <a:pt x="1799" y="886"/>
                    <a:pt x="1437" y="1288"/>
                    <a:pt x="1067" y="1288"/>
                  </a:cubicBezTo>
                  <a:cubicBezTo>
                    <a:pt x="909" y="1288"/>
                    <a:pt x="750" y="1215"/>
                    <a:pt x="637" y="1038"/>
                  </a:cubicBezTo>
                  <a:lnTo>
                    <a:pt x="95" y="1369"/>
                  </a:lnTo>
                  <a:cubicBezTo>
                    <a:pt x="24" y="1416"/>
                    <a:pt x="0" y="1510"/>
                    <a:pt x="47" y="1605"/>
                  </a:cubicBezTo>
                  <a:lnTo>
                    <a:pt x="5451" y="10241"/>
                  </a:lnTo>
                  <a:cubicBezTo>
                    <a:pt x="5481" y="10286"/>
                    <a:pt x="5531" y="10312"/>
                    <a:pt x="5582" y="10312"/>
                  </a:cubicBezTo>
                  <a:cubicBezTo>
                    <a:pt x="5610" y="10312"/>
                    <a:pt x="5638" y="10305"/>
                    <a:pt x="5663" y="10288"/>
                  </a:cubicBezTo>
                  <a:lnTo>
                    <a:pt x="6206" y="9958"/>
                  </a:lnTo>
                  <a:cubicBezTo>
                    <a:pt x="5943" y="9530"/>
                    <a:pt x="6298" y="9137"/>
                    <a:pt x="6665" y="9137"/>
                  </a:cubicBezTo>
                  <a:cubicBezTo>
                    <a:pt x="6825" y="9137"/>
                    <a:pt x="6988" y="9212"/>
                    <a:pt x="7102" y="9391"/>
                  </a:cubicBezTo>
                  <a:lnTo>
                    <a:pt x="7857" y="8919"/>
                  </a:lnTo>
                  <a:lnTo>
                    <a:pt x="2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2" name="Google Shape;1802;p26"/>
            <p:cNvSpPr/>
            <p:nvPr/>
          </p:nvSpPr>
          <p:spPr>
            <a:xfrm>
              <a:off x="5376942" y="4138611"/>
              <a:ext cx="183083" cy="257015"/>
            </a:xfrm>
            <a:custGeom>
              <a:avLst/>
              <a:gdLst/>
              <a:ahLst/>
              <a:cxnLst/>
              <a:rect l="l" t="t" r="r" b="b"/>
              <a:pathLst>
                <a:path w="6914" h="9706" extrusionOk="0">
                  <a:moveTo>
                    <a:pt x="1341" y="0"/>
                  </a:moveTo>
                  <a:cubicBezTo>
                    <a:pt x="1305" y="0"/>
                    <a:pt x="1266" y="12"/>
                    <a:pt x="1227" y="31"/>
                  </a:cubicBezTo>
                  <a:lnTo>
                    <a:pt x="0" y="786"/>
                  </a:lnTo>
                  <a:lnTo>
                    <a:pt x="5569" y="9705"/>
                  </a:lnTo>
                  <a:lnTo>
                    <a:pt x="6796" y="8950"/>
                  </a:lnTo>
                  <a:cubicBezTo>
                    <a:pt x="6890" y="8903"/>
                    <a:pt x="6914" y="8785"/>
                    <a:pt x="6867" y="8714"/>
                  </a:cubicBezTo>
                  <a:lnTo>
                    <a:pt x="1463" y="78"/>
                  </a:lnTo>
                  <a:cubicBezTo>
                    <a:pt x="1436" y="23"/>
                    <a:pt x="1392" y="0"/>
                    <a:pt x="1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3" name="Google Shape;1803;p26"/>
            <p:cNvSpPr/>
            <p:nvPr/>
          </p:nvSpPr>
          <p:spPr>
            <a:xfrm>
              <a:off x="5389440" y="4264022"/>
              <a:ext cx="61248" cy="54019"/>
            </a:xfrm>
            <a:custGeom>
              <a:avLst/>
              <a:gdLst/>
              <a:ahLst/>
              <a:cxnLst/>
              <a:rect l="l" t="t" r="r" b="b"/>
              <a:pathLst>
                <a:path w="2313" h="2040" extrusionOk="0">
                  <a:moveTo>
                    <a:pt x="1153" y="0"/>
                  </a:moveTo>
                  <a:cubicBezTo>
                    <a:pt x="971" y="0"/>
                    <a:pt x="785" y="50"/>
                    <a:pt x="614" y="156"/>
                  </a:cubicBezTo>
                  <a:cubicBezTo>
                    <a:pt x="142" y="463"/>
                    <a:pt x="0" y="1076"/>
                    <a:pt x="307" y="1548"/>
                  </a:cubicBezTo>
                  <a:cubicBezTo>
                    <a:pt x="489" y="1867"/>
                    <a:pt x="819" y="2040"/>
                    <a:pt x="1157" y="2040"/>
                  </a:cubicBezTo>
                  <a:cubicBezTo>
                    <a:pt x="1343" y="2040"/>
                    <a:pt x="1531" y="1987"/>
                    <a:pt x="1699" y="1878"/>
                  </a:cubicBezTo>
                  <a:cubicBezTo>
                    <a:pt x="2171" y="1595"/>
                    <a:pt x="2313" y="958"/>
                    <a:pt x="2029" y="486"/>
                  </a:cubicBezTo>
                  <a:cubicBezTo>
                    <a:pt x="1829" y="178"/>
                    <a:pt x="1497" y="0"/>
                    <a:pt x="115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4" name="Google Shape;1804;p26"/>
            <p:cNvSpPr/>
            <p:nvPr/>
          </p:nvSpPr>
          <p:spPr>
            <a:xfrm>
              <a:off x="5406308" y="4272522"/>
              <a:ext cx="28148" cy="36251"/>
            </a:xfrm>
            <a:custGeom>
              <a:avLst/>
              <a:gdLst/>
              <a:ahLst/>
              <a:cxnLst/>
              <a:rect l="l" t="t" r="r" b="b"/>
              <a:pathLst>
                <a:path w="1063" h="1369" extrusionOk="0">
                  <a:moveTo>
                    <a:pt x="354" y="0"/>
                  </a:moveTo>
                  <a:lnTo>
                    <a:pt x="0" y="236"/>
                  </a:lnTo>
                  <a:lnTo>
                    <a:pt x="708" y="1369"/>
                  </a:lnTo>
                  <a:lnTo>
                    <a:pt x="1062" y="1156"/>
                  </a:lnTo>
                  <a:lnTo>
                    <a:pt x="3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5" name="Google Shape;1805;p26"/>
            <p:cNvSpPr/>
            <p:nvPr/>
          </p:nvSpPr>
          <p:spPr>
            <a:xfrm>
              <a:off x="5402548" y="4276892"/>
              <a:ext cx="36278" cy="28122"/>
            </a:xfrm>
            <a:custGeom>
              <a:avLst/>
              <a:gdLst/>
              <a:ahLst/>
              <a:cxnLst/>
              <a:rect l="l" t="t" r="r" b="b"/>
              <a:pathLst>
                <a:path w="1370" h="1062" extrusionOk="0">
                  <a:moveTo>
                    <a:pt x="1133" y="0"/>
                  </a:moveTo>
                  <a:lnTo>
                    <a:pt x="1" y="708"/>
                  </a:lnTo>
                  <a:lnTo>
                    <a:pt x="213" y="1062"/>
                  </a:lnTo>
                  <a:lnTo>
                    <a:pt x="1369" y="354"/>
                  </a:lnTo>
                  <a:lnTo>
                    <a:pt x="113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6" name="Google Shape;1806;p26"/>
            <p:cNvSpPr/>
            <p:nvPr/>
          </p:nvSpPr>
          <p:spPr>
            <a:xfrm>
              <a:off x="5315639" y="4091502"/>
              <a:ext cx="81876" cy="50233"/>
            </a:xfrm>
            <a:custGeom>
              <a:avLst/>
              <a:gdLst/>
              <a:ahLst/>
              <a:cxnLst/>
              <a:rect l="l" t="t" r="r" b="b"/>
              <a:pathLst>
                <a:path w="3092" h="1897" extrusionOk="0">
                  <a:moveTo>
                    <a:pt x="2810" y="0"/>
                  </a:moveTo>
                  <a:cubicBezTo>
                    <a:pt x="2527" y="0"/>
                    <a:pt x="1946" y="243"/>
                    <a:pt x="1322" y="628"/>
                  </a:cubicBezTo>
                  <a:cubicBezTo>
                    <a:pt x="543" y="1100"/>
                    <a:pt x="1" y="1666"/>
                    <a:pt x="119" y="1832"/>
                  </a:cubicBezTo>
                  <a:cubicBezTo>
                    <a:pt x="146" y="1876"/>
                    <a:pt x="207" y="1897"/>
                    <a:pt x="294" y="1897"/>
                  </a:cubicBezTo>
                  <a:cubicBezTo>
                    <a:pt x="580" y="1897"/>
                    <a:pt x="1149" y="1669"/>
                    <a:pt x="1747" y="1289"/>
                  </a:cubicBezTo>
                  <a:cubicBezTo>
                    <a:pt x="2525" y="793"/>
                    <a:pt x="3092" y="251"/>
                    <a:pt x="2974" y="62"/>
                  </a:cubicBezTo>
                  <a:cubicBezTo>
                    <a:pt x="2948" y="20"/>
                    <a:pt x="2891"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116064533"/>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807"/>
        <p:cNvGrpSpPr/>
        <p:nvPr/>
      </p:nvGrpSpPr>
      <p:grpSpPr>
        <a:xfrm>
          <a:off x="0" y="0"/>
          <a:ext cx="0" cy="0"/>
          <a:chOff x="0" y="0"/>
          <a:chExt cx="0" cy="0"/>
        </a:xfrm>
      </p:grpSpPr>
      <p:grpSp>
        <p:nvGrpSpPr>
          <p:cNvPr id="1808" name="Google Shape;1808;p27"/>
          <p:cNvGrpSpPr/>
          <p:nvPr/>
        </p:nvGrpSpPr>
        <p:grpSpPr>
          <a:xfrm>
            <a:off x="-584199" y="-1382400"/>
            <a:ext cx="13004973" cy="9447064"/>
            <a:chOff x="-438149" y="-1036800"/>
            <a:chExt cx="9753730" cy="7085298"/>
          </a:xfrm>
        </p:grpSpPr>
        <p:sp>
          <p:nvSpPr>
            <p:cNvPr id="1809" name="Google Shape;1809;p27"/>
            <p:cNvSpPr/>
            <p:nvPr/>
          </p:nvSpPr>
          <p:spPr>
            <a:xfrm>
              <a:off x="963939"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0" name="Google Shape;1810;p27"/>
            <p:cNvSpPr/>
            <p:nvPr/>
          </p:nvSpPr>
          <p:spPr>
            <a:xfrm>
              <a:off x="300107"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1" name="Google Shape;1811;p27"/>
            <p:cNvSpPr/>
            <p:nvPr/>
          </p:nvSpPr>
          <p:spPr>
            <a:xfrm>
              <a:off x="1628615"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2" name="Google Shape;1812;p27"/>
            <p:cNvSpPr/>
            <p:nvPr/>
          </p:nvSpPr>
          <p:spPr>
            <a:xfrm>
              <a:off x="2292411"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3" name="Google Shape;1813;p27"/>
            <p:cNvSpPr/>
            <p:nvPr/>
          </p:nvSpPr>
          <p:spPr>
            <a:xfrm>
              <a:off x="295712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4" name="Google Shape;1814;p27"/>
            <p:cNvSpPr/>
            <p:nvPr/>
          </p:nvSpPr>
          <p:spPr>
            <a:xfrm>
              <a:off x="3620919"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5" name="Google Shape;1815;p27"/>
            <p:cNvSpPr/>
            <p:nvPr/>
          </p:nvSpPr>
          <p:spPr>
            <a:xfrm>
              <a:off x="4285595"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6" name="Google Shape;1816;p27"/>
            <p:cNvSpPr/>
            <p:nvPr/>
          </p:nvSpPr>
          <p:spPr>
            <a:xfrm>
              <a:off x="494942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7" name="Google Shape;1817;p27"/>
            <p:cNvSpPr/>
            <p:nvPr/>
          </p:nvSpPr>
          <p:spPr>
            <a:xfrm>
              <a:off x="5614104"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8" name="Google Shape;1818;p27"/>
            <p:cNvSpPr/>
            <p:nvPr/>
          </p:nvSpPr>
          <p:spPr>
            <a:xfrm>
              <a:off x="6278780"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9" name="Google Shape;1819;p27"/>
            <p:cNvSpPr/>
            <p:nvPr/>
          </p:nvSpPr>
          <p:spPr>
            <a:xfrm>
              <a:off x="6942612"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0" name="Google Shape;1820;p27"/>
            <p:cNvSpPr/>
            <p:nvPr/>
          </p:nvSpPr>
          <p:spPr>
            <a:xfrm>
              <a:off x="7607288"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1" name="Google Shape;1821;p27"/>
            <p:cNvSpPr/>
            <p:nvPr/>
          </p:nvSpPr>
          <p:spPr>
            <a:xfrm>
              <a:off x="8271084" y="-1036800"/>
              <a:ext cx="37" cy="7085298"/>
            </a:xfrm>
            <a:custGeom>
              <a:avLst/>
              <a:gdLst/>
              <a:ahLst/>
              <a:cxnLst/>
              <a:rect l="l" t="t" r="r" b="b"/>
              <a:pathLst>
                <a:path w="1" h="193152" fill="none" extrusionOk="0">
                  <a:moveTo>
                    <a:pt x="1" y="0"/>
                  </a:moveTo>
                  <a:lnTo>
                    <a:pt x="1"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2" name="Google Shape;1822;p27"/>
            <p:cNvSpPr/>
            <p:nvPr/>
          </p:nvSpPr>
          <p:spPr>
            <a:xfrm>
              <a:off x="8935797" y="-1036800"/>
              <a:ext cx="37" cy="7085298"/>
            </a:xfrm>
            <a:custGeom>
              <a:avLst/>
              <a:gdLst/>
              <a:ahLst/>
              <a:cxnLst/>
              <a:rect l="l" t="t" r="r" b="b"/>
              <a:pathLst>
                <a:path w="1" h="193152" fill="none" extrusionOk="0">
                  <a:moveTo>
                    <a:pt x="0" y="0"/>
                  </a:moveTo>
                  <a:lnTo>
                    <a:pt x="0" y="19315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3" name="Google Shape;1823;p27"/>
            <p:cNvSpPr/>
            <p:nvPr/>
          </p:nvSpPr>
          <p:spPr>
            <a:xfrm>
              <a:off x="-438149" y="2241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4" name="Google Shape;1824;p27"/>
            <p:cNvSpPr/>
            <p:nvPr/>
          </p:nvSpPr>
          <p:spPr>
            <a:xfrm>
              <a:off x="-438149" y="-4396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5" name="Google Shape;1825;p27"/>
            <p:cNvSpPr/>
            <p:nvPr/>
          </p:nvSpPr>
          <p:spPr>
            <a:xfrm>
              <a:off x="-438149" y="888861"/>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6" name="Google Shape;1826;p27"/>
            <p:cNvSpPr/>
            <p:nvPr/>
          </p:nvSpPr>
          <p:spPr>
            <a:xfrm>
              <a:off x="-438149" y="15535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7" name="Google Shape;1827;p27"/>
            <p:cNvSpPr/>
            <p:nvPr/>
          </p:nvSpPr>
          <p:spPr>
            <a:xfrm>
              <a:off x="-438149" y="22173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8" name="Google Shape;1828;p27"/>
            <p:cNvSpPr/>
            <p:nvPr/>
          </p:nvSpPr>
          <p:spPr>
            <a:xfrm>
              <a:off x="-438149" y="2882050"/>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9" name="Google Shape;1829;p27"/>
            <p:cNvSpPr/>
            <p:nvPr/>
          </p:nvSpPr>
          <p:spPr>
            <a:xfrm>
              <a:off x="-438149" y="3545884"/>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0" name="Google Shape;1830;p27"/>
            <p:cNvSpPr/>
            <p:nvPr/>
          </p:nvSpPr>
          <p:spPr>
            <a:xfrm>
              <a:off x="-438149" y="4210561"/>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1" name="Google Shape;1831;p27"/>
            <p:cNvSpPr/>
            <p:nvPr/>
          </p:nvSpPr>
          <p:spPr>
            <a:xfrm>
              <a:off x="-438149" y="4875239"/>
              <a:ext cx="9753730" cy="37"/>
            </a:xfrm>
            <a:custGeom>
              <a:avLst/>
              <a:gdLst/>
              <a:ahLst/>
              <a:cxnLst/>
              <a:rect l="l" t="t" r="r" b="b"/>
              <a:pathLst>
                <a:path w="265896" h="1" fill="none" extrusionOk="0">
                  <a:moveTo>
                    <a:pt x="265896" y="1"/>
                  </a:moveTo>
                  <a:lnTo>
                    <a:pt x="1" y="1"/>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2" name="Google Shape;1832;p27"/>
            <p:cNvSpPr/>
            <p:nvPr/>
          </p:nvSpPr>
          <p:spPr>
            <a:xfrm>
              <a:off x="-438149" y="5539072"/>
              <a:ext cx="9753730" cy="37"/>
            </a:xfrm>
            <a:custGeom>
              <a:avLst/>
              <a:gdLst/>
              <a:ahLst/>
              <a:cxnLst/>
              <a:rect l="l" t="t" r="r" b="b"/>
              <a:pathLst>
                <a:path w="265896" h="1" fill="none" extrusionOk="0">
                  <a:moveTo>
                    <a:pt x="265896" y="0"/>
                  </a:moveTo>
                  <a:lnTo>
                    <a:pt x="1" y="0"/>
                  </a:lnTo>
                </a:path>
              </a:pathLst>
            </a:custGeom>
            <a:noFill/>
            <a:ln w="8250" cap="flat" cmpd="sng">
              <a:solidFill>
                <a:schemeClr val="lt1"/>
              </a:solidFill>
              <a:prstDash val="solid"/>
              <a:miter lim="235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33" name="Google Shape;1833;p27"/>
          <p:cNvSpPr/>
          <p:nvPr/>
        </p:nvSpPr>
        <p:spPr>
          <a:xfrm>
            <a:off x="923378" y="377934"/>
            <a:ext cx="10345244" cy="5959300"/>
          </a:xfrm>
          <a:custGeom>
            <a:avLst/>
            <a:gdLst/>
            <a:ahLst/>
            <a:cxnLst/>
            <a:rect l="l" t="t" r="r" b="b"/>
            <a:pathLst>
              <a:path w="215496" h="136901" extrusionOk="0">
                <a:moveTo>
                  <a:pt x="66775" y="1"/>
                </a:moveTo>
                <a:cubicBezTo>
                  <a:pt x="66987" y="779"/>
                  <a:pt x="66940" y="1582"/>
                  <a:pt x="66657" y="2313"/>
                </a:cubicBezTo>
                <a:cubicBezTo>
                  <a:pt x="66091" y="3776"/>
                  <a:pt x="64699" y="4767"/>
                  <a:pt x="63141" y="4814"/>
                </a:cubicBezTo>
                <a:cubicBezTo>
                  <a:pt x="63104" y="4815"/>
                  <a:pt x="63067" y="4816"/>
                  <a:pt x="63031" y="4816"/>
                </a:cubicBezTo>
                <a:cubicBezTo>
                  <a:pt x="60538" y="4816"/>
                  <a:pt x="58691" y="2466"/>
                  <a:pt x="59342" y="24"/>
                </a:cubicBezTo>
                <a:lnTo>
                  <a:pt x="55591" y="24"/>
                </a:lnTo>
                <a:cubicBezTo>
                  <a:pt x="55803" y="779"/>
                  <a:pt x="55756" y="1582"/>
                  <a:pt x="55473" y="2313"/>
                </a:cubicBezTo>
                <a:cubicBezTo>
                  <a:pt x="54907" y="3776"/>
                  <a:pt x="53538" y="4767"/>
                  <a:pt x="51957" y="4838"/>
                </a:cubicBezTo>
                <a:cubicBezTo>
                  <a:pt x="51920" y="4839"/>
                  <a:pt x="51884" y="4839"/>
                  <a:pt x="51848" y="4839"/>
                </a:cubicBezTo>
                <a:cubicBezTo>
                  <a:pt x="49354" y="4839"/>
                  <a:pt x="47507" y="2466"/>
                  <a:pt x="48158" y="24"/>
                </a:cubicBezTo>
                <a:lnTo>
                  <a:pt x="44430" y="24"/>
                </a:lnTo>
                <a:cubicBezTo>
                  <a:pt x="44643" y="779"/>
                  <a:pt x="44595" y="1582"/>
                  <a:pt x="44289" y="2313"/>
                </a:cubicBezTo>
                <a:cubicBezTo>
                  <a:pt x="43746" y="3776"/>
                  <a:pt x="42354" y="4767"/>
                  <a:pt x="40797" y="4838"/>
                </a:cubicBezTo>
                <a:cubicBezTo>
                  <a:pt x="40760" y="4839"/>
                  <a:pt x="40723" y="4839"/>
                  <a:pt x="40686" y="4839"/>
                </a:cubicBezTo>
                <a:cubicBezTo>
                  <a:pt x="38171" y="4839"/>
                  <a:pt x="36347" y="2466"/>
                  <a:pt x="36998" y="24"/>
                </a:cubicBezTo>
                <a:lnTo>
                  <a:pt x="33246" y="24"/>
                </a:lnTo>
                <a:cubicBezTo>
                  <a:pt x="33458" y="779"/>
                  <a:pt x="33411" y="1582"/>
                  <a:pt x="33128" y="2313"/>
                </a:cubicBezTo>
                <a:cubicBezTo>
                  <a:pt x="32562" y="3776"/>
                  <a:pt x="31193" y="4767"/>
                  <a:pt x="29636" y="4838"/>
                </a:cubicBezTo>
                <a:cubicBezTo>
                  <a:pt x="29599" y="4839"/>
                  <a:pt x="29563" y="4839"/>
                  <a:pt x="29526" y="4839"/>
                </a:cubicBezTo>
                <a:cubicBezTo>
                  <a:pt x="27010" y="4839"/>
                  <a:pt x="25162" y="2443"/>
                  <a:pt x="25814" y="24"/>
                </a:cubicBezTo>
                <a:lnTo>
                  <a:pt x="22086" y="24"/>
                </a:lnTo>
                <a:cubicBezTo>
                  <a:pt x="22274" y="779"/>
                  <a:pt x="22251" y="1582"/>
                  <a:pt x="21944" y="2313"/>
                </a:cubicBezTo>
                <a:cubicBezTo>
                  <a:pt x="21401" y="3776"/>
                  <a:pt x="20009" y="4767"/>
                  <a:pt x="18452" y="4838"/>
                </a:cubicBezTo>
                <a:cubicBezTo>
                  <a:pt x="18427" y="4838"/>
                  <a:pt x="18402" y="4838"/>
                  <a:pt x="18378" y="4838"/>
                </a:cubicBezTo>
                <a:cubicBezTo>
                  <a:pt x="15844" y="4838"/>
                  <a:pt x="13999" y="2454"/>
                  <a:pt x="14653" y="24"/>
                </a:cubicBezTo>
                <a:lnTo>
                  <a:pt x="10901" y="24"/>
                </a:lnTo>
                <a:cubicBezTo>
                  <a:pt x="11114" y="779"/>
                  <a:pt x="11067" y="1582"/>
                  <a:pt x="10783" y="2313"/>
                </a:cubicBezTo>
                <a:cubicBezTo>
                  <a:pt x="10217" y="3776"/>
                  <a:pt x="8849" y="4767"/>
                  <a:pt x="7268" y="4838"/>
                </a:cubicBezTo>
                <a:cubicBezTo>
                  <a:pt x="7231" y="4839"/>
                  <a:pt x="7195" y="4839"/>
                  <a:pt x="7158" y="4839"/>
                </a:cubicBezTo>
                <a:cubicBezTo>
                  <a:pt x="4665" y="4839"/>
                  <a:pt x="2818" y="2466"/>
                  <a:pt x="3469" y="24"/>
                </a:cubicBezTo>
                <a:lnTo>
                  <a:pt x="0" y="24"/>
                </a:lnTo>
                <a:lnTo>
                  <a:pt x="0" y="136901"/>
                </a:lnTo>
                <a:lnTo>
                  <a:pt x="215496" y="136901"/>
                </a:lnTo>
                <a:lnTo>
                  <a:pt x="215496" y="24"/>
                </a:lnTo>
                <a:lnTo>
                  <a:pt x="212027" y="24"/>
                </a:lnTo>
                <a:cubicBezTo>
                  <a:pt x="212240" y="779"/>
                  <a:pt x="212193" y="1582"/>
                  <a:pt x="211909" y="2313"/>
                </a:cubicBezTo>
                <a:cubicBezTo>
                  <a:pt x="211343" y="3776"/>
                  <a:pt x="209951" y="4767"/>
                  <a:pt x="208394" y="4838"/>
                </a:cubicBezTo>
                <a:cubicBezTo>
                  <a:pt x="208357" y="4839"/>
                  <a:pt x="208321" y="4839"/>
                  <a:pt x="208284" y="4839"/>
                </a:cubicBezTo>
                <a:cubicBezTo>
                  <a:pt x="205791" y="4839"/>
                  <a:pt x="203944" y="2466"/>
                  <a:pt x="204595" y="24"/>
                </a:cubicBezTo>
                <a:lnTo>
                  <a:pt x="200843" y="24"/>
                </a:lnTo>
                <a:cubicBezTo>
                  <a:pt x="201056" y="779"/>
                  <a:pt x="201008" y="1582"/>
                  <a:pt x="200725" y="2313"/>
                </a:cubicBezTo>
                <a:cubicBezTo>
                  <a:pt x="200159" y="3776"/>
                  <a:pt x="198790" y="4767"/>
                  <a:pt x="197233" y="4838"/>
                </a:cubicBezTo>
                <a:cubicBezTo>
                  <a:pt x="197196" y="4839"/>
                  <a:pt x="197160" y="4839"/>
                  <a:pt x="197124" y="4839"/>
                </a:cubicBezTo>
                <a:cubicBezTo>
                  <a:pt x="194608" y="4839"/>
                  <a:pt x="192783" y="2443"/>
                  <a:pt x="193411" y="24"/>
                </a:cubicBezTo>
                <a:lnTo>
                  <a:pt x="189683" y="24"/>
                </a:lnTo>
                <a:cubicBezTo>
                  <a:pt x="189895" y="779"/>
                  <a:pt x="189848" y="1582"/>
                  <a:pt x="189541" y="2313"/>
                </a:cubicBezTo>
                <a:cubicBezTo>
                  <a:pt x="188998" y="3776"/>
                  <a:pt x="187606" y="4767"/>
                  <a:pt x="186049" y="4838"/>
                </a:cubicBezTo>
                <a:cubicBezTo>
                  <a:pt x="186024" y="4838"/>
                  <a:pt x="186000" y="4838"/>
                  <a:pt x="185975" y="4838"/>
                </a:cubicBezTo>
                <a:cubicBezTo>
                  <a:pt x="183464" y="4838"/>
                  <a:pt x="181596" y="2454"/>
                  <a:pt x="182250" y="24"/>
                </a:cubicBezTo>
                <a:lnTo>
                  <a:pt x="178498" y="24"/>
                </a:lnTo>
                <a:cubicBezTo>
                  <a:pt x="178711" y="779"/>
                  <a:pt x="178664" y="1582"/>
                  <a:pt x="178357" y="2313"/>
                </a:cubicBezTo>
                <a:cubicBezTo>
                  <a:pt x="177814" y="3776"/>
                  <a:pt x="176422" y="4767"/>
                  <a:pt x="174865" y="4838"/>
                </a:cubicBezTo>
                <a:cubicBezTo>
                  <a:pt x="174840" y="4838"/>
                  <a:pt x="174816" y="4838"/>
                  <a:pt x="174791" y="4838"/>
                </a:cubicBezTo>
                <a:cubicBezTo>
                  <a:pt x="172280" y="4838"/>
                  <a:pt x="170412" y="2454"/>
                  <a:pt x="171066" y="1"/>
                </a:cubicBezTo>
                <a:lnTo>
                  <a:pt x="167338" y="1"/>
                </a:lnTo>
                <a:cubicBezTo>
                  <a:pt x="167550" y="779"/>
                  <a:pt x="167503" y="1582"/>
                  <a:pt x="167196" y="2313"/>
                </a:cubicBezTo>
                <a:cubicBezTo>
                  <a:pt x="166654" y="3776"/>
                  <a:pt x="165262" y="4767"/>
                  <a:pt x="163704" y="4814"/>
                </a:cubicBezTo>
                <a:cubicBezTo>
                  <a:pt x="163668" y="4815"/>
                  <a:pt x="163631" y="4816"/>
                  <a:pt x="163595" y="4816"/>
                </a:cubicBezTo>
                <a:cubicBezTo>
                  <a:pt x="161102" y="4816"/>
                  <a:pt x="159278" y="2443"/>
                  <a:pt x="159905" y="24"/>
                </a:cubicBezTo>
                <a:lnTo>
                  <a:pt x="156154" y="24"/>
                </a:lnTo>
                <a:cubicBezTo>
                  <a:pt x="156366" y="779"/>
                  <a:pt x="156319" y="1582"/>
                  <a:pt x="156036" y="2313"/>
                </a:cubicBezTo>
                <a:cubicBezTo>
                  <a:pt x="155470" y="3776"/>
                  <a:pt x="154101" y="4767"/>
                  <a:pt x="152544" y="4838"/>
                </a:cubicBezTo>
                <a:cubicBezTo>
                  <a:pt x="152507" y="4839"/>
                  <a:pt x="152470" y="4839"/>
                  <a:pt x="152433" y="4839"/>
                </a:cubicBezTo>
                <a:cubicBezTo>
                  <a:pt x="149918" y="4839"/>
                  <a:pt x="148094" y="2466"/>
                  <a:pt x="148745" y="24"/>
                </a:cubicBezTo>
                <a:lnTo>
                  <a:pt x="144993" y="24"/>
                </a:lnTo>
                <a:cubicBezTo>
                  <a:pt x="145206" y="779"/>
                  <a:pt x="145158" y="1582"/>
                  <a:pt x="144875" y="2313"/>
                </a:cubicBezTo>
                <a:cubicBezTo>
                  <a:pt x="144309" y="3776"/>
                  <a:pt x="142940" y="4767"/>
                  <a:pt x="141360" y="4838"/>
                </a:cubicBezTo>
                <a:cubicBezTo>
                  <a:pt x="141323" y="4839"/>
                  <a:pt x="141286" y="4839"/>
                  <a:pt x="141250" y="4839"/>
                </a:cubicBezTo>
                <a:cubicBezTo>
                  <a:pt x="138757" y="4839"/>
                  <a:pt x="136910" y="2466"/>
                  <a:pt x="137561" y="24"/>
                </a:cubicBezTo>
                <a:lnTo>
                  <a:pt x="133809" y="24"/>
                </a:lnTo>
                <a:cubicBezTo>
                  <a:pt x="134021" y="779"/>
                  <a:pt x="133974" y="1582"/>
                  <a:pt x="133691" y="2313"/>
                </a:cubicBezTo>
                <a:cubicBezTo>
                  <a:pt x="133125" y="3776"/>
                  <a:pt x="131756" y="4767"/>
                  <a:pt x="130175" y="4838"/>
                </a:cubicBezTo>
                <a:cubicBezTo>
                  <a:pt x="130139" y="4839"/>
                  <a:pt x="130103" y="4839"/>
                  <a:pt x="130067" y="4839"/>
                </a:cubicBezTo>
                <a:cubicBezTo>
                  <a:pt x="127573" y="4839"/>
                  <a:pt x="125725" y="2443"/>
                  <a:pt x="126377" y="24"/>
                </a:cubicBezTo>
                <a:lnTo>
                  <a:pt x="122649" y="24"/>
                </a:lnTo>
                <a:cubicBezTo>
                  <a:pt x="122837" y="779"/>
                  <a:pt x="122790" y="1582"/>
                  <a:pt x="122507" y="2313"/>
                </a:cubicBezTo>
                <a:cubicBezTo>
                  <a:pt x="121941" y="3776"/>
                  <a:pt x="120572" y="4767"/>
                  <a:pt x="119015" y="4838"/>
                </a:cubicBezTo>
                <a:cubicBezTo>
                  <a:pt x="118990" y="4838"/>
                  <a:pt x="118965" y="4838"/>
                  <a:pt x="118941" y="4838"/>
                </a:cubicBezTo>
                <a:cubicBezTo>
                  <a:pt x="116407" y="4838"/>
                  <a:pt x="114562" y="2454"/>
                  <a:pt x="115216" y="24"/>
                </a:cubicBezTo>
                <a:lnTo>
                  <a:pt x="111464" y="24"/>
                </a:lnTo>
                <a:cubicBezTo>
                  <a:pt x="111677" y="779"/>
                  <a:pt x="111630" y="1582"/>
                  <a:pt x="111346" y="2313"/>
                </a:cubicBezTo>
                <a:cubicBezTo>
                  <a:pt x="110780" y="3776"/>
                  <a:pt x="109388" y="4767"/>
                  <a:pt x="107831" y="4838"/>
                </a:cubicBezTo>
                <a:cubicBezTo>
                  <a:pt x="107794" y="4839"/>
                  <a:pt x="107758" y="4839"/>
                  <a:pt x="107721" y="4839"/>
                </a:cubicBezTo>
                <a:cubicBezTo>
                  <a:pt x="105228" y="4839"/>
                  <a:pt x="103381" y="2466"/>
                  <a:pt x="104032" y="24"/>
                </a:cubicBezTo>
                <a:lnTo>
                  <a:pt x="100304" y="24"/>
                </a:lnTo>
                <a:cubicBezTo>
                  <a:pt x="100493" y="779"/>
                  <a:pt x="100445" y="1582"/>
                  <a:pt x="100162" y="2313"/>
                </a:cubicBezTo>
                <a:cubicBezTo>
                  <a:pt x="99596" y="3776"/>
                  <a:pt x="98227" y="4767"/>
                  <a:pt x="96670" y="4838"/>
                </a:cubicBezTo>
                <a:cubicBezTo>
                  <a:pt x="96633" y="4839"/>
                  <a:pt x="96597" y="4839"/>
                  <a:pt x="96561" y="4839"/>
                </a:cubicBezTo>
                <a:cubicBezTo>
                  <a:pt x="94045" y="4839"/>
                  <a:pt x="92220" y="2443"/>
                  <a:pt x="92871" y="24"/>
                </a:cubicBezTo>
                <a:lnTo>
                  <a:pt x="89120" y="24"/>
                </a:lnTo>
                <a:cubicBezTo>
                  <a:pt x="89332" y="779"/>
                  <a:pt x="89285" y="1582"/>
                  <a:pt x="89002" y="2313"/>
                </a:cubicBezTo>
                <a:cubicBezTo>
                  <a:pt x="88435" y="3776"/>
                  <a:pt x="87067" y="4767"/>
                  <a:pt x="85510" y="4838"/>
                </a:cubicBezTo>
                <a:cubicBezTo>
                  <a:pt x="85485" y="4838"/>
                  <a:pt x="85460" y="4838"/>
                  <a:pt x="85435" y="4838"/>
                </a:cubicBezTo>
                <a:cubicBezTo>
                  <a:pt x="82901" y="4838"/>
                  <a:pt x="81033" y="2454"/>
                  <a:pt x="81687" y="24"/>
                </a:cubicBezTo>
                <a:lnTo>
                  <a:pt x="77936" y="24"/>
                </a:lnTo>
                <a:cubicBezTo>
                  <a:pt x="78148" y="779"/>
                  <a:pt x="78101" y="1582"/>
                  <a:pt x="77818" y="2313"/>
                </a:cubicBezTo>
                <a:cubicBezTo>
                  <a:pt x="77251" y="3776"/>
                  <a:pt x="75883" y="4767"/>
                  <a:pt x="74325" y="4838"/>
                </a:cubicBezTo>
                <a:cubicBezTo>
                  <a:pt x="74301" y="4838"/>
                  <a:pt x="74276" y="4838"/>
                  <a:pt x="74251" y="4838"/>
                </a:cubicBezTo>
                <a:cubicBezTo>
                  <a:pt x="71717" y="4838"/>
                  <a:pt x="69872" y="2454"/>
                  <a:pt x="7050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834" name="Google Shape;1834;p27"/>
          <p:cNvGrpSpPr/>
          <p:nvPr/>
        </p:nvGrpSpPr>
        <p:grpSpPr>
          <a:xfrm rot="-1200163">
            <a:off x="10313318" y="5552331"/>
            <a:ext cx="1126540" cy="1393268"/>
            <a:chOff x="5959271" y="3613664"/>
            <a:chExt cx="890364" cy="1101173"/>
          </a:xfrm>
        </p:grpSpPr>
        <p:sp>
          <p:nvSpPr>
            <p:cNvPr id="1835" name="Google Shape;1835;p27"/>
            <p:cNvSpPr/>
            <p:nvPr/>
          </p:nvSpPr>
          <p:spPr>
            <a:xfrm>
              <a:off x="6201062" y="3613664"/>
              <a:ext cx="192457" cy="184645"/>
            </a:xfrm>
            <a:custGeom>
              <a:avLst/>
              <a:gdLst/>
              <a:ahLst/>
              <a:cxnLst/>
              <a:rect l="l" t="t" r="r" b="b"/>
              <a:pathLst>
                <a:path w="7268" h="6973" extrusionOk="0">
                  <a:moveTo>
                    <a:pt x="3272" y="1"/>
                  </a:moveTo>
                  <a:cubicBezTo>
                    <a:pt x="3181" y="1"/>
                    <a:pt x="3089" y="4"/>
                    <a:pt x="2997" y="12"/>
                  </a:cubicBezTo>
                  <a:lnTo>
                    <a:pt x="2973" y="12"/>
                  </a:lnTo>
                  <a:cubicBezTo>
                    <a:pt x="1817" y="271"/>
                    <a:pt x="873" y="1121"/>
                    <a:pt x="449" y="2230"/>
                  </a:cubicBezTo>
                  <a:cubicBezTo>
                    <a:pt x="48" y="3315"/>
                    <a:pt x="0" y="4495"/>
                    <a:pt x="284" y="5627"/>
                  </a:cubicBezTo>
                  <a:cubicBezTo>
                    <a:pt x="378" y="5981"/>
                    <a:pt x="472" y="6359"/>
                    <a:pt x="614" y="6713"/>
                  </a:cubicBezTo>
                  <a:lnTo>
                    <a:pt x="708" y="6972"/>
                  </a:lnTo>
                  <a:lnTo>
                    <a:pt x="968" y="6878"/>
                  </a:lnTo>
                  <a:cubicBezTo>
                    <a:pt x="1227" y="6760"/>
                    <a:pt x="1511" y="6665"/>
                    <a:pt x="1770" y="6571"/>
                  </a:cubicBezTo>
                  <a:lnTo>
                    <a:pt x="2006" y="6500"/>
                  </a:lnTo>
                  <a:lnTo>
                    <a:pt x="2360" y="6382"/>
                  </a:lnTo>
                  <a:lnTo>
                    <a:pt x="2266" y="6123"/>
                  </a:lnTo>
                  <a:cubicBezTo>
                    <a:pt x="2148" y="5792"/>
                    <a:pt x="2053" y="5462"/>
                    <a:pt x="1959" y="5108"/>
                  </a:cubicBezTo>
                  <a:cubicBezTo>
                    <a:pt x="1794" y="4377"/>
                    <a:pt x="1794" y="3622"/>
                    <a:pt x="2006" y="2914"/>
                  </a:cubicBezTo>
                  <a:cubicBezTo>
                    <a:pt x="2099" y="2076"/>
                    <a:pt x="2776" y="1613"/>
                    <a:pt x="3455" y="1613"/>
                  </a:cubicBezTo>
                  <a:cubicBezTo>
                    <a:pt x="3982" y="1613"/>
                    <a:pt x="4509" y="1892"/>
                    <a:pt x="4767" y="2489"/>
                  </a:cubicBezTo>
                  <a:cubicBezTo>
                    <a:pt x="5191" y="3103"/>
                    <a:pt x="5427" y="3834"/>
                    <a:pt x="5475" y="4565"/>
                  </a:cubicBezTo>
                  <a:cubicBezTo>
                    <a:pt x="5498" y="4919"/>
                    <a:pt x="5498" y="5273"/>
                    <a:pt x="5498" y="5627"/>
                  </a:cubicBezTo>
                  <a:lnTo>
                    <a:pt x="5498" y="5934"/>
                  </a:lnTo>
                  <a:lnTo>
                    <a:pt x="6088" y="5934"/>
                  </a:lnTo>
                  <a:cubicBezTo>
                    <a:pt x="6395" y="5934"/>
                    <a:pt x="6654" y="5958"/>
                    <a:pt x="6961" y="5981"/>
                  </a:cubicBezTo>
                  <a:lnTo>
                    <a:pt x="7244" y="6005"/>
                  </a:lnTo>
                  <a:lnTo>
                    <a:pt x="7244" y="5698"/>
                  </a:lnTo>
                  <a:cubicBezTo>
                    <a:pt x="7268" y="5321"/>
                    <a:pt x="7268" y="4943"/>
                    <a:pt x="7221" y="4565"/>
                  </a:cubicBezTo>
                  <a:cubicBezTo>
                    <a:pt x="7173" y="3409"/>
                    <a:pt x="6772" y="2300"/>
                    <a:pt x="6064" y="1380"/>
                  </a:cubicBezTo>
                  <a:cubicBezTo>
                    <a:pt x="5390" y="510"/>
                    <a:pt x="4354" y="1"/>
                    <a:pt x="3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6" name="Google Shape;1836;p27"/>
            <p:cNvSpPr/>
            <p:nvPr/>
          </p:nvSpPr>
          <p:spPr>
            <a:xfrm>
              <a:off x="6457869" y="3708411"/>
              <a:ext cx="169949" cy="134254"/>
            </a:xfrm>
            <a:custGeom>
              <a:avLst/>
              <a:gdLst/>
              <a:ahLst/>
              <a:cxnLst/>
              <a:rect l="l" t="t" r="r" b="b"/>
              <a:pathLst>
                <a:path w="6418" h="5070" extrusionOk="0">
                  <a:moveTo>
                    <a:pt x="2549" y="1"/>
                  </a:moveTo>
                  <a:cubicBezTo>
                    <a:pt x="2035" y="1"/>
                    <a:pt x="1528" y="70"/>
                    <a:pt x="1062" y="303"/>
                  </a:cubicBezTo>
                  <a:cubicBezTo>
                    <a:pt x="401" y="681"/>
                    <a:pt x="0" y="1412"/>
                    <a:pt x="47" y="2191"/>
                  </a:cubicBezTo>
                  <a:cubicBezTo>
                    <a:pt x="2312" y="2663"/>
                    <a:pt x="4483" y="3536"/>
                    <a:pt x="6253" y="5069"/>
                  </a:cubicBezTo>
                  <a:cubicBezTo>
                    <a:pt x="6324" y="3819"/>
                    <a:pt x="6418" y="1672"/>
                    <a:pt x="5828" y="1011"/>
                  </a:cubicBezTo>
                  <a:cubicBezTo>
                    <a:pt x="5238" y="350"/>
                    <a:pt x="4271" y="138"/>
                    <a:pt x="3351" y="44"/>
                  </a:cubicBezTo>
                  <a:cubicBezTo>
                    <a:pt x="3085" y="19"/>
                    <a:pt x="2816" y="1"/>
                    <a:pt x="2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7" name="Google Shape;1837;p27"/>
            <p:cNvSpPr/>
            <p:nvPr/>
          </p:nvSpPr>
          <p:spPr>
            <a:xfrm>
              <a:off x="5989246" y="3771885"/>
              <a:ext cx="164970" cy="162614"/>
            </a:xfrm>
            <a:custGeom>
              <a:avLst/>
              <a:gdLst/>
              <a:ahLst/>
              <a:cxnLst/>
              <a:rect l="l" t="t" r="r" b="b"/>
              <a:pathLst>
                <a:path w="6230" h="6141" extrusionOk="0">
                  <a:moveTo>
                    <a:pt x="4312" y="1"/>
                  </a:moveTo>
                  <a:cubicBezTo>
                    <a:pt x="3680" y="1"/>
                    <a:pt x="3039" y="223"/>
                    <a:pt x="2431" y="478"/>
                  </a:cubicBezTo>
                  <a:cubicBezTo>
                    <a:pt x="1605" y="832"/>
                    <a:pt x="732" y="1328"/>
                    <a:pt x="378" y="2130"/>
                  </a:cubicBezTo>
                  <a:cubicBezTo>
                    <a:pt x="1" y="2956"/>
                    <a:pt x="732" y="4961"/>
                    <a:pt x="1157" y="6141"/>
                  </a:cubicBezTo>
                  <a:cubicBezTo>
                    <a:pt x="2407" y="4135"/>
                    <a:pt x="4201" y="2672"/>
                    <a:pt x="6230" y="1540"/>
                  </a:cubicBezTo>
                  <a:cubicBezTo>
                    <a:pt x="6041" y="785"/>
                    <a:pt x="5451" y="219"/>
                    <a:pt x="4696" y="30"/>
                  </a:cubicBezTo>
                  <a:cubicBezTo>
                    <a:pt x="4569" y="10"/>
                    <a:pt x="4441" y="1"/>
                    <a:pt x="4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8" name="Google Shape;1838;p27"/>
            <p:cNvSpPr/>
            <p:nvPr/>
          </p:nvSpPr>
          <p:spPr>
            <a:xfrm>
              <a:off x="5959271" y="3755175"/>
              <a:ext cx="890364" cy="959662"/>
            </a:xfrm>
            <a:custGeom>
              <a:avLst/>
              <a:gdLst/>
              <a:ahLst/>
              <a:cxnLst/>
              <a:rect l="l" t="t" r="r" b="b"/>
              <a:pathLst>
                <a:path w="33624" h="36241" extrusionOk="0">
                  <a:moveTo>
                    <a:pt x="17250" y="5383"/>
                  </a:moveTo>
                  <a:cubicBezTo>
                    <a:pt x="17942" y="5383"/>
                    <a:pt x="18634" y="5413"/>
                    <a:pt x="19325" y="5474"/>
                  </a:cubicBezTo>
                  <a:cubicBezTo>
                    <a:pt x="20386" y="5569"/>
                    <a:pt x="21495" y="5852"/>
                    <a:pt x="22180" y="6654"/>
                  </a:cubicBezTo>
                  <a:cubicBezTo>
                    <a:pt x="22581" y="7197"/>
                    <a:pt x="22864" y="7834"/>
                    <a:pt x="23029" y="8494"/>
                  </a:cubicBezTo>
                  <a:cubicBezTo>
                    <a:pt x="23407" y="9674"/>
                    <a:pt x="23784" y="11066"/>
                    <a:pt x="23100" y="12105"/>
                  </a:cubicBezTo>
                  <a:cubicBezTo>
                    <a:pt x="22416" y="13214"/>
                    <a:pt x="20929" y="13473"/>
                    <a:pt x="19631" y="13591"/>
                  </a:cubicBezTo>
                  <a:lnTo>
                    <a:pt x="10547" y="14960"/>
                  </a:lnTo>
                  <a:cubicBezTo>
                    <a:pt x="9957" y="15101"/>
                    <a:pt x="9367" y="15172"/>
                    <a:pt x="8754" y="15196"/>
                  </a:cubicBezTo>
                  <a:cubicBezTo>
                    <a:pt x="8689" y="15200"/>
                    <a:pt x="8625" y="15202"/>
                    <a:pt x="8560" y="15202"/>
                  </a:cubicBezTo>
                  <a:cubicBezTo>
                    <a:pt x="7918" y="15202"/>
                    <a:pt x="7289" y="14989"/>
                    <a:pt x="6796" y="14582"/>
                  </a:cubicBezTo>
                  <a:cubicBezTo>
                    <a:pt x="5852" y="13780"/>
                    <a:pt x="5781" y="12340"/>
                    <a:pt x="5805" y="11114"/>
                  </a:cubicBezTo>
                  <a:cubicBezTo>
                    <a:pt x="5757" y="10429"/>
                    <a:pt x="5852" y="9745"/>
                    <a:pt x="6064" y="9108"/>
                  </a:cubicBezTo>
                  <a:cubicBezTo>
                    <a:pt x="6465" y="8164"/>
                    <a:pt x="7362" y="7551"/>
                    <a:pt x="8306" y="7173"/>
                  </a:cubicBezTo>
                  <a:cubicBezTo>
                    <a:pt x="8376" y="7150"/>
                    <a:pt x="8447" y="7126"/>
                    <a:pt x="8542" y="7079"/>
                  </a:cubicBezTo>
                  <a:cubicBezTo>
                    <a:pt x="8707" y="7008"/>
                    <a:pt x="9155" y="6819"/>
                    <a:pt x="9792" y="6583"/>
                  </a:cubicBezTo>
                  <a:cubicBezTo>
                    <a:pt x="12200" y="5787"/>
                    <a:pt x="14723" y="5383"/>
                    <a:pt x="17250" y="5383"/>
                  </a:cubicBezTo>
                  <a:close/>
                  <a:moveTo>
                    <a:pt x="15172" y="0"/>
                  </a:moveTo>
                  <a:cubicBezTo>
                    <a:pt x="14983" y="0"/>
                    <a:pt x="14771" y="0"/>
                    <a:pt x="14582" y="24"/>
                  </a:cubicBezTo>
                  <a:lnTo>
                    <a:pt x="11326" y="519"/>
                  </a:lnTo>
                  <a:cubicBezTo>
                    <a:pt x="11113" y="543"/>
                    <a:pt x="10925" y="590"/>
                    <a:pt x="10736" y="661"/>
                  </a:cubicBezTo>
                  <a:cubicBezTo>
                    <a:pt x="10476" y="755"/>
                    <a:pt x="10193" y="873"/>
                    <a:pt x="9934" y="968"/>
                  </a:cubicBezTo>
                  <a:cubicBezTo>
                    <a:pt x="9037" y="1298"/>
                    <a:pt x="8188" y="1699"/>
                    <a:pt x="7362" y="2171"/>
                  </a:cubicBezTo>
                  <a:cubicBezTo>
                    <a:pt x="5309" y="3280"/>
                    <a:pt x="3516" y="4766"/>
                    <a:pt x="2265" y="6748"/>
                  </a:cubicBezTo>
                  <a:lnTo>
                    <a:pt x="2194" y="6866"/>
                  </a:lnTo>
                  <a:cubicBezTo>
                    <a:pt x="236" y="10075"/>
                    <a:pt x="0" y="14110"/>
                    <a:pt x="118" y="17933"/>
                  </a:cubicBezTo>
                  <a:cubicBezTo>
                    <a:pt x="307" y="23265"/>
                    <a:pt x="1085" y="28550"/>
                    <a:pt x="1982" y="33836"/>
                  </a:cubicBezTo>
                  <a:cubicBezTo>
                    <a:pt x="2178" y="35229"/>
                    <a:pt x="3378" y="36241"/>
                    <a:pt x="4749" y="36241"/>
                  </a:cubicBezTo>
                  <a:cubicBezTo>
                    <a:pt x="4864" y="36241"/>
                    <a:pt x="4980" y="36234"/>
                    <a:pt x="5097" y="36219"/>
                  </a:cubicBezTo>
                  <a:lnTo>
                    <a:pt x="10901" y="35346"/>
                  </a:lnTo>
                  <a:lnTo>
                    <a:pt x="31099" y="32279"/>
                  </a:lnTo>
                  <a:cubicBezTo>
                    <a:pt x="32609" y="32019"/>
                    <a:pt x="33623" y="30580"/>
                    <a:pt x="33387" y="29070"/>
                  </a:cubicBezTo>
                  <a:cubicBezTo>
                    <a:pt x="32680" y="23784"/>
                    <a:pt x="31854" y="18499"/>
                    <a:pt x="30462" y="13355"/>
                  </a:cubicBezTo>
                  <a:cubicBezTo>
                    <a:pt x="29447" y="9651"/>
                    <a:pt x="28008" y="5875"/>
                    <a:pt x="25200" y="3398"/>
                  </a:cubicBezTo>
                  <a:lnTo>
                    <a:pt x="25082" y="3303"/>
                  </a:lnTo>
                  <a:cubicBezTo>
                    <a:pt x="23312" y="1770"/>
                    <a:pt x="21141" y="897"/>
                    <a:pt x="18876" y="425"/>
                  </a:cubicBezTo>
                  <a:cubicBezTo>
                    <a:pt x="17932" y="236"/>
                    <a:pt x="17012" y="118"/>
                    <a:pt x="16068" y="47"/>
                  </a:cubicBezTo>
                  <a:cubicBezTo>
                    <a:pt x="15762" y="24"/>
                    <a:pt x="15479" y="0"/>
                    <a:pt x="15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9" name="Google Shape;1839;p27"/>
            <p:cNvSpPr/>
            <p:nvPr/>
          </p:nvSpPr>
          <p:spPr>
            <a:xfrm>
              <a:off x="5996740" y="3784992"/>
              <a:ext cx="720441" cy="393360"/>
            </a:xfrm>
            <a:custGeom>
              <a:avLst/>
              <a:gdLst/>
              <a:ahLst/>
              <a:cxnLst/>
              <a:rect l="l" t="t" r="r" b="b"/>
              <a:pathLst>
                <a:path w="27207" h="14855" extrusionOk="0">
                  <a:moveTo>
                    <a:pt x="13943" y="1"/>
                  </a:moveTo>
                  <a:cubicBezTo>
                    <a:pt x="11983" y="1"/>
                    <a:pt x="10044" y="386"/>
                    <a:pt x="8236" y="1139"/>
                  </a:cubicBezTo>
                  <a:cubicBezTo>
                    <a:pt x="5782" y="2154"/>
                    <a:pt x="3682" y="3853"/>
                    <a:pt x="2172" y="6000"/>
                  </a:cubicBezTo>
                  <a:cubicBezTo>
                    <a:pt x="614" y="8265"/>
                    <a:pt x="48" y="11073"/>
                    <a:pt x="1" y="13786"/>
                  </a:cubicBezTo>
                  <a:lnTo>
                    <a:pt x="1" y="14754"/>
                  </a:lnTo>
                  <a:lnTo>
                    <a:pt x="1" y="14777"/>
                  </a:lnTo>
                  <a:cubicBezTo>
                    <a:pt x="1" y="14816"/>
                    <a:pt x="32" y="14854"/>
                    <a:pt x="69" y="14854"/>
                  </a:cubicBezTo>
                  <a:cubicBezTo>
                    <a:pt x="78" y="14854"/>
                    <a:pt x="87" y="14852"/>
                    <a:pt x="95" y="14848"/>
                  </a:cubicBezTo>
                  <a:cubicBezTo>
                    <a:pt x="108" y="14852"/>
                    <a:pt x="120" y="14854"/>
                    <a:pt x="130" y="14854"/>
                  </a:cubicBezTo>
                  <a:cubicBezTo>
                    <a:pt x="181" y="14854"/>
                    <a:pt x="213" y="14812"/>
                    <a:pt x="213" y="14754"/>
                  </a:cubicBezTo>
                  <a:cubicBezTo>
                    <a:pt x="237" y="12158"/>
                    <a:pt x="638" y="9445"/>
                    <a:pt x="1912" y="7156"/>
                  </a:cubicBezTo>
                  <a:cubicBezTo>
                    <a:pt x="2549" y="6047"/>
                    <a:pt x="3351" y="5056"/>
                    <a:pt x="4295" y="4207"/>
                  </a:cubicBezTo>
                  <a:cubicBezTo>
                    <a:pt x="5215" y="3357"/>
                    <a:pt x="6254" y="2626"/>
                    <a:pt x="7386" y="2036"/>
                  </a:cubicBezTo>
                  <a:cubicBezTo>
                    <a:pt x="9442" y="1008"/>
                    <a:pt x="11704" y="479"/>
                    <a:pt x="13996" y="479"/>
                  </a:cubicBezTo>
                  <a:cubicBezTo>
                    <a:pt x="14388" y="479"/>
                    <a:pt x="14780" y="495"/>
                    <a:pt x="15173" y="526"/>
                  </a:cubicBezTo>
                  <a:cubicBezTo>
                    <a:pt x="17792" y="738"/>
                    <a:pt x="20316" y="1706"/>
                    <a:pt x="22393" y="3310"/>
                  </a:cubicBezTo>
                  <a:cubicBezTo>
                    <a:pt x="24469" y="4962"/>
                    <a:pt x="25814" y="7345"/>
                    <a:pt x="26687" y="9799"/>
                  </a:cubicBezTo>
                  <a:cubicBezTo>
                    <a:pt x="26805" y="10082"/>
                    <a:pt x="26899" y="10389"/>
                    <a:pt x="26994" y="10695"/>
                  </a:cubicBezTo>
                  <a:cubicBezTo>
                    <a:pt x="27003" y="10739"/>
                    <a:pt x="27034" y="10757"/>
                    <a:pt x="27070" y="10757"/>
                  </a:cubicBezTo>
                  <a:cubicBezTo>
                    <a:pt x="27129" y="10757"/>
                    <a:pt x="27197" y="10707"/>
                    <a:pt x="27183" y="10648"/>
                  </a:cubicBezTo>
                  <a:lnTo>
                    <a:pt x="27206" y="10625"/>
                  </a:lnTo>
                  <a:cubicBezTo>
                    <a:pt x="26451" y="8006"/>
                    <a:pt x="25248" y="5434"/>
                    <a:pt x="23266" y="3546"/>
                  </a:cubicBezTo>
                  <a:cubicBezTo>
                    <a:pt x="21331" y="1776"/>
                    <a:pt x="18924" y="620"/>
                    <a:pt x="16352" y="195"/>
                  </a:cubicBezTo>
                  <a:cubicBezTo>
                    <a:pt x="15551" y="65"/>
                    <a:pt x="14745" y="1"/>
                    <a:pt x="13943"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0" name="Google Shape;1840;p27"/>
            <p:cNvSpPr/>
            <p:nvPr/>
          </p:nvSpPr>
          <p:spPr>
            <a:xfrm>
              <a:off x="6704665" y="4070451"/>
              <a:ext cx="43136" cy="68371"/>
            </a:xfrm>
            <a:custGeom>
              <a:avLst/>
              <a:gdLst/>
              <a:ahLst/>
              <a:cxnLst/>
              <a:rect l="l" t="t" r="r" b="b"/>
              <a:pathLst>
                <a:path w="1629" h="2582" extrusionOk="0">
                  <a:moveTo>
                    <a:pt x="661" y="505"/>
                  </a:moveTo>
                  <a:cubicBezTo>
                    <a:pt x="684" y="505"/>
                    <a:pt x="708" y="529"/>
                    <a:pt x="732" y="552"/>
                  </a:cubicBezTo>
                  <a:lnTo>
                    <a:pt x="755" y="812"/>
                  </a:lnTo>
                  <a:cubicBezTo>
                    <a:pt x="755" y="836"/>
                    <a:pt x="755" y="859"/>
                    <a:pt x="708" y="883"/>
                  </a:cubicBezTo>
                  <a:lnTo>
                    <a:pt x="449" y="906"/>
                  </a:lnTo>
                  <a:cubicBezTo>
                    <a:pt x="425" y="906"/>
                    <a:pt x="401" y="906"/>
                    <a:pt x="401" y="859"/>
                  </a:cubicBezTo>
                  <a:lnTo>
                    <a:pt x="354" y="600"/>
                  </a:lnTo>
                  <a:cubicBezTo>
                    <a:pt x="354" y="576"/>
                    <a:pt x="378" y="552"/>
                    <a:pt x="401" y="552"/>
                  </a:cubicBezTo>
                  <a:lnTo>
                    <a:pt x="661" y="505"/>
                  </a:lnTo>
                  <a:close/>
                  <a:moveTo>
                    <a:pt x="675" y="1"/>
                  </a:moveTo>
                  <a:cubicBezTo>
                    <a:pt x="663" y="1"/>
                    <a:pt x="650" y="3"/>
                    <a:pt x="637" y="10"/>
                  </a:cubicBezTo>
                  <a:lnTo>
                    <a:pt x="260" y="57"/>
                  </a:lnTo>
                  <a:cubicBezTo>
                    <a:pt x="213" y="57"/>
                    <a:pt x="189" y="104"/>
                    <a:pt x="189" y="151"/>
                  </a:cubicBezTo>
                  <a:lnTo>
                    <a:pt x="0" y="2464"/>
                  </a:lnTo>
                  <a:cubicBezTo>
                    <a:pt x="0" y="2534"/>
                    <a:pt x="47" y="2582"/>
                    <a:pt x="118" y="2582"/>
                  </a:cubicBezTo>
                  <a:lnTo>
                    <a:pt x="802" y="2464"/>
                  </a:lnTo>
                  <a:lnTo>
                    <a:pt x="850" y="2464"/>
                  </a:lnTo>
                  <a:lnTo>
                    <a:pt x="1534" y="2369"/>
                  </a:lnTo>
                  <a:cubicBezTo>
                    <a:pt x="1581" y="2369"/>
                    <a:pt x="1628" y="2299"/>
                    <a:pt x="1605" y="2228"/>
                  </a:cubicBezTo>
                  <a:lnTo>
                    <a:pt x="755" y="57"/>
                  </a:lnTo>
                  <a:cubicBezTo>
                    <a:pt x="738" y="22"/>
                    <a:pt x="708" y="1"/>
                    <a:pt x="675" y="1"/>
                  </a:cubicBezTo>
                  <a:close/>
                </a:path>
              </a:pathLst>
            </a:custGeom>
            <a:solidFill>
              <a:srgbClr val="D1C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1" name="Google Shape;1841;p27"/>
            <p:cNvSpPr/>
            <p:nvPr/>
          </p:nvSpPr>
          <p:spPr>
            <a:xfrm>
              <a:off x="6111718" y="3902009"/>
              <a:ext cx="234957" cy="254314"/>
            </a:xfrm>
            <a:custGeom>
              <a:avLst/>
              <a:gdLst/>
              <a:ahLst/>
              <a:cxnLst/>
              <a:rect l="l" t="t" r="r" b="b"/>
              <a:pathLst>
                <a:path w="8873" h="9604" extrusionOk="0">
                  <a:moveTo>
                    <a:pt x="8872" y="0"/>
                  </a:moveTo>
                  <a:lnTo>
                    <a:pt x="8872" y="0"/>
                  </a:lnTo>
                  <a:cubicBezTo>
                    <a:pt x="5050" y="401"/>
                    <a:pt x="2690" y="1581"/>
                    <a:pt x="2690" y="1581"/>
                  </a:cubicBezTo>
                  <a:cubicBezTo>
                    <a:pt x="1699" y="1958"/>
                    <a:pt x="732" y="2596"/>
                    <a:pt x="331" y="3563"/>
                  </a:cubicBezTo>
                  <a:cubicBezTo>
                    <a:pt x="95" y="4200"/>
                    <a:pt x="0" y="4884"/>
                    <a:pt x="48" y="5569"/>
                  </a:cubicBezTo>
                  <a:cubicBezTo>
                    <a:pt x="48" y="6819"/>
                    <a:pt x="95" y="8211"/>
                    <a:pt x="1039" y="9037"/>
                  </a:cubicBezTo>
                  <a:cubicBezTo>
                    <a:pt x="1392" y="9344"/>
                    <a:pt x="1841" y="9533"/>
                    <a:pt x="2313" y="9603"/>
                  </a:cubicBezTo>
                  <a:cubicBezTo>
                    <a:pt x="2124" y="7763"/>
                    <a:pt x="2218" y="5922"/>
                    <a:pt x="3091" y="4318"/>
                  </a:cubicBezTo>
                  <a:cubicBezTo>
                    <a:pt x="4247" y="2147"/>
                    <a:pt x="6560" y="944"/>
                    <a:pt x="887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2" name="Google Shape;1842;p27"/>
            <p:cNvSpPr/>
            <p:nvPr/>
          </p:nvSpPr>
          <p:spPr>
            <a:xfrm>
              <a:off x="6167326" y="3898275"/>
              <a:ext cx="421138" cy="258842"/>
            </a:xfrm>
            <a:custGeom>
              <a:avLst/>
              <a:gdLst/>
              <a:ahLst/>
              <a:cxnLst/>
              <a:rect l="l" t="t" r="r" b="b"/>
              <a:pathLst>
                <a:path w="15904" h="9775" extrusionOk="0">
                  <a:moveTo>
                    <a:pt x="9422" y="1"/>
                  </a:moveTo>
                  <a:cubicBezTo>
                    <a:pt x="8560" y="1"/>
                    <a:pt x="7698" y="49"/>
                    <a:pt x="6843" y="141"/>
                  </a:cubicBezTo>
                  <a:lnTo>
                    <a:pt x="6772" y="141"/>
                  </a:lnTo>
                  <a:cubicBezTo>
                    <a:pt x="4460" y="1061"/>
                    <a:pt x="2147" y="2288"/>
                    <a:pt x="968" y="4459"/>
                  </a:cubicBezTo>
                  <a:cubicBezTo>
                    <a:pt x="95" y="6040"/>
                    <a:pt x="0" y="7880"/>
                    <a:pt x="189" y="9744"/>
                  </a:cubicBezTo>
                  <a:cubicBezTo>
                    <a:pt x="423" y="9764"/>
                    <a:pt x="660" y="9775"/>
                    <a:pt x="897" y="9775"/>
                  </a:cubicBezTo>
                  <a:cubicBezTo>
                    <a:pt x="1495" y="9775"/>
                    <a:pt x="2099" y="9708"/>
                    <a:pt x="2690" y="9556"/>
                  </a:cubicBezTo>
                  <a:lnTo>
                    <a:pt x="11774" y="8187"/>
                  </a:lnTo>
                  <a:lnTo>
                    <a:pt x="11963" y="8163"/>
                  </a:lnTo>
                  <a:cubicBezTo>
                    <a:pt x="13214" y="8022"/>
                    <a:pt x="14582" y="7762"/>
                    <a:pt x="15243" y="6701"/>
                  </a:cubicBezTo>
                  <a:cubicBezTo>
                    <a:pt x="15903" y="5662"/>
                    <a:pt x="15550" y="4270"/>
                    <a:pt x="15172" y="3090"/>
                  </a:cubicBezTo>
                  <a:cubicBezTo>
                    <a:pt x="15007" y="2430"/>
                    <a:pt x="14724" y="1816"/>
                    <a:pt x="14323" y="1274"/>
                  </a:cubicBezTo>
                  <a:cubicBezTo>
                    <a:pt x="13638" y="448"/>
                    <a:pt x="12529" y="165"/>
                    <a:pt x="11468" y="94"/>
                  </a:cubicBezTo>
                  <a:cubicBezTo>
                    <a:pt x="10789" y="31"/>
                    <a:pt x="10105" y="1"/>
                    <a:pt x="942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3" name="Google Shape;1843;p27"/>
            <p:cNvSpPr/>
            <p:nvPr/>
          </p:nvSpPr>
          <p:spPr>
            <a:xfrm>
              <a:off x="6102953" y="4213789"/>
              <a:ext cx="228708" cy="403635"/>
            </a:xfrm>
            <a:custGeom>
              <a:avLst/>
              <a:gdLst/>
              <a:ahLst/>
              <a:cxnLst/>
              <a:rect l="l" t="t" r="r" b="b"/>
              <a:pathLst>
                <a:path w="8637" h="15243" extrusionOk="0">
                  <a:moveTo>
                    <a:pt x="8637" y="0"/>
                  </a:moveTo>
                  <a:cubicBezTo>
                    <a:pt x="5664" y="496"/>
                    <a:pt x="3635" y="944"/>
                    <a:pt x="3635" y="944"/>
                  </a:cubicBezTo>
                  <a:cubicBezTo>
                    <a:pt x="2620" y="1085"/>
                    <a:pt x="1723" y="1699"/>
                    <a:pt x="1181" y="2572"/>
                  </a:cubicBezTo>
                  <a:cubicBezTo>
                    <a:pt x="591" y="3492"/>
                    <a:pt x="379" y="4601"/>
                    <a:pt x="261" y="5663"/>
                  </a:cubicBezTo>
                  <a:cubicBezTo>
                    <a:pt x="1" y="7834"/>
                    <a:pt x="25" y="10028"/>
                    <a:pt x="379" y="12152"/>
                  </a:cubicBezTo>
                  <a:lnTo>
                    <a:pt x="379" y="12222"/>
                  </a:lnTo>
                  <a:cubicBezTo>
                    <a:pt x="638" y="13709"/>
                    <a:pt x="1747" y="14865"/>
                    <a:pt x="3210" y="15172"/>
                  </a:cubicBezTo>
                  <a:cubicBezTo>
                    <a:pt x="3328" y="15195"/>
                    <a:pt x="3422" y="15219"/>
                    <a:pt x="3540" y="15243"/>
                  </a:cubicBezTo>
                  <a:cubicBezTo>
                    <a:pt x="3304" y="14393"/>
                    <a:pt x="3163" y="13520"/>
                    <a:pt x="3068" y="12671"/>
                  </a:cubicBezTo>
                  <a:cubicBezTo>
                    <a:pt x="2714" y="9745"/>
                    <a:pt x="2998" y="6678"/>
                    <a:pt x="4390" y="4082"/>
                  </a:cubicBezTo>
                  <a:cubicBezTo>
                    <a:pt x="5357" y="2312"/>
                    <a:pt x="6844" y="873"/>
                    <a:pt x="863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4" name="Google Shape;1844;p27"/>
            <p:cNvSpPr/>
            <p:nvPr/>
          </p:nvSpPr>
          <p:spPr>
            <a:xfrm>
              <a:off x="6174820" y="4186249"/>
              <a:ext cx="543608" cy="431412"/>
            </a:xfrm>
            <a:custGeom>
              <a:avLst/>
              <a:gdLst/>
              <a:ahLst/>
              <a:cxnLst/>
              <a:rect l="l" t="t" r="r" b="b"/>
              <a:pathLst>
                <a:path w="20529" h="16292" extrusionOk="0">
                  <a:moveTo>
                    <a:pt x="14303" y="1"/>
                  </a:moveTo>
                  <a:cubicBezTo>
                    <a:pt x="14161" y="1"/>
                    <a:pt x="14018" y="9"/>
                    <a:pt x="13874" y="25"/>
                  </a:cubicBezTo>
                  <a:cubicBezTo>
                    <a:pt x="13332" y="73"/>
                    <a:pt x="12813" y="120"/>
                    <a:pt x="12270" y="167"/>
                  </a:cubicBezTo>
                  <a:cubicBezTo>
                    <a:pt x="9958" y="427"/>
                    <a:pt x="7763" y="733"/>
                    <a:pt x="5946" y="1040"/>
                  </a:cubicBezTo>
                  <a:cubicBezTo>
                    <a:pt x="4130" y="1913"/>
                    <a:pt x="2643" y="3352"/>
                    <a:pt x="1699" y="5122"/>
                  </a:cubicBezTo>
                  <a:cubicBezTo>
                    <a:pt x="307" y="7718"/>
                    <a:pt x="0" y="10785"/>
                    <a:pt x="354" y="13711"/>
                  </a:cubicBezTo>
                  <a:cubicBezTo>
                    <a:pt x="449" y="14560"/>
                    <a:pt x="614" y="15433"/>
                    <a:pt x="850" y="16259"/>
                  </a:cubicBezTo>
                  <a:cubicBezTo>
                    <a:pt x="1009" y="16280"/>
                    <a:pt x="1168" y="16292"/>
                    <a:pt x="1327" y="16292"/>
                  </a:cubicBezTo>
                  <a:cubicBezTo>
                    <a:pt x="1522" y="16292"/>
                    <a:pt x="1717" y="16274"/>
                    <a:pt x="1912" y="16235"/>
                  </a:cubicBezTo>
                  <a:lnTo>
                    <a:pt x="14464" y="14348"/>
                  </a:lnTo>
                  <a:lnTo>
                    <a:pt x="17178" y="13923"/>
                  </a:lnTo>
                  <a:cubicBezTo>
                    <a:pt x="17650" y="13852"/>
                    <a:pt x="18098" y="13711"/>
                    <a:pt x="18499" y="13475"/>
                  </a:cubicBezTo>
                  <a:cubicBezTo>
                    <a:pt x="19797" y="12743"/>
                    <a:pt x="20528" y="11304"/>
                    <a:pt x="20340" y="9818"/>
                  </a:cubicBezTo>
                  <a:lnTo>
                    <a:pt x="20340" y="9747"/>
                  </a:lnTo>
                  <a:cubicBezTo>
                    <a:pt x="20009" y="7600"/>
                    <a:pt x="19396" y="5523"/>
                    <a:pt x="18499" y="3541"/>
                  </a:cubicBezTo>
                  <a:cubicBezTo>
                    <a:pt x="18074" y="2550"/>
                    <a:pt x="17532" y="1559"/>
                    <a:pt x="16706" y="851"/>
                  </a:cubicBezTo>
                  <a:cubicBezTo>
                    <a:pt x="16017" y="304"/>
                    <a:pt x="15171" y="1"/>
                    <a:pt x="1430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845" name="Google Shape;1845;p27"/>
          <p:cNvGrpSpPr/>
          <p:nvPr/>
        </p:nvGrpSpPr>
        <p:grpSpPr>
          <a:xfrm rot="899960">
            <a:off x="761867" y="506425"/>
            <a:ext cx="1092995" cy="1154144"/>
            <a:chOff x="7088286" y="1674216"/>
            <a:chExt cx="819771" cy="865634"/>
          </a:xfrm>
        </p:grpSpPr>
        <p:grpSp>
          <p:nvGrpSpPr>
            <p:cNvPr id="1846" name="Google Shape;1846;p27"/>
            <p:cNvGrpSpPr/>
            <p:nvPr/>
          </p:nvGrpSpPr>
          <p:grpSpPr>
            <a:xfrm>
              <a:off x="7331958" y="1674216"/>
              <a:ext cx="576099" cy="865634"/>
              <a:chOff x="7331958" y="1674216"/>
              <a:chExt cx="576099" cy="865634"/>
            </a:xfrm>
          </p:grpSpPr>
          <p:sp>
            <p:nvSpPr>
              <p:cNvPr id="1847" name="Google Shape;1847;p27"/>
              <p:cNvSpPr/>
              <p:nvPr/>
            </p:nvSpPr>
            <p:spPr>
              <a:xfrm>
                <a:off x="7331958" y="1859552"/>
                <a:ext cx="576099" cy="680298"/>
              </a:xfrm>
              <a:custGeom>
                <a:avLst/>
                <a:gdLst/>
                <a:ahLst/>
                <a:cxnLst/>
                <a:rect l="l" t="t" r="r" b="b"/>
                <a:pathLst>
                  <a:path w="21756" h="25691" extrusionOk="0">
                    <a:moveTo>
                      <a:pt x="11030" y="0"/>
                    </a:moveTo>
                    <a:cubicBezTo>
                      <a:pt x="10081" y="0"/>
                      <a:pt x="9170" y="525"/>
                      <a:pt x="8731" y="1437"/>
                    </a:cubicBezTo>
                    <a:lnTo>
                      <a:pt x="614" y="18261"/>
                    </a:lnTo>
                    <a:cubicBezTo>
                      <a:pt x="1" y="19511"/>
                      <a:pt x="520" y="21045"/>
                      <a:pt x="1794" y="21658"/>
                    </a:cubicBezTo>
                    <a:lnTo>
                      <a:pt x="5027" y="23216"/>
                    </a:lnTo>
                    <a:lnTo>
                      <a:pt x="6372" y="23876"/>
                    </a:lnTo>
                    <a:lnTo>
                      <a:pt x="9604" y="25434"/>
                    </a:lnTo>
                    <a:cubicBezTo>
                      <a:pt x="9966" y="25608"/>
                      <a:pt x="10350" y="25691"/>
                      <a:pt x="10727" y="25691"/>
                    </a:cubicBezTo>
                    <a:cubicBezTo>
                      <a:pt x="11676" y="25691"/>
                      <a:pt x="12586" y="25166"/>
                      <a:pt x="13025" y="24254"/>
                    </a:cubicBezTo>
                    <a:lnTo>
                      <a:pt x="21142" y="7430"/>
                    </a:lnTo>
                    <a:cubicBezTo>
                      <a:pt x="21756" y="6180"/>
                      <a:pt x="21237" y="4646"/>
                      <a:pt x="19986" y="4033"/>
                    </a:cubicBezTo>
                    <a:lnTo>
                      <a:pt x="19089" y="3608"/>
                    </a:lnTo>
                    <a:cubicBezTo>
                      <a:pt x="18641" y="3396"/>
                      <a:pt x="18429" y="2877"/>
                      <a:pt x="18618" y="2405"/>
                    </a:cubicBezTo>
                    <a:lnTo>
                      <a:pt x="14276" y="305"/>
                    </a:lnTo>
                    <a:cubicBezTo>
                      <a:pt x="14093" y="604"/>
                      <a:pt x="13769" y="775"/>
                      <a:pt x="13437" y="775"/>
                    </a:cubicBezTo>
                    <a:cubicBezTo>
                      <a:pt x="13298" y="775"/>
                      <a:pt x="13158" y="745"/>
                      <a:pt x="13025" y="682"/>
                    </a:cubicBezTo>
                    <a:lnTo>
                      <a:pt x="12152" y="257"/>
                    </a:lnTo>
                    <a:cubicBezTo>
                      <a:pt x="11790" y="83"/>
                      <a:pt x="11407" y="0"/>
                      <a:pt x="1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8" name="Google Shape;1848;p27"/>
              <p:cNvSpPr/>
              <p:nvPr/>
            </p:nvSpPr>
            <p:spPr>
              <a:xfrm>
                <a:off x="7698737" y="1674216"/>
                <a:ext cx="186207" cy="248409"/>
              </a:xfrm>
              <a:custGeom>
                <a:avLst/>
                <a:gdLst/>
                <a:ahLst/>
                <a:cxnLst/>
                <a:rect l="l" t="t" r="r" b="b"/>
                <a:pathLst>
                  <a:path w="7032" h="9381" extrusionOk="0">
                    <a:moveTo>
                      <a:pt x="6460" y="0"/>
                    </a:moveTo>
                    <a:cubicBezTo>
                      <a:pt x="6430" y="0"/>
                      <a:pt x="6400" y="4"/>
                      <a:pt x="6371" y="13"/>
                    </a:cubicBezTo>
                    <a:cubicBezTo>
                      <a:pt x="5852" y="178"/>
                      <a:pt x="5380" y="461"/>
                      <a:pt x="5002" y="862"/>
                    </a:cubicBezTo>
                    <a:cubicBezTo>
                      <a:pt x="4059" y="1853"/>
                      <a:pt x="3799" y="3387"/>
                      <a:pt x="2785" y="4307"/>
                    </a:cubicBezTo>
                    <a:lnTo>
                      <a:pt x="3445" y="4637"/>
                    </a:lnTo>
                    <a:cubicBezTo>
                      <a:pt x="3666" y="4718"/>
                      <a:pt x="3562" y="5021"/>
                      <a:pt x="3380" y="5021"/>
                    </a:cubicBezTo>
                    <a:cubicBezTo>
                      <a:pt x="3349" y="5021"/>
                      <a:pt x="3315" y="5012"/>
                      <a:pt x="3280" y="4991"/>
                    </a:cubicBezTo>
                    <a:lnTo>
                      <a:pt x="2619" y="4685"/>
                    </a:lnTo>
                    <a:cubicBezTo>
                      <a:pt x="2413" y="4585"/>
                      <a:pt x="2194" y="4537"/>
                      <a:pt x="1977" y="4537"/>
                    </a:cubicBezTo>
                    <a:cubicBezTo>
                      <a:pt x="1425" y="4537"/>
                      <a:pt x="891" y="4844"/>
                      <a:pt x="637" y="5369"/>
                    </a:cubicBezTo>
                    <a:lnTo>
                      <a:pt x="0" y="6714"/>
                    </a:lnTo>
                    <a:lnTo>
                      <a:pt x="2572" y="7964"/>
                    </a:lnTo>
                    <a:lnTo>
                      <a:pt x="2926" y="8130"/>
                    </a:lnTo>
                    <a:lnTo>
                      <a:pt x="5522" y="9380"/>
                    </a:lnTo>
                    <a:lnTo>
                      <a:pt x="6159" y="8035"/>
                    </a:lnTo>
                    <a:cubicBezTo>
                      <a:pt x="6513" y="7304"/>
                      <a:pt x="6206" y="6407"/>
                      <a:pt x="5451" y="6053"/>
                    </a:cubicBezTo>
                    <a:lnTo>
                      <a:pt x="4814" y="5746"/>
                    </a:lnTo>
                    <a:cubicBezTo>
                      <a:pt x="4629" y="5623"/>
                      <a:pt x="4730" y="5375"/>
                      <a:pt x="4899" y="5375"/>
                    </a:cubicBezTo>
                    <a:cubicBezTo>
                      <a:pt x="4925" y="5375"/>
                      <a:pt x="4951" y="5380"/>
                      <a:pt x="4979" y="5392"/>
                    </a:cubicBezTo>
                    <a:lnTo>
                      <a:pt x="5640" y="5699"/>
                    </a:lnTo>
                    <a:cubicBezTo>
                      <a:pt x="5734" y="4331"/>
                      <a:pt x="6772" y="3174"/>
                      <a:pt x="6961" y="1806"/>
                    </a:cubicBezTo>
                    <a:cubicBezTo>
                      <a:pt x="7032" y="1263"/>
                      <a:pt x="6984" y="721"/>
                      <a:pt x="6772" y="201"/>
                    </a:cubicBezTo>
                    <a:cubicBezTo>
                      <a:pt x="6733" y="85"/>
                      <a:pt x="6599" y="0"/>
                      <a:pt x="6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9" name="Google Shape;1849;p27"/>
              <p:cNvSpPr/>
              <p:nvPr/>
            </p:nvSpPr>
            <p:spPr>
              <a:xfrm>
                <a:off x="7731837" y="1817395"/>
                <a:ext cx="23144" cy="36993"/>
              </a:xfrm>
              <a:custGeom>
                <a:avLst/>
                <a:gdLst/>
                <a:ahLst/>
                <a:cxnLst/>
                <a:rect l="l" t="t" r="r" b="b"/>
                <a:pathLst>
                  <a:path w="874" h="1397" extrusionOk="0">
                    <a:moveTo>
                      <a:pt x="713" y="0"/>
                    </a:moveTo>
                    <a:cubicBezTo>
                      <a:pt x="651" y="0"/>
                      <a:pt x="603" y="27"/>
                      <a:pt x="567" y="80"/>
                    </a:cubicBezTo>
                    <a:lnTo>
                      <a:pt x="48" y="1189"/>
                    </a:lnTo>
                    <a:cubicBezTo>
                      <a:pt x="1" y="1260"/>
                      <a:pt x="48" y="1354"/>
                      <a:pt x="119" y="1378"/>
                    </a:cubicBezTo>
                    <a:cubicBezTo>
                      <a:pt x="139" y="1391"/>
                      <a:pt x="158" y="1397"/>
                      <a:pt x="178" y="1397"/>
                    </a:cubicBezTo>
                    <a:cubicBezTo>
                      <a:pt x="227" y="1397"/>
                      <a:pt x="274" y="1358"/>
                      <a:pt x="308" y="1307"/>
                    </a:cubicBezTo>
                    <a:lnTo>
                      <a:pt x="827" y="221"/>
                    </a:lnTo>
                    <a:cubicBezTo>
                      <a:pt x="874" y="151"/>
                      <a:pt x="850" y="56"/>
                      <a:pt x="779" y="9"/>
                    </a:cubicBezTo>
                    <a:cubicBezTo>
                      <a:pt x="756" y="3"/>
                      <a:pt x="734" y="0"/>
                      <a:pt x="71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0" name="Google Shape;1850;p27"/>
              <p:cNvSpPr/>
              <p:nvPr/>
            </p:nvSpPr>
            <p:spPr>
              <a:xfrm>
                <a:off x="7753710" y="1827749"/>
                <a:ext cx="22534" cy="36993"/>
              </a:xfrm>
              <a:custGeom>
                <a:avLst/>
                <a:gdLst/>
                <a:ahLst/>
                <a:cxnLst/>
                <a:rect l="l" t="t" r="r" b="b"/>
                <a:pathLst>
                  <a:path w="851" h="1397" extrusionOk="0">
                    <a:moveTo>
                      <a:pt x="693" y="0"/>
                    </a:moveTo>
                    <a:cubicBezTo>
                      <a:pt x="638" y="0"/>
                      <a:pt x="584" y="39"/>
                      <a:pt x="567" y="90"/>
                    </a:cubicBezTo>
                    <a:lnTo>
                      <a:pt x="24" y="1199"/>
                    </a:lnTo>
                    <a:cubicBezTo>
                      <a:pt x="1" y="1270"/>
                      <a:pt x="24" y="1341"/>
                      <a:pt x="95" y="1388"/>
                    </a:cubicBezTo>
                    <a:cubicBezTo>
                      <a:pt x="113" y="1394"/>
                      <a:pt x="132" y="1397"/>
                      <a:pt x="151" y="1397"/>
                    </a:cubicBezTo>
                    <a:cubicBezTo>
                      <a:pt x="209" y="1397"/>
                      <a:pt x="266" y="1370"/>
                      <a:pt x="284" y="1317"/>
                    </a:cubicBezTo>
                    <a:lnTo>
                      <a:pt x="826" y="208"/>
                    </a:lnTo>
                    <a:cubicBezTo>
                      <a:pt x="850" y="137"/>
                      <a:pt x="826" y="43"/>
                      <a:pt x="756" y="19"/>
                    </a:cubicBezTo>
                    <a:cubicBezTo>
                      <a:pt x="736" y="6"/>
                      <a:pt x="714" y="0"/>
                      <a:pt x="69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1" name="Google Shape;1851;p27"/>
              <p:cNvSpPr/>
              <p:nvPr/>
            </p:nvSpPr>
            <p:spPr>
              <a:xfrm>
                <a:off x="7774947" y="1837997"/>
                <a:ext cx="22534" cy="36754"/>
              </a:xfrm>
              <a:custGeom>
                <a:avLst/>
                <a:gdLst/>
                <a:ahLst/>
                <a:cxnLst/>
                <a:rect l="l" t="t" r="r" b="b"/>
                <a:pathLst>
                  <a:path w="851" h="1388" extrusionOk="0">
                    <a:moveTo>
                      <a:pt x="700" y="1"/>
                    </a:moveTo>
                    <a:cubicBezTo>
                      <a:pt x="642" y="1"/>
                      <a:pt x="585" y="27"/>
                      <a:pt x="567" y="80"/>
                    </a:cubicBezTo>
                    <a:lnTo>
                      <a:pt x="24" y="1189"/>
                    </a:lnTo>
                    <a:cubicBezTo>
                      <a:pt x="1" y="1260"/>
                      <a:pt x="24" y="1331"/>
                      <a:pt x="95" y="1378"/>
                    </a:cubicBezTo>
                    <a:cubicBezTo>
                      <a:pt x="113" y="1384"/>
                      <a:pt x="132" y="1387"/>
                      <a:pt x="151" y="1387"/>
                    </a:cubicBezTo>
                    <a:cubicBezTo>
                      <a:pt x="209" y="1387"/>
                      <a:pt x="266" y="1361"/>
                      <a:pt x="284" y="1307"/>
                    </a:cubicBezTo>
                    <a:lnTo>
                      <a:pt x="827" y="198"/>
                    </a:lnTo>
                    <a:cubicBezTo>
                      <a:pt x="850" y="128"/>
                      <a:pt x="827" y="57"/>
                      <a:pt x="756" y="10"/>
                    </a:cubicBezTo>
                    <a:cubicBezTo>
                      <a:pt x="738" y="4"/>
                      <a:pt x="719" y="1"/>
                      <a:pt x="700"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2" name="Google Shape;1852;p27"/>
              <p:cNvSpPr/>
              <p:nvPr/>
            </p:nvSpPr>
            <p:spPr>
              <a:xfrm>
                <a:off x="7796211" y="1848616"/>
                <a:ext cx="22508" cy="36754"/>
              </a:xfrm>
              <a:custGeom>
                <a:avLst/>
                <a:gdLst/>
                <a:ahLst/>
                <a:cxnLst/>
                <a:rect l="l" t="t" r="r" b="b"/>
                <a:pathLst>
                  <a:path w="850" h="1388" extrusionOk="0">
                    <a:moveTo>
                      <a:pt x="699" y="1"/>
                    </a:moveTo>
                    <a:cubicBezTo>
                      <a:pt x="642" y="1"/>
                      <a:pt x="584" y="28"/>
                      <a:pt x="566" y="81"/>
                    </a:cubicBezTo>
                    <a:lnTo>
                      <a:pt x="24" y="1190"/>
                    </a:lnTo>
                    <a:cubicBezTo>
                      <a:pt x="0" y="1260"/>
                      <a:pt x="24" y="1331"/>
                      <a:pt x="95" y="1378"/>
                    </a:cubicBezTo>
                    <a:cubicBezTo>
                      <a:pt x="112" y="1384"/>
                      <a:pt x="131" y="1387"/>
                      <a:pt x="151" y="1387"/>
                    </a:cubicBezTo>
                    <a:cubicBezTo>
                      <a:pt x="210" y="1387"/>
                      <a:pt x="271" y="1361"/>
                      <a:pt x="307" y="1308"/>
                    </a:cubicBezTo>
                    <a:lnTo>
                      <a:pt x="826" y="199"/>
                    </a:lnTo>
                    <a:cubicBezTo>
                      <a:pt x="850" y="128"/>
                      <a:pt x="826" y="57"/>
                      <a:pt x="755" y="10"/>
                    </a:cubicBezTo>
                    <a:cubicBezTo>
                      <a:pt x="737" y="4"/>
                      <a:pt x="718" y="1"/>
                      <a:pt x="699" y="1"/>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3" name="Google Shape;1853;p27"/>
              <p:cNvSpPr/>
              <p:nvPr/>
            </p:nvSpPr>
            <p:spPr>
              <a:xfrm>
                <a:off x="7817448" y="1858625"/>
                <a:ext cx="23144" cy="36993"/>
              </a:xfrm>
              <a:custGeom>
                <a:avLst/>
                <a:gdLst/>
                <a:ahLst/>
                <a:cxnLst/>
                <a:rect l="l" t="t" r="r" b="b"/>
                <a:pathLst>
                  <a:path w="874" h="1397" extrusionOk="0">
                    <a:moveTo>
                      <a:pt x="703" y="0"/>
                    </a:moveTo>
                    <a:cubicBezTo>
                      <a:pt x="651" y="0"/>
                      <a:pt x="602" y="27"/>
                      <a:pt x="567" y="80"/>
                    </a:cubicBezTo>
                    <a:lnTo>
                      <a:pt x="48" y="1189"/>
                    </a:lnTo>
                    <a:cubicBezTo>
                      <a:pt x="0" y="1260"/>
                      <a:pt x="24" y="1354"/>
                      <a:pt x="95" y="1378"/>
                    </a:cubicBezTo>
                    <a:cubicBezTo>
                      <a:pt x="115" y="1391"/>
                      <a:pt x="136" y="1397"/>
                      <a:pt x="158" y="1397"/>
                    </a:cubicBezTo>
                    <a:cubicBezTo>
                      <a:pt x="215" y="1397"/>
                      <a:pt x="273" y="1358"/>
                      <a:pt x="307" y="1307"/>
                    </a:cubicBezTo>
                    <a:lnTo>
                      <a:pt x="826" y="222"/>
                    </a:lnTo>
                    <a:cubicBezTo>
                      <a:pt x="873" y="151"/>
                      <a:pt x="826" y="57"/>
                      <a:pt x="755" y="9"/>
                    </a:cubicBezTo>
                    <a:cubicBezTo>
                      <a:pt x="738" y="3"/>
                      <a:pt x="720" y="0"/>
                      <a:pt x="703" y="0"/>
                    </a:cubicBezTo>
                    <a:close/>
                  </a:path>
                </a:pathLst>
              </a:custGeom>
              <a:solidFill>
                <a:srgbClr val="7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4" name="Google Shape;1854;p27"/>
              <p:cNvSpPr/>
              <p:nvPr/>
            </p:nvSpPr>
            <p:spPr>
              <a:xfrm>
                <a:off x="7428823" y="2207954"/>
                <a:ext cx="336773" cy="258736"/>
              </a:xfrm>
              <a:custGeom>
                <a:avLst/>
                <a:gdLst/>
                <a:ahLst/>
                <a:cxnLst/>
                <a:rect l="l" t="t" r="r" b="b"/>
                <a:pathLst>
                  <a:path w="12718" h="9771" extrusionOk="0">
                    <a:moveTo>
                      <a:pt x="12259" y="0"/>
                    </a:moveTo>
                    <a:cubicBezTo>
                      <a:pt x="10080" y="0"/>
                      <a:pt x="7931" y="470"/>
                      <a:pt x="5946" y="1352"/>
                    </a:cubicBezTo>
                    <a:cubicBezTo>
                      <a:pt x="3610" y="2414"/>
                      <a:pt x="1581" y="4018"/>
                      <a:pt x="0" y="6048"/>
                    </a:cubicBezTo>
                    <a:lnTo>
                      <a:pt x="7669" y="9728"/>
                    </a:lnTo>
                    <a:cubicBezTo>
                      <a:pt x="7712" y="9757"/>
                      <a:pt x="7762" y="9771"/>
                      <a:pt x="7812" y="9771"/>
                    </a:cubicBezTo>
                    <a:cubicBezTo>
                      <a:pt x="7927" y="9771"/>
                      <a:pt x="8044" y="9701"/>
                      <a:pt x="8093" y="9587"/>
                    </a:cubicBezTo>
                    <a:lnTo>
                      <a:pt x="12718" y="7"/>
                    </a:lnTo>
                    <a:cubicBezTo>
                      <a:pt x="12565" y="2"/>
                      <a:pt x="12412" y="0"/>
                      <a:pt x="1225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5" name="Google Shape;1855;p27"/>
              <p:cNvSpPr/>
              <p:nvPr/>
            </p:nvSpPr>
            <p:spPr>
              <a:xfrm>
                <a:off x="7398821" y="1952472"/>
                <a:ext cx="433636" cy="415630"/>
              </a:xfrm>
              <a:custGeom>
                <a:avLst/>
                <a:gdLst/>
                <a:ahLst/>
                <a:cxnLst/>
                <a:rect l="l" t="t" r="r" b="b"/>
                <a:pathLst>
                  <a:path w="16376" h="15696" extrusionOk="0">
                    <a:moveTo>
                      <a:pt x="7462" y="1"/>
                    </a:moveTo>
                    <a:cubicBezTo>
                      <a:pt x="7332" y="1"/>
                      <a:pt x="7202" y="71"/>
                      <a:pt x="7150" y="193"/>
                    </a:cubicBezTo>
                    <a:lnTo>
                      <a:pt x="71" y="14822"/>
                    </a:lnTo>
                    <a:cubicBezTo>
                      <a:pt x="1" y="14988"/>
                      <a:pt x="71" y="15176"/>
                      <a:pt x="236" y="15247"/>
                    </a:cubicBezTo>
                    <a:lnTo>
                      <a:pt x="1110" y="15696"/>
                    </a:lnTo>
                    <a:cubicBezTo>
                      <a:pt x="4040" y="11873"/>
                      <a:pt x="8569" y="9649"/>
                      <a:pt x="13383" y="9649"/>
                    </a:cubicBezTo>
                    <a:cubicBezTo>
                      <a:pt x="13531" y="9649"/>
                      <a:pt x="13679" y="9651"/>
                      <a:pt x="13827" y="9655"/>
                    </a:cubicBezTo>
                    <a:lnTo>
                      <a:pt x="13851" y="9655"/>
                    </a:lnTo>
                    <a:lnTo>
                      <a:pt x="16281" y="4606"/>
                    </a:lnTo>
                    <a:cubicBezTo>
                      <a:pt x="16376" y="4441"/>
                      <a:pt x="16305" y="4228"/>
                      <a:pt x="16140" y="4157"/>
                    </a:cubicBezTo>
                    <a:lnTo>
                      <a:pt x="7598" y="28"/>
                    </a:lnTo>
                    <a:cubicBezTo>
                      <a:pt x="7555" y="10"/>
                      <a:pt x="7509" y="1"/>
                      <a:pt x="7462"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56" name="Google Shape;1856;p27"/>
            <p:cNvSpPr/>
            <p:nvPr/>
          </p:nvSpPr>
          <p:spPr>
            <a:xfrm>
              <a:off x="7088286" y="2013800"/>
              <a:ext cx="73138" cy="73138"/>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57" name="Google Shape;1857;p27"/>
          <p:cNvSpPr/>
          <p:nvPr/>
        </p:nvSpPr>
        <p:spPr>
          <a:xfrm>
            <a:off x="2125857" y="992703"/>
            <a:ext cx="87860" cy="87860"/>
          </a:xfrm>
          <a:custGeom>
            <a:avLst/>
            <a:gdLst/>
            <a:ahLst/>
            <a:cxnLst/>
            <a:rect l="l" t="t" r="r" b="b"/>
            <a:pathLst>
              <a:path w="1912" h="1912" extrusionOk="0">
                <a:moveTo>
                  <a:pt x="968" y="0"/>
                </a:moveTo>
                <a:cubicBezTo>
                  <a:pt x="425" y="0"/>
                  <a:pt x="1" y="425"/>
                  <a:pt x="1" y="968"/>
                </a:cubicBezTo>
                <a:cubicBezTo>
                  <a:pt x="1" y="1487"/>
                  <a:pt x="425" y="1911"/>
                  <a:pt x="968" y="1911"/>
                </a:cubicBezTo>
                <a:cubicBezTo>
                  <a:pt x="1487" y="1911"/>
                  <a:pt x="1912" y="1487"/>
                  <a:pt x="1912" y="968"/>
                </a:cubicBezTo>
                <a:cubicBezTo>
                  <a:pt x="1912" y="425"/>
                  <a:pt x="1487" y="0"/>
                  <a:pt x="968"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58" name="Google Shape;1858;p27"/>
          <p:cNvSpPr/>
          <p:nvPr/>
        </p:nvSpPr>
        <p:spPr>
          <a:xfrm>
            <a:off x="2532441" y="431028"/>
            <a:ext cx="57532" cy="58635"/>
          </a:xfrm>
          <a:custGeom>
            <a:avLst/>
            <a:gdLst/>
            <a:ahLst/>
            <a:cxnLst/>
            <a:rect l="l" t="t" r="r" b="b"/>
            <a:pathLst>
              <a:path w="1252" h="1276" extrusionOk="0">
                <a:moveTo>
                  <a:pt x="638" y="1"/>
                </a:moveTo>
                <a:cubicBezTo>
                  <a:pt x="284" y="1"/>
                  <a:pt x="1" y="284"/>
                  <a:pt x="1" y="638"/>
                </a:cubicBezTo>
                <a:cubicBezTo>
                  <a:pt x="1" y="992"/>
                  <a:pt x="284" y="1275"/>
                  <a:pt x="638" y="1275"/>
                </a:cubicBezTo>
                <a:cubicBezTo>
                  <a:pt x="992" y="1275"/>
                  <a:pt x="1251" y="992"/>
                  <a:pt x="1251" y="638"/>
                </a:cubicBezTo>
                <a:cubicBezTo>
                  <a:pt x="1251" y="284"/>
                  <a:pt x="992" y="1"/>
                  <a:pt x="63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59" name="Google Shape;1859;p27"/>
          <p:cNvSpPr/>
          <p:nvPr/>
        </p:nvSpPr>
        <p:spPr>
          <a:xfrm>
            <a:off x="10880882" y="1995400"/>
            <a:ext cx="97517" cy="97517"/>
          </a:xfrm>
          <a:custGeom>
            <a:avLst/>
            <a:gdLst/>
            <a:ahLst/>
            <a:cxnLst/>
            <a:rect l="l" t="t" r="r" b="b"/>
            <a:pathLst>
              <a:path w="2762" h="2762" extrusionOk="0">
                <a:moveTo>
                  <a:pt x="1369" y="1"/>
                </a:moveTo>
                <a:cubicBezTo>
                  <a:pt x="614" y="1"/>
                  <a:pt x="1" y="614"/>
                  <a:pt x="1" y="1370"/>
                </a:cubicBezTo>
                <a:cubicBezTo>
                  <a:pt x="1" y="2148"/>
                  <a:pt x="614" y="2762"/>
                  <a:pt x="1369" y="2762"/>
                </a:cubicBezTo>
                <a:cubicBezTo>
                  <a:pt x="2124" y="2762"/>
                  <a:pt x="2761" y="2148"/>
                  <a:pt x="2761" y="1370"/>
                </a:cubicBezTo>
                <a:cubicBezTo>
                  <a:pt x="2761" y="614"/>
                  <a:pt x="2124" y="1"/>
                  <a:pt x="136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60" name="Google Shape;1860;p27"/>
          <p:cNvSpPr/>
          <p:nvPr/>
        </p:nvSpPr>
        <p:spPr>
          <a:xfrm>
            <a:off x="9500598" y="1108716"/>
            <a:ext cx="146537" cy="147813"/>
          </a:xfrm>
          <a:custGeom>
            <a:avLst/>
            <a:gdLst/>
            <a:ahLst/>
            <a:cxnLst/>
            <a:rect l="l" t="t" r="r" b="b"/>
            <a:pathLst>
              <a:path w="2738" h="2762" extrusionOk="0">
                <a:moveTo>
                  <a:pt x="1369" y="0"/>
                </a:moveTo>
                <a:cubicBezTo>
                  <a:pt x="614" y="0"/>
                  <a:pt x="0" y="614"/>
                  <a:pt x="0" y="1369"/>
                </a:cubicBezTo>
                <a:cubicBezTo>
                  <a:pt x="0" y="2124"/>
                  <a:pt x="614" y="2761"/>
                  <a:pt x="1369" y="2761"/>
                </a:cubicBezTo>
                <a:cubicBezTo>
                  <a:pt x="2124" y="2761"/>
                  <a:pt x="2737" y="2124"/>
                  <a:pt x="2737" y="1369"/>
                </a:cubicBezTo>
                <a:cubicBezTo>
                  <a:pt x="2737" y="614"/>
                  <a:pt x="2124" y="0"/>
                  <a:pt x="136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861" name="Google Shape;1861;p27"/>
          <p:cNvGrpSpPr/>
          <p:nvPr/>
        </p:nvGrpSpPr>
        <p:grpSpPr>
          <a:xfrm>
            <a:off x="1131975" y="5059839"/>
            <a:ext cx="957288" cy="767431"/>
            <a:chOff x="2905824" y="3732667"/>
            <a:chExt cx="538609" cy="431788"/>
          </a:xfrm>
        </p:grpSpPr>
        <p:sp>
          <p:nvSpPr>
            <p:cNvPr id="1862" name="Google Shape;1862;p27"/>
            <p:cNvSpPr/>
            <p:nvPr/>
          </p:nvSpPr>
          <p:spPr>
            <a:xfrm>
              <a:off x="2905824" y="3732667"/>
              <a:ext cx="46261" cy="46896"/>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3" name="Google Shape;1863;p27"/>
            <p:cNvSpPr/>
            <p:nvPr/>
          </p:nvSpPr>
          <p:spPr>
            <a:xfrm>
              <a:off x="3369415" y="4089437"/>
              <a:ext cx="75018" cy="75018"/>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864" name="Google Shape;1864;p27"/>
          <p:cNvSpPr/>
          <p:nvPr/>
        </p:nvSpPr>
        <p:spPr>
          <a:xfrm>
            <a:off x="1493353" y="4121645"/>
            <a:ext cx="121044" cy="122707"/>
          </a:xfrm>
          <a:custGeom>
            <a:avLst/>
            <a:gdLst/>
            <a:ahLst/>
            <a:cxnLst/>
            <a:rect l="l" t="t" r="r" b="b"/>
            <a:pathLst>
              <a:path w="1747" h="1771" extrusionOk="0">
                <a:moveTo>
                  <a:pt x="873" y="1"/>
                </a:moveTo>
                <a:cubicBezTo>
                  <a:pt x="378" y="1"/>
                  <a:pt x="0" y="402"/>
                  <a:pt x="0" y="874"/>
                </a:cubicBezTo>
                <a:cubicBezTo>
                  <a:pt x="0" y="1369"/>
                  <a:pt x="378" y="1770"/>
                  <a:pt x="873" y="1770"/>
                </a:cubicBezTo>
                <a:cubicBezTo>
                  <a:pt x="1369" y="1770"/>
                  <a:pt x="1746" y="1369"/>
                  <a:pt x="1746" y="874"/>
                </a:cubicBezTo>
                <a:cubicBezTo>
                  <a:pt x="1746" y="402"/>
                  <a:pt x="1369" y="1"/>
                  <a:pt x="87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65" name="Google Shape;1865;p27"/>
          <p:cNvSpPr/>
          <p:nvPr/>
        </p:nvSpPr>
        <p:spPr>
          <a:xfrm>
            <a:off x="11053713" y="3386062"/>
            <a:ext cx="65160" cy="65212"/>
          </a:xfrm>
          <a:custGeom>
            <a:avLst/>
            <a:gdLst/>
            <a:ahLst/>
            <a:cxnLst/>
            <a:rect l="l" t="t" r="r" b="b"/>
            <a:pathLst>
              <a:path w="1251" h="1252" extrusionOk="0">
                <a:moveTo>
                  <a:pt x="637" y="1"/>
                </a:moveTo>
                <a:cubicBezTo>
                  <a:pt x="283" y="1"/>
                  <a:pt x="0" y="284"/>
                  <a:pt x="0" y="614"/>
                </a:cubicBezTo>
                <a:cubicBezTo>
                  <a:pt x="0" y="968"/>
                  <a:pt x="283" y="1251"/>
                  <a:pt x="637" y="1251"/>
                </a:cubicBezTo>
                <a:cubicBezTo>
                  <a:pt x="968" y="1251"/>
                  <a:pt x="1251" y="968"/>
                  <a:pt x="1251" y="614"/>
                </a:cubicBezTo>
                <a:cubicBezTo>
                  <a:pt x="1251" y="284"/>
                  <a:pt x="968" y="1"/>
                  <a:pt x="63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66" name="Google Shape;1866;p27"/>
          <p:cNvSpPr/>
          <p:nvPr/>
        </p:nvSpPr>
        <p:spPr>
          <a:xfrm>
            <a:off x="9716754" y="4584680"/>
            <a:ext cx="196289" cy="196289"/>
          </a:xfrm>
          <a:custGeom>
            <a:avLst/>
            <a:gdLst/>
            <a:ahLst/>
            <a:cxnLst/>
            <a:rect l="l" t="t" r="r" b="b"/>
            <a:pathLst>
              <a:path w="2833" h="2833" extrusionOk="0">
                <a:moveTo>
                  <a:pt x="1416" y="1"/>
                </a:moveTo>
                <a:cubicBezTo>
                  <a:pt x="638" y="1"/>
                  <a:pt x="1" y="638"/>
                  <a:pt x="1" y="1416"/>
                </a:cubicBezTo>
                <a:cubicBezTo>
                  <a:pt x="1" y="2195"/>
                  <a:pt x="638" y="2832"/>
                  <a:pt x="1416" y="2832"/>
                </a:cubicBezTo>
                <a:cubicBezTo>
                  <a:pt x="2195" y="2832"/>
                  <a:pt x="2832" y="2195"/>
                  <a:pt x="2832" y="1416"/>
                </a:cubicBezTo>
                <a:cubicBezTo>
                  <a:pt x="2832" y="638"/>
                  <a:pt x="2195" y="1"/>
                  <a:pt x="141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004339982"/>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1F66-5724-3D4C-D6E4-0502483E20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C9586C-706B-4D28-78C5-7F90051BEF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58694D-3E4D-CE00-48A9-041DD2B1B4CE}"/>
              </a:ext>
            </a:extLst>
          </p:cNvPr>
          <p:cNvSpPr>
            <a:spLocks noGrp="1"/>
          </p:cNvSpPr>
          <p:nvPr>
            <p:ph type="dt" sz="half" idx="10"/>
          </p:nvPr>
        </p:nvSpPr>
        <p:spPr/>
        <p:txBody>
          <a:bodyPr/>
          <a:lstStyle/>
          <a:p>
            <a:fld id="{47A4ED5C-5A53-433E-8A55-46F54CE81DA5}" type="datetime1">
              <a:rPr lang="en-US" smtClean="0"/>
              <a:t>9/4/2023</a:t>
            </a:fld>
            <a:endParaRPr lang="en-US"/>
          </a:p>
        </p:txBody>
      </p:sp>
      <p:sp>
        <p:nvSpPr>
          <p:cNvPr id="5" name="Footer Placeholder 4">
            <a:extLst>
              <a:ext uri="{FF2B5EF4-FFF2-40B4-BE49-F238E27FC236}">
                <a16:creationId xmlns:a16="http://schemas.microsoft.com/office/drawing/2014/main" id="{70CBE293-6B69-50C3-6318-C78798BF0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6F9DC-F776-0A0E-3F45-C01E39F8D004}"/>
              </a:ext>
            </a:extLst>
          </p:cNvPr>
          <p:cNvSpPr>
            <a:spLocks noGrp="1"/>
          </p:cNvSpPr>
          <p:nvPr>
            <p:ph type="sldNum" sz="quarter" idx="12"/>
          </p:nvPr>
        </p:nvSpPr>
        <p:spPr/>
        <p:txBody>
          <a:bodyPr/>
          <a:lstStyle/>
          <a:p>
            <a:fld id="{FAEF9944-A4F6-4C59-AEBD-678D6480B8EA}" type="slidenum">
              <a:rPr lang="en-US" smtClean="0"/>
              <a:t>‹#›</a:t>
            </a:fld>
            <a:endParaRPr lang="en-US"/>
          </a:p>
        </p:txBody>
      </p:sp>
    </p:spTree>
    <p:extLst>
      <p:ext uri="{BB962C8B-B14F-4D97-AF65-F5344CB8AC3E}">
        <p14:creationId xmlns:p14="http://schemas.microsoft.com/office/powerpoint/2010/main" val="4519428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870"/>
        <p:cNvGrpSpPr/>
        <p:nvPr/>
      </p:nvGrpSpPr>
      <p:grpSpPr>
        <a:xfrm>
          <a:off x="0" y="0"/>
          <a:ext cx="0" cy="0"/>
          <a:chOff x="0" y="0"/>
          <a:chExt cx="0" cy="0"/>
        </a:xfrm>
      </p:grpSpPr>
    </p:spTree>
    <p:extLst>
      <p:ext uri="{BB962C8B-B14F-4D97-AF65-F5344CB8AC3E}">
        <p14:creationId xmlns:p14="http://schemas.microsoft.com/office/powerpoint/2010/main" val="34749872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 name="Google Shape;10;p2"/>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 name="Google Shape;11;p2"/>
          <p:cNvSpPr txBox="1">
            <a:spLocks noGrp="1"/>
          </p:cNvSpPr>
          <p:nvPr>
            <p:ph type="ctrTitle"/>
          </p:nvPr>
        </p:nvSpPr>
        <p:spPr>
          <a:xfrm>
            <a:off x="960000" y="1281217"/>
            <a:ext cx="7460800" cy="37512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6933">
                <a:solidFill>
                  <a:srgbClr val="191919"/>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r>
              <a:rPr lang="en-GB"/>
              <a:t>Click to edit Master title style</a:t>
            </a:r>
            <a:endParaRPr/>
          </a:p>
        </p:txBody>
      </p:sp>
      <p:sp>
        <p:nvSpPr>
          <p:cNvPr id="12" name="Google Shape;12;p2"/>
          <p:cNvSpPr txBox="1">
            <a:spLocks noGrp="1"/>
          </p:cNvSpPr>
          <p:nvPr>
            <p:ph type="subTitle" idx="1"/>
          </p:nvPr>
        </p:nvSpPr>
        <p:spPr>
          <a:xfrm>
            <a:off x="960000" y="5032384"/>
            <a:ext cx="5216800" cy="54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solidFill>
                  <a:schemeClr val="lt1"/>
                </a:solidFill>
                <a:highlight>
                  <a:schemeClr val="accent1"/>
                </a:highlight>
                <a:latin typeface="Overpass"/>
                <a:ea typeface="Overpass"/>
                <a:cs typeface="Overpass"/>
                <a:sym typeface="Overpass"/>
              </a:defRPr>
            </a:lvl1pPr>
            <a:lvl2pPr lvl="1" algn="ctr">
              <a:lnSpc>
                <a:spcPct val="100000"/>
              </a:lnSpc>
              <a:spcBef>
                <a:spcPts val="0"/>
              </a:spcBef>
              <a:spcAft>
                <a:spcPts val="0"/>
              </a:spcAft>
              <a:buSzPts val="1800"/>
              <a:buNone/>
              <a:defRPr sz="2400">
                <a:highlight>
                  <a:schemeClr val="accent1"/>
                </a:highlight>
              </a:defRPr>
            </a:lvl2pPr>
            <a:lvl3pPr lvl="2" algn="ctr">
              <a:lnSpc>
                <a:spcPct val="100000"/>
              </a:lnSpc>
              <a:spcBef>
                <a:spcPts val="0"/>
              </a:spcBef>
              <a:spcAft>
                <a:spcPts val="0"/>
              </a:spcAft>
              <a:buSzPts val="1800"/>
              <a:buNone/>
              <a:defRPr sz="2400">
                <a:highlight>
                  <a:schemeClr val="accent1"/>
                </a:highlight>
              </a:defRPr>
            </a:lvl3pPr>
            <a:lvl4pPr lvl="3" algn="ctr">
              <a:lnSpc>
                <a:spcPct val="100000"/>
              </a:lnSpc>
              <a:spcBef>
                <a:spcPts val="0"/>
              </a:spcBef>
              <a:spcAft>
                <a:spcPts val="0"/>
              </a:spcAft>
              <a:buSzPts val="1800"/>
              <a:buNone/>
              <a:defRPr sz="2400">
                <a:highlight>
                  <a:schemeClr val="accent1"/>
                </a:highlight>
              </a:defRPr>
            </a:lvl4pPr>
            <a:lvl5pPr lvl="4" algn="ctr">
              <a:lnSpc>
                <a:spcPct val="100000"/>
              </a:lnSpc>
              <a:spcBef>
                <a:spcPts val="0"/>
              </a:spcBef>
              <a:spcAft>
                <a:spcPts val="0"/>
              </a:spcAft>
              <a:buSzPts val="1800"/>
              <a:buNone/>
              <a:defRPr sz="2400">
                <a:highlight>
                  <a:schemeClr val="accent1"/>
                </a:highlight>
              </a:defRPr>
            </a:lvl5pPr>
            <a:lvl6pPr lvl="5" algn="ctr">
              <a:lnSpc>
                <a:spcPct val="100000"/>
              </a:lnSpc>
              <a:spcBef>
                <a:spcPts val="0"/>
              </a:spcBef>
              <a:spcAft>
                <a:spcPts val="0"/>
              </a:spcAft>
              <a:buSzPts val="1800"/>
              <a:buNone/>
              <a:defRPr sz="2400">
                <a:highlight>
                  <a:schemeClr val="accent1"/>
                </a:highlight>
              </a:defRPr>
            </a:lvl6pPr>
            <a:lvl7pPr lvl="6" algn="ctr">
              <a:lnSpc>
                <a:spcPct val="100000"/>
              </a:lnSpc>
              <a:spcBef>
                <a:spcPts val="0"/>
              </a:spcBef>
              <a:spcAft>
                <a:spcPts val="0"/>
              </a:spcAft>
              <a:buSzPts val="1800"/>
              <a:buNone/>
              <a:defRPr sz="2400">
                <a:highlight>
                  <a:schemeClr val="accent1"/>
                </a:highlight>
              </a:defRPr>
            </a:lvl7pPr>
            <a:lvl8pPr lvl="7" algn="ctr">
              <a:lnSpc>
                <a:spcPct val="100000"/>
              </a:lnSpc>
              <a:spcBef>
                <a:spcPts val="0"/>
              </a:spcBef>
              <a:spcAft>
                <a:spcPts val="0"/>
              </a:spcAft>
              <a:buSzPts val="1800"/>
              <a:buNone/>
              <a:defRPr sz="2400">
                <a:highlight>
                  <a:schemeClr val="accent1"/>
                </a:highlight>
              </a:defRPr>
            </a:lvl8pPr>
            <a:lvl9pPr lvl="8" algn="ctr">
              <a:lnSpc>
                <a:spcPct val="100000"/>
              </a:lnSpc>
              <a:spcBef>
                <a:spcPts val="0"/>
              </a:spcBef>
              <a:spcAft>
                <a:spcPts val="0"/>
              </a:spcAft>
              <a:buSzPts val="1800"/>
              <a:buNone/>
              <a:defRPr sz="2400">
                <a:highlight>
                  <a:schemeClr val="accent1"/>
                </a:highlight>
              </a:defRPr>
            </a:lvl9pPr>
          </a:lstStyle>
          <a:p>
            <a:r>
              <a:rPr lang="en-GB"/>
              <a:t>Click to edit Master subtitle style</a:t>
            </a:r>
            <a:endParaRPr/>
          </a:p>
        </p:txBody>
      </p:sp>
      <p:grpSp>
        <p:nvGrpSpPr>
          <p:cNvPr id="13" name="Google Shape;13;p2"/>
          <p:cNvGrpSpPr/>
          <p:nvPr/>
        </p:nvGrpSpPr>
        <p:grpSpPr>
          <a:xfrm>
            <a:off x="7554489" y="1279099"/>
            <a:ext cx="3533468" cy="4227323"/>
            <a:chOff x="5665866" y="959324"/>
            <a:chExt cx="2650101" cy="3170492"/>
          </a:xfrm>
        </p:grpSpPr>
        <p:sp>
          <p:nvSpPr>
            <p:cNvPr id="14" name="Google Shape;14;p2"/>
            <p:cNvSpPr/>
            <p:nvPr/>
          </p:nvSpPr>
          <p:spPr>
            <a:xfrm>
              <a:off x="6141473" y="3977971"/>
              <a:ext cx="174128" cy="151845"/>
            </a:xfrm>
            <a:custGeom>
              <a:avLst/>
              <a:gdLst/>
              <a:ahLst/>
              <a:cxnLst/>
              <a:rect l="l" t="t" r="r" b="b"/>
              <a:pathLst>
                <a:path w="3032" h="2644" extrusionOk="0">
                  <a:moveTo>
                    <a:pt x="1782" y="1305"/>
                  </a:moveTo>
                  <a:cubicBezTo>
                    <a:pt x="1782" y="1306"/>
                    <a:pt x="1783" y="1307"/>
                    <a:pt x="1783" y="1309"/>
                  </a:cubicBezTo>
                  <a:cubicBezTo>
                    <a:pt x="1725" y="1364"/>
                    <a:pt x="1667" y="1416"/>
                    <a:pt x="1608" y="1470"/>
                  </a:cubicBezTo>
                  <a:cubicBezTo>
                    <a:pt x="1624" y="1422"/>
                    <a:pt x="1642" y="1376"/>
                    <a:pt x="1660" y="1328"/>
                  </a:cubicBezTo>
                  <a:cubicBezTo>
                    <a:pt x="1700" y="1321"/>
                    <a:pt x="1742" y="1313"/>
                    <a:pt x="1782" y="1305"/>
                  </a:cubicBezTo>
                  <a:close/>
                  <a:moveTo>
                    <a:pt x="1815" y="0"/>
                  </a:moveTo>
                  <a:cubicBezTo>
                    <a:pt x="1717" y="0"/>
                    <a:pt x="1618" y="47"/>
                    <a:pt x="1554" y="147"/>
                  </a:cubicBezTo>
                  <a:cubicBezTo>
                    <a:pt x="1423" y="357"/>
                    <a:pt x="1314" y="576"/>
                    <a:pt x="1216" y="800"/>
                  </a:cubicBezTo>
                  <a:cubicBezTo>
                    <a:pt x="916" y="869"/>
                    <a:pt x="616" y="947"/>
                    <a:pt x="313" y="1023"/>
                  </a:cubicBezTo>
                  <a:cubicBezTo>
                    <a:pt x="0" y="1103"/>
                    <a:pt x="45" y="1513"/>
                    <a:pt x="313" y="1611"/>
                  </a:cubicBezTo>
                  <a:cubicBezTo>
                    <a:pt x="495" y="1677"/>
                    <a:pt x="666" y="1764"/>
                    <a:pt x="836" y="1857"/>
                  </a:cubicBezTo>
                  <a:lnTo>
                    <a:pt x="710" y="2253"/>
                  </a:lnTo>
                  <a:cubicBezTo>
                    <a:pt x="646" y="2449"/>
                    <a:pt x="825" y="2643"/>
                    <a:pt x="1011" y="2643"/>
                  </a:cubicBezTo>
                  <a:cubicBezTo>
                    <a:pt x="1060" y="2643"/>
                    <a:pt x="1111" y="2629"/>
                    <a:pt x="1157" y="2597"/>
                  </a:cubicBezTo>
                  <a:cubicBezTo>
                    <a:pt x="1310" y="2494"/>
                    <a:pt x="1455" y="2385"/>
                    <a:pt x="1598" y="2271"/>
                  </a:cubicBezTo>
                  <a:cubicBezTo>
                    <a:pt x="1710" y="2327"/>
                    <a:pt x="1821" y="2382"/>
                    <a:pt x="1940" y="2423"/>
                  </a:cubicBezTo>
                  <a:cubicBezTo>
                    <a:pt x="1983" y="2558"/>
                    <a:pt x="2111" y="2626"/>
                    <a:pt x="2237" y="2626"/>
                  </a:cubicBezTo>
                  <a:cubicBezTo>
                    <a:pt x="2387" y="2626"/>
                    <a:pt x="2534" y="2529"/>
                    <a:pt x="2531" y="2334"/>
                  </a:cubicBezTo>
                  <a:cubicBezTo>
                    <a:pt x="2525" y="2062"/>
                    <a:pt x="2489" y="1791"/>
                    <a:pt x="2444" y="1523"/>
                  </a:cubicBezTo>
                  <a:cubicBezTo>
                    <a:pt x="2580" y="1392"/>
                    <a:pt x="2713" y="1258"/>
                    <a:pt x="2848" y="1126"/>
                  </a:cubicBezTo>
                  <a:cubicBezTo>
                    <a:pt x="3031" y="943"/>
                    <a:pt x="2900" y="607"/>
                    <a:pt x="2636" y="607"/>
                  </a:cubicBezTo>
                  <a:cubicBezTo>
                    <a:pt x="2634" y="607"/>
                    <a:pt x="2633" y="607"/>
                    <a:pt x="2631" y="607"/>
                  </a:cubicBezTo>
                  <a:cubicBezTo>
                    <a:pt x="2498" y="609"/>
                    <a:pt x="2368" y="618"/>
                    <a:pt x="2237" y="630"/>
                  </a:cubicBezTo>
                  <a:cubicBezTo>
                    <a:pt x="2197" y="493"/>
                    <a:pt x="2156" y="357"/>
                    <a:pt x="2113" y="221"/>
                  </a:cubicBezTo>
                  <a:cubicBezTo>
                    <a:pt x="2066" y="78"/>
                    <a:pt x="1941"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7896451" y="3636585"/>
              <a:ext cx="419516" cy="137704"/>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5848293" y="1293456"/>
              <a:ext cx="293176" cy="125345"/>
            </a:xfrm>
            <a:custGeom>
              <a:avLst/>
              <a:gdLst/>
              <a:ahLst/>
              <a:cxnLst/>
              <a:rect l="l" t="t" r="r" b="b"/>
              <a:pathLst>
                <a:path w="5003" h="2139" extrusionOk="0">
                  <a:moveTo>
                    <a:pt x="3494" y="608"/>
                  </a:moveTo>
                  <a:cubicBezTo>
                    <a:pt x="3699" y="608"/>
                    <a:pt x="3905" y="638"/>
                    <a:pt x="4110" y="705"/>
                  </a:cubicBezTo>
                  <a:cubicBezTo>
                    <a:pt x="3299" y="1358"/>
                    <a:pt x="2247" y="1494"/>
                    <a:pt x="1206" y="1521"/>
                  </a:cubicBezTo>
                  <a:cubicBezTo>
                    <a:pt x="1907" y="1066"/>
                    <a:pt x="2692" y="608"/>
                    <a:pt x="3494" y="608"/>
                  </a:cubicBezTo>
                  <a:close/>
                  <a:moveTo>
                    <a:pt x="3524" y="0"/>
                  </a:moveTo>
                  <a:cubicBezTo>
                    <a:pt x="2510" y="0"/>
                    <a:pt x="1526" y="581"/>
                    <a:pt x="640" y="1164"/>
                  </a:cubicBezTo>
                  <a:cubicBezTo>
                    <a:pt x="567" y="1212"/>
                    <a:pt x="527" y="1274"/>
                    <a:pt x="511" y="1340"/>
                  </a:cubicBezTo>
                  <a:cubicBezTo>
                    <a:pt x="402" y="1370"/>
                    <a:pt x="333" y="1448"/>
                    <a:pt x="309" y="1544"/>
                  </a:cubicBezTo>
                  <a:cubicBezTo>
                    <a:pt x="0" y="1622"/>
                    <a:pt x="22" y="2138"/>
                    <a:pt x="387" y="2138"/>
                  </a:cubicBezTo>
                  <a:cubicBezTo>
                    <a:pt x="1979" y="2137"/>
                    <a:pt x="3723" y="2090"/>
                    <a:pt x="4872" y="830"/>
                  </a:cubicBezTo>
                  <a:cubicBezTo>
                    <a:pt x="5003" y="685"/>
                    <a:pt x="4989" y="451"/>
                    <a:pt x="4811" y="350"/>
                  </a:cubicBezTo>
                  <a:cubicBezTo>
                    <a:pt x="4380" y="103"/>
                    <a:pt x="3950" y="0"/>
                    <a:pt x="3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 name="Google Shape;17;p2"/>
            <p:cNvSpPr/>
            <p:nvPr/>
          </p:nvSpPr>
          <p:spPr>
            <a:xfrm rot="-3423259">
              <a:off x="5651592" y="1053752"/>
              <a:ext cx="293183" cy="125348"/>
            </a:xfrm>
            <a:custGeom>
              <a:avLst/>
              <a:gdLst/>
              <a:ahLst/>
              <a:cxnLst/>
              <a:rect l="l" t="t" r="r" b="b"/>
              <a:pathLst>
                <a:path w="5003" h="2139" extrusionOk="0">
                  <a:moveTo>
                    <a:pt x="3494" y="608"/>
                  </a:moveTo>
                  <a:cubicBezTo>
                    <a:pt x="3699" y="608"/>
                    <a:pt x="3905" y="638"/>
                    <a:pt x="4110" y="705"/>
                  </a:cubicBezTo>
                  <a:cubicBezTo>
                    <a:pt x="3299" y="1358"/>
                    <a:pt x="2247" y="1494"/>
                    <a:pt x="1206" y="1521"/>
                  </a:cubicBezTo>
                  <a:cubicBezTo>
                    <a:pt x="1907" y="1066"/>
                    <a:pt x="2692" y="608"/>
                    <a:pt x="3494" y="608"/>
                  </a:cubicBezTo>
                  <a:close/>
                  <a:moveTo>
                    <a:pt x="3524" y="0"/>
                  </a:moveTo>
                  <a:cubicBezTo>
                    <a:pt x="2510" y="0"/>
                    <a:pt x="1526" y="581"/>
                    <a:pt x="640" y="1164"/>
                  </a:cubicBezTo>
                  <a:cubicBezTo>
                    <a:pt x="567" y="1212"/>
                    <a:pt x="527" y="1274"/>
                    <a:pt x="511" y="1340"/>
                  </a:cubicBezTo>
                  <a:cubicBezTo>
                    <a:pt x="402" y="1370"/>
                    <a:pt x="333" y="1448"/>
                    <a:pt x="309" y="1544"/>
                  </a:cubicBezTo>
                  <a:cubicBezTo>
                    <a:pt x="0" y="1622"/>
                    <a:pt x="22" y="2138"/>
                    <a:pt x="387" y="2138"/>
                  </a:cubicBezTo>
                  <a:cubicBezTo>
                    <a:pt x="1979" y="2137"/>
                    <a:pt x="3723" y="2090"/>
                    <a:pt x="4872" y="830"/>
                  </a:cubicBezTo>
                  <a:cubicBezTo>
                    <a:pt x="5003" y="685"/>
                    <a:pt x="4989" y="451"/>
                    <a:pt x="4811" y="350"/>
                  </a:cubicBezTo>
                  <a:cubicBezTo>
                    <a:pt x="4380" y="103"/>
                    <a:pt x="3950" y="0"/>
                    <a:pt x="3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001462824"/>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p:nvPr/>
        </p:nvSpPr>
        <p:spPr>
          <a:xfrm>
            <a:off x="297200" y="250400"/>
            <a:ext cx="11597600" cy="6357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 name="Google Shape;20;p3"/>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 name="Google Shape;21;p3"/>
          <p:cNvSpPr txBox="1">
            <a:spLocks noGrp="1"/>
          </p:cNvSpPr>
          <p:nvPr>
            <p:ph type="title"/>
          </p:nvPr>
        </p:nvSpPr>
        <p:spPr>
          <a:xfrm>
            <a:off x="3518400" y="4478667"/>
            <a:ext cx="51552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GB"/>
              <a:t>Click to edit Master title style</a:t>
            </a:r>
            <a:endParaRPr/>
          </a:p>
        </p:txBody>
      </p:sp>
      <p:sp>
        <p:nvSpPr>
          <p:cNvPr id="22" name="Google Shape;22;p3"/>
          <p:cNvSpPr txBox="1">
            <a:spLocks noGrp="1"/>
          </p:cNvSpPr>
          <p:nvPr>
            <p:ph type="subTitle" idx="1"/>
          </p:nvPr>
        </p:nvSpPr>
        <p:spPr>
          <a:xfrm>
            <a:off x="3518367" y="5492533"/>
            <a:ext cx="51552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highlight>
                  <a:schemeClr val="accent3"/>
                </a:highlight>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grpSp>
        <p:nvGrpSpPr>
          <p:cNvPr id="23" name="Google Shape;23;p3"/>
          <p:cNvGrpSpPr/>
          <p:nvPr/>
        </p:nvGrpSpPr>
        <p:grpSpPr>
          <a:xfrm>
            <a:off x="4112301" y="774260"/>
            <a:ext cx="3964052" cy="3314024"/>
            <a:chOff x="3084225" y="580695"/>
            <a:chExt cx="2973039" cy="2485518"/>
          </a:xfrm>
        </p:grpSpPr>
        <p:sp>
          <p:nvSpPr>
            <p:cNvPr id="24" name="Google Shape;24;p3"/>
            <p:cNvSpPr/>
            <p:nvPr/>
          </p:nvSpPr>
          <p:spPr>
            <a:xfrm>
              <a:off x="3229723" y="580695"/>
              <a:ext cx="2684538" cy="2485518"/>
            </a:xfrm>
            <a:custGeom>
              <a:avLst/>
              <a:gdLst/>
              <a:ahLst/>
              <a:cxnLst/>
              <a:rect l="l" t="t" r="r" b="b"/>
              <a:pathLst>
                <a:path w="58865" h="54501" extrusionOk="0">
                  <a:moveTo>
                    <a:pt x="34215" y="5743"/>
                  </a:moveTo>
                  <a:cubicBezTo>
                    <a:pt x="36389" y="5743"/>
                    <a:pt x="38990" y="6036"/>
                    <a:pt x="41129" y="6856"/>
                  </a:cubicBezTo>
                  <a:cubicBezTo>
                    <a:pt x="39930" y="6708"/>
                    <a:pt x="38704" y="6638"/>
                    <a:pt x="37468" y="6638"/>
                  </a:cubicBezTo>
                  <a:cubicBezTo>
                    <a:pt x="34064" y="6638"/>
                    <a:pt x="30584" y="7168"/>
                    <a:pt x="27384" y="8050"/>
                  </a:cubicBezTo>
                  <a:cubicBezTo>
                    <a:pt x="27090" y="7676"/>
                    <a:pt x="26787" y="7322"/>
                    <a:pt x="26498" y="7020"/>
                  </a:cubicBezTo>
                  <a:cubicBezTo>
                    <a:pt x="28228" y="6493"/>
                    <a:pt x="29995" y="6100"/>
                    <a:pt x="31780" y="5879"/>
                  </a:cubicBezTo>
                  <a:cubicBezTo>
                    <a:pt x="32474" y="5794"/>
                    <a:pt x="33307" y="5743"/>
                    <a:pt x="34215" y="5743"/>
                  </a:cubicBezTo>
                  <a:close/>
                  <a:moveTo>
                    <a:pt x="38116" y="49581"/>
                  </a:moveTo>
                  <a:lnTo>
                    <a:pt x="38116" y="49581"/>
                  </a:lnTo>
                  <a:cubicBezTo>
                    <a:pt x="37114" y="50389"/>
                    <a:pt x="36082" y="51097"/>
                    <a:pt x="35032" y="51649"/>
                  </a:cubicBezTo>
                  <a:cubicBezTo>
                    <a:pt x="33422" y="52495"/>
                    <a:pt x="31669" y="52853"/>
                    <a:pt x="29877" y="52853"/>
                  </a:cubicBezTo>
                  <a:cubicBezTo>
                    <a:pt x="29436" y="52853"/>
                    <a:pt x="28993" y="52831"/>
                    <a:pt x="28549" y="52790"/>
                  </a:cubicBezTo>
                  <a:cubicBezTo>
                    <a:pt x="29133" y="52710"/>
                    <a:pt x="29713" y="52595"/>
                    <a:pt x="30258" y="52499"/>
                  </a:cubicBezTo>
                  <a:cubicBezTo>
                    <a:pt x="31066" y="52356"/>
                    <a:pt x="31862" y="52093"/>
                    <a:pt x="32584" y="51728"/>
                  </a:cubicBezTo>
                  <a:cubicBezTo>
                    <a:pt x="34572" y="51308"/>
                    <a:pt x="36480" y="50608"/>
                    <a:pt x="38116" y="49581"/>
                  </a:cubicBezTo>
                  <a:close/>
                  <a:moveTo>
                    <a:pt x="30356" y="0"/>
                  </a:moveTo>
                  <a:cubicBezTo>
                    <a:pt x="25200" y="0"/>
                    <a:pt x="19969" y="1938"/>
                    <a:pt x="15610" y="4407"/>
                  </a:cubicBezTo>
                  <a:cubicBezTo>
                    <a:pt x="13159" y="5794"/>
                    <a:pt x="10872" y="7503"/>
                    <a:pt x="8849" y="9480"/>
                  </a:cubicBezTo>
                  <a:cubicBezTo>
                    <a:pt x="5158" y="10919"/>
                    <a:pt x="1865" y="13826"/>
                    <a:pt x="2848" y="17757"/>
                  </a:cubicBezTo>
                  <a:cubicBezTo>
                    <a:pt x="2330" y="18832"/>
                    <a:pt x="1877" y="19936"/>
                    <a:pt x="1509" y="21076"/>
                  </a:cubicBezTo>
                  <a:cubicBezTo>
                    <a:pt x="1" y="25754"/>
                    <a:pt x="399" y="30366"/>
                    <a:pt x="1869" y="34744"/>
                  </a:cubicBezTo>
                  <a:cubicBezTo>
                    <a:pt x="2094" y="40689"/>
                    <a:pt x="4885" y="46347"/>
                    <a:pt x="10404" y="48991"/>
                  </a:cubicBezTo>
                  <a:cubicBezTo>
                    <a:pt x="11482" y="49958"/>
                    <a:pt x="12657" y="50838"/>
                    <a:pt x="13925" y="51594"/>
                  </a:cubicBezTo>
                  <a:cubicBezTo>
                    <a:pt x="14457" y="51912"/>
                    <a:pt x="15006" y="52189"/>
                    <a:pt x="15561" y="52450"/>
                  </a:cubicBezTo>
                  <a:cubicBezTo>
                    <a:pt x="15600" y="52494"/>
                    <a:pt x="15636" y="52541"/>
                    <a:pt x="15676" y="52582"/>
                  </a:cubicBezTo>
                  <a:cubicBezTo>
                    <a:pt x="15776" y="52688"/>
                    <a:pt x="16009" y="52754"/>
                    <a:pt x="16316" y="52787"/>
                  </a:cubicBezTo>
                  <a:cubicBezTo>
                    <a:pt x="19212" y="53995"/>
                    <a:pt x="22379" y="54501"/>
                    <a:pt x="25576" y="54501"/>
                  </a:cubicBezTo>
                  <a:cubicBezTo>
                    <a:pt x="29545" y="54501"/>
                    <a:pt x="33559" y="53721"/>
                    <a:pt x="37154" y="52537"/>
                  </a:cubicBezTo>
                  <a:cubicBezTo>
                    <a:pt x="50232" y="48228"/>
                    <a:pt x="58864" y="32890"/>
                    <a:pt x="56016" y="19377"/>
                  </a:cubicBezTo>
                  <a:cubicBezTo>
                    <a:pt x="54622" y="12772"/>
                    <a:pt x="50260" y="9176"/>
                    <a:pt x="44849" y="7610"/>
                  </a:cubicBezTo>
                  <a:cubicBezTo>
                    <a:pt x="42349" y="4292"/>
                    <a:pt x="39096" y="1627"/>
                    <a:pt x="34962" y="564"/>
                  </a:cubicBezTo>
                  <a:cubicBezTo>
                    <a:pt x="33451" y="175"/>
                    <a:pt x="31907" y="0"/>
                    <a:pt x="30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3"/>
            <p:cNvSpPr/>
            <p:nvPr/>
          </p:nvSpPr>
          <p:spPr>
            <a:xfrm rot="-554596" flipH="1">
              <a:off x="5599483" y="732597"/>
              <a:ext cx="426460" cy="424456"/>
            </a:xfrm>
            <a:custGeom>
              <a:avLst/>
              <a:gdLst/>
              <a:ahLst/>
              <a:cxnLst/>
              <a:rect l="l" t="t" r="r" b="b"/>
              <a:pathLst>
                <a:path w="16810" h="16731" extrusionOk="0">
                  <a:moveTo>
                    <a:pt x="13072" y="0"/>
                  </a:moveTo>
                  <a:cubicBezTo>
                    <a:pt x="12755" y="0"/>
                    <a:pt x="12451" y="60"/>
                    <a:pt x="12190" y="197"/>
                  </a:cubicBezTo>
                  <a:cubicBezTo>
                    <a:pt x="6402" y="3222"/>
                    <a:pt x="1371" y="8232"/>
                    <a:pt x="201" y="14870"/>
                  </a:cubicBezTo>
                  <a:cubicBezTo>
                    <a:pt x="0" y="16008"/>
                    <a:pt x="1408" y="16731"/>
                    <a:pt x="2659" y="16731"/>
                  </a:cubicBezTo>
                  <a:cubicBezTo>
                    <a:pt x="3519" y="16731"/>
                    <a:pt x="4305" y="16389"/>
                    <a:pt x="4443" y="15606"/>
                  </a:cubicBezTo>
                  <a:cubicBezTo>
                    <a:pt x="5458" y="9839"/>
                    <a:pt x="9787" y="5367"/>
                    <a:pt x="14844" y="2725"/>
                  </a:cubicBezTo>
                  <a:cubicBezTo>
                    <a:pt x="16809" y="1696"/>
                    <a:pt x="14753" y="0"/>
                    <a:pt x="1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3"/>
            <p:cNvSpPr/>
            <p:nvPr/>
          </p:nvSpPr>
          <p:spPr>
            <a:xfrm rot="10477354" flipH="1">
              <a:off x="3103175" y="2570895"/>
              <a:ext cx="426455" cy="424451"/>
            </a:xfrm>
            <a:custGeom>
              <a:avLst/>
              <a:gdLst/>
              <a:ahLst/>
              <a:cxnLst/>
              <a:rect l="l" t="t" r="r" b="b"/>
              <a:pathLst>
                <a:path w="16810" h="16731" extrusionOk="0">
                  <a:moveTo>
                    <a:pt x="13072" y="0"/>
                  </a:moveTo>
                  <a:cubicBezTo>
                    <a:pt x="12755" y="0"/>
                    <a:pt x="12451" y="60"/>
                    <a:pt x="12190" y="197"/>
                  </a:cubicBezTo>
                  <a:cubicBezTo>
                    <a:pt x="6402" y="3222"/>
                    <a:pt x="1371" y="8232"/>
                    <a:pt x="201" y="14870"/>
                  </a:cubicBezTo>
                  <a:cubicBezTo>
                    <a:pt x="0" y="16008"/>
                    <a:pt x="1408" y="16731"/>
                    <a:pt x="2659" y="16731"/>
                  </a:cubicBezTo>
                  <a:cubicBezTo>
                    <a:pt x="3519" y="16731"/>
                    <a:pt x="4305" y="16389"/>
                    <a:pt x="4443" y="15606"/>
                  </a:cubicBezTo>
                  <a:cubicBezTo>
                    <a:pt x="5458" y="9839"/>
                    <a:pt x="9787" y="5367"/>
                    <a:pt x="14844" y="2725"/>
                  </a:cubicBezTo>
                  <a:cubicBezTo>
                    <a:pt x="16809" y="1696"/>
                    <a:pt x="14753" y="0"/>
                    <a:pt x="13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 name="Google Shape;27;p3"/>
          <p:cNvGrpSpPr/>
          <p:nvPr/>
        </p:nvGrpSpPr>
        <p:grpSpPr>
          <a:xfrm>
            <a:off x="1509769" y="2294020"/>
            <a:ext cx="9233144" cy="2269953"/>
            <a:chOff x="1132327" y="1720514"/>
            <a:chExt cx="6924858" cy="1702465"/>
          </a:xfrm>
        </p:grpSpPr>
        <p:grpSp>
          <p:nvGrpSpPr>
            <p:cNvPr id="28" name="Google Shape;28;p3"/>
            <p:cNvGrpSpPr/>
            <p:nvPr/>
          </p:nvGrpSpPr>
          <p:grpSpPr>
            <a:xfrm>
              <a:off x="1132327" y="1720514"/>
              <a:ext cx="1415245" cy="1702465"/>
              <a:chOff x="976302" y="3204714"/>
              <a:chExt cx="1415245" cy="1702465"/>
            </a:xfrm>
          </p:grpSpPr>
          <p:sp>
            <p:nvSpPr>
              <p:cNvPr id="29" name="Google Shape;29;p3"/>
              <p:cNvSpPr/>
              <p:nvPr/>
            </p:nvSpPr>
            <p:spPr>
              <a:xfrm rot="2700000">
                <a:off x="1243077" y="3352454"/>
                <a:ext cx="881695" cy="1119764"/>
              </a:xfrm>
              <a:custGeom>
                <a:avLst/>
                <a:gdLst/>
                <a:ahLst/>
                <a:cxnLst/>
                <a:rect l="l" t="t" r="r" b="b"/>
                <a:pathLst>
                  <a:path w="13703" h="17403" extrusionOk="0">
                    <a:moveTo>
                      <a:pt x="9485" y="0"/>
                    </a:moveTo>
                    <a:cubicBezTo>
                      <a:pt x="8414" y="0"/>
                      <a:pt x="7382" y="317"/>
                      <a:pt x="6556" y="1130"/>
                    </a:cubicBezTo>
                    <a:cubicBezTo>
                      <a:pt x="5157" y="2509"/>
                      <a:pt x="5961" y="4188"/>
                      <a:pt x="6993" y="5480"/>
                    </a:cubicBezTo>
                    <a:cubicBezTo>
                      <a:pt x="7619" y="6263"/>
                      <a:pt x="8354" y="6953"/>
                      <a:pt x="8894" y="7805"/>
                    </a:cubicBezTo>
                    <a:cubicBezTo>
                      <a:pt x="9237" y="8343"/>
                      <a:pt x="9339" y="8909"/>
                      <a:pt x="8922" y="9444"/>
                    </a:cubicBezTo>
                    <a:cubicBezTo>
                      <a:pt x="8750" y="9666"/>
                      <a:pt x="8475" y="9742"/>
                      <a:pt x="8162" y="9742"/>
                    </a:cubicBezTo>
                    <a:cubicBezTo>
                      <a:pt x="7545" y="9742"/>
                      <a:pt x="6777" y="9444"/>
                      <a:pt x="6346" y="9367"/>
                    </a:cubicBezTo>
                    <a:cubicBezTo>
                      <a:pt x="6190" y="9339"/>
                      <a:pt x="6039" y="9325"/>
                      <a:pt x="5892" y="9325"/>
                    </a:cubicBezTo>
                    <a:cubicBezTo>
                      <a:pt x="5124" y="9325"/>
                      <a:pt x="4484" y="9705"/>
                      <a:pt x="4144" y="10456"/>
                    </a:cubicBezTo>
                    <a:cubicBezTo>
                      <a:pt x="3632" y="11584"/>
                      <a:pt x="4722" y="12977"/>
                      <a:pt x="4974" y="14119"/>
                    </a:cubicBezTo>
                    <a:cubicBezTo>
                      <a:pt x="3334" y="14346"/>
                      <a:pt x="1" y="15626"/>
                      <a:pt x="2101" y="17330"/>
                    </a:cubicBezTo>
                    <a:cubicBezTo>
                      <a:pt x="2164" y="17381"/>
                      <a:pt x="2233" y="17403"/>
                      <a:pt x="2300" y="17403"/>
                    </a:cubicBezTo>
                    <a:cubicBezTo>
                      <a:pt x="2552" y="17403"/>
                      <a:pt x="2773" y="17094"/>
                      <a:pt x="2532" y="16899"/>
                    </a:cubicBezTo>
                    <a:cubicBezTo>
                      <a:pt x="961" y="15622"/>
                      <a:pt x="4457" y="14734"/>
                      <a:pt x="5325" y="14695"/>
                    </a:cubicBezTo>
                    <a:cubicBezTo>
                      <a:pt x="5483" y="14685"/>
                      <a:pt x="5649" y="14559"/>
                      <a:pt x="5634" y="14389"/>
                    </a:cubicBezTo>
                    <a:cubicBezTo>
                      <a:pt x="5535" y="13318"/>
                      <a:pt x="3836" y="10653"/>
                      <a:pt x="5431" y="9989"/>
                    </a:cubicBezTo>
                    <a:cubicBezTo>
                      <a:pt x="5604" y="9918"/>
                      <a:pt x="5780" y="9889"/>
                      <a:pt x="5959" y="9889"/>
                    </a:cubicBezTo>
                    <a:cubicBezTo>
                      <a:pt x="6682" y="9889"/>
                      <a:pt x="7454" y="10354"/>
                      <a:pt x="8185" y="10354"/>
                    </a:cubicBezTo>
                    <a:cubicBezTo>
                      <a:pt x="8294" y="10354"/>
                      <a:pt x="8402" y="10344"/>
                      <a:pt x="8508" y="10320"/>
                    </a:cubicBezTo>
                    <a:cubicBezTo>
                      <a:pt x="9803" y="10033"/>
                      <a:pt x="10038" y="8746"/>
                      <a:pt x="9531" y="7687"/>
                    </a:cubicBezTo>
                    <a:cubicBezTo>
                      <a:pt x="8835" y="6237"/>
                      <a:pt x="7374" y="5280"/>
                      <a:pt x="6626" y="3847"/>
                    </a:cubicBezTo>
                    <a:cubicBezTo>
                      <a:pt x="5869" y="2391"/>
                      <a:pt x="7111" y="1107"/>
                      <a:pt x="8461" y="709"/>
                    </a:cubicBezTo>
                    <a:cubicBezTo>
                      <a:pt x="8790" y="612"/>
                      <a:pt x="9135" y="570"/>
                      <a:pt x="9487" y="570"/>
                    </a:cubicBezTo>
                    <a:cubicBezTo>
                      <a:pt x="10746" y="570"/>
                      <a:pt x="12093" y="1114"/>
                      <a:pt x="13105" y="1685"/>
                    </a:cubicBezTo>
                    <a:cubicBezTo>
                      <a:pt x="13157" y="1715"/>
                      <a:pt x="13208" y="1728"/>
                      <a:pt x="13256" y="1728"/>
                    </a:cubicBezTo>
                    <a:cubicBezTo>
                      <a:pt x="13526" y="1728"/>
                      <a:pt x="13703" y="1323"/>
                      <a:pt x="13412" y="1159"/>
                    </a:cubicBezTo>
                    <a:cubicBezTo>
                      <a:pt x="12263" y="509"/>
                      <a:pt x="10842" y="0"/>
                      <a:pt x="9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3"/>
              <p:cNvSpPr/>
              <p:nvPr/>
            </p:nvSpPr>
            <p:spPr>
              <a:xfrm rot="2700000">
                <a:off x="1329709" y="4075311"/>
                <a:ext cx="483539" cy="774306"/>
              </a:xfrm>
              <a:custGeom>
                <a:avLst/>
                <a:gdLst/>
                <a:ahLst/>
                <a:cxnLst/>
                <a:rect l="l" t="t" r="r" b="b"/>
                <a:pathLst>
                  <a:path w="7515" h="12034" extrusionOk="0">
                    <a:moveTo>
                      <a:pt x="7138" y="0"/>
                    </a:moveTo>
                    <a:cubicBezTo>
                      <a:pt x="7022" y="0"/>
                      <a:pt x="6915" y="67"/>
                      <a:pt x="6894" y="222"/>
                    </a:cubicBezTo>
                    <a:cubicBezTo>
                      <a:pt x="6747" y="1268"/>
                      <a:pt x="5671" y="801"/>
                      <a:pt x="4935" y="1051"/>
                    </a:cubicBezTo>
                    <a:cubicBezTo>
                      <a:pt x="4346" y="1251"/>
                      <a:pt x="4000" y="1972"/>
                      <a:pt x="3870" y="2529"/>
                    </a:cubicBezTo>
                    <a:cubicBezTo>
                      <a:pt x="3522" y="4017"/>
                      <a:pt x="5386" y="5128"/>
                      <a:pt x="5463" y="6569"/>
                    </a:cubicBezTo>
                    <a:cubicBezTo>
                      <a:pt x="5545" y="8103"/>
                      <a:pt x="2537" y="8486"/>
                      <a:pt x="1506" y="9036"/>
                    </a:cubicBezTo>
                    <a:cubicBezTo>
                      <a:pt x="387" y="9633"/>
                      <a:pt x="238" y="10712"/>
                      <a:pt x="639" y="11826"/>
                    </a:cubicBezTo>
                    <a:cubicBezTo>
                      <a:pt x="691" y="11971"/>
                      <a:pt x="815" y="12034"/>
                      <a:pt x="938" y="12034"/>
                    </a:cubicBezTo>
                    <a:cubicBezTo>
                      <a:pt x="1125" y="12034"/>
                      <a:pt x="1308" y="11887"/>
                      <a:pt x="1227" y="11663"/>
                    </a:cubicBezTo>
                    <a:cubicBezTo>
                      <a:pt x="0" y="8271"/>
                      <a:pt x="5774" y="9650"/>
                      <a:pt x="6044" y="6863"/>
                    </a:cubicBezTo>
                    <a:cubicBezTo>
                      <a:pt x="6202" y="5220"/>
                      <a:pt x="4630" y="4371"/>
                      <a:pt x="4455" y="2863"/>
                    </a:cubicBezTo>
                    <a:cubicBezTo>
                      <a:pt x="4276" y="1311"/>
                      <a:pt x="5940" y="1727"/>
                      <a:pt x="6805" y="1594"/>
                    </a:cubicBezTo>
                    <a:cubicBezTo>
                      <a:pt x="7326" y="1511"/>
                      <a:pt x="7427" y="766"/>
                      <a:pt x="7481" y="385"/>
                    </a:cubicBezTo>
                    <a:cubicBezTo>
                      <a:pt x="7514" y="153"/>
                      <a:pt x="7315" y="0"/>
                      <a:pt x="7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 name="Google Shape;31;p3"/>
              <p:cNvSpPr/>
              <p:nvPr/>
            </p:nvSpPr>
            <p:spPr>
              <a:xfrm rot="2700000">
                <a:off x="1344569" y="3579644"/>
                <a:ext cx="729394" cy="1047378"/>
              </a:xfrm>
              <a:custGeom>
                <a:avLst/>
                <a:gdLst/>
                <a:ahLst/>
                <a:cxnLst/>
                <a:rect l="l" t="t" r="r" b="b"/>
                <a:pathLst>
                  <a:path w="11336" h="16278" extrusionOk="0">
                    <a:moveTo>
                      <a:pt x="7344" y="1"/>
                    </a:moveTo>
                    <a:cubicBezTo>
                      <a:pt x="6718" y="1"/>
                      <a:pt x="6154" y="163"/>
                      <a:pt x="5762" y="599"/>
                    </a:cubicBezTo>
                    <a:cubicBezTo>
                      <a:pt x="5187" y="1235"/>
                      <a:pt x="5639" y="2299"/>
                      <a:pt x="6007" y="2904"/>
                    </a:cubicBezTo>
                    <a:cubicBezTo>
                      <a:pt x="6436" y="3615"/>
                      <a:pt x="7018" y="4240"/>
                      <a:pt x="7488" y="4923"/>
                    </a:cubicBezTo>
                    <a:cubicBezTo>
                      <a:pt x="8460" y="6332"/>
                      <a:pt x="8248" y="8243"/>
                      <a:pt x="6079" y="8243"/>
                    </a:cubicBezTo>
                    <a:cubicBezTo>
                      <a:pt x="6065" y="8243"/>
                      <a:pt x="6052" y="8243"/>
                      <a:pt x="6038" y="8243"/>
                    </a:cubicBezTo>
                    <a:cubicBezTo>
                      <a:pt x="5906" y="8242"/>
                      <a:pt x="5761" y="8239"/>
                      <a:pt x="5609" y="8239"/>
                    </a:cubicBezTo>
                    <a:cubicBezTo>
                      <a:pt x="4716" y="8239"/>
                      <a:pt x="3585" y="8330"/>
                      <a:pt x="3339" y="9323"/>
                    </a:cubicBezTo>
                    <a:cubicBezTo>
                      <a:pt x="3040" y="10527"/>
                      <a:pt x="5205" y="11022"/>
                      <a:pt x="3961" y="12438"/>
                    </a:cubicBezTo>
                    <a:cubicBezTo>
                      <a:pt x="3117" y="13400"/>
                      <a:pt x="0" y="14565"/>
                      <a:pt x="1603" y="16187"/>
                    </a:cubicBezTo>
                    <a:cubicBezTo>
                      <a:pt x="1665" y="16251"/>
                      <a:pt x="1737" y="16277"/>
                      <a:pt x="1806" y="16277"/>
                    </a:cubicBezTo>
                    <a:cubicBezTo>
                      <a:pt x="2038" y="16277"/>
                      <a:pt x="2247" y="15971"/>
                      <a:pt x="2034" y="15756"/>
                    </a:cubicBezTo>
                    <a:cubicBezTo>
                      <a:pt x="1181" y="14892"/>
                      <a:pt x="2954" y="14016"/>
                      <a:pt x="3552" y="13581"/>
                    </a:cubicBezTo>
                    <a:cubicBezTo>
                      <a:pt x="4141" y="13152"/>
                      <a:pt x="4669" y="12683"/>
                      <a:pt x="4942" y="11995"/>
                    </a:cubicBezTo>
                    <a:cubicBezTo>
                      <a:pt x="5250" y="11219"/>
                      <a:pt x="4599" y="10393"/>
                      <a:pt x="4165" y="9830"/>
                    </a:cubicBezTo>
                    <a:cubicBezTo>
                      <a:pt x="3512" y="8980"/>
                      <a:pt x="4978" y="8845"/>
                      <a:pt x="5746" y="8845"/>
                    </a:cubicBezTo>
                    <a:cubicBezTo>
                      <a:pt x="5862" y="8845"/>
                      <a:pt x="5963" y="8848"/>
                      <a:pt x="6037" y="8852"/>
                    </a:cubicBezTo>
                    <a:cubicBezTo>
                      <a:pt x="6116" y="8857"/>
                      <a:pt x="6192" y="8859"/>
                      <a:pt x="6267" y="8859"/>
                    </a:cubicBezTo>
                    <a:cubicBezTo>
                      <a:pt x="6829" y="8859"/>
                      <a:pt x="7279" y="8728"/>
                      <a:pt x="7768" y="8405"/>
                    </a:cubicBezTo>
                    <a:cubicBezTo>
                      <a:pt x="9797" y="7062"/>
                      <a:pt x="8169" y="4765"/>
                      <a:pt x="7134" y="3425"/>
                    </a:cubicBezTo>
                    <a:cubicBezTo>
                      <a:pt x="6313" y="2361"/>
                      <a:pt x="5506" y="684"/>
                      <a:pt x="7379" y="684"/>
                    </a:cubicBezTo>
                    <a:cubicBezTo>
                      <a:pt x="7439" y="684"/>
                      <a:pt x="7502" y="685"/>
                      <a:pt x="7569" y="689"/>
                    </a:cubicBezTo>
                    <a:cubicBezTo>
                      <a:pt x="8634" y="747"/>
                      <a:pt x="9752" y="1157"/>
                      <a:pt x="10715" y="1591"/>
                    </a:cubicBezTo>
                    <a:cubicBezTo>
                      <a:pt x="10761" y="1612"/>
                      <a:pt x="10807" y="1621"/>
                      <a:pt x="10850" y="1621"/>
                    </a:cubicBezTo>
                    <a:cubicBezTo>
                      <a:pt x="11140" y="1621"/>
                      <a:pt x="11336" y="1206"/>
                      <a:pt x="11022" y="1064"/>
                    </a:cubicBezTo>
                    <a:cubicBezTo>
                      <a:pt x="10156" y="673"/>
                      <a:pt x="8621" y="1"/>
                      <a:pt x="7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 name="Google Shape;32;p3"/>
              <p:cNvSpPr/>
              <p:nvPr/>
            </p:nvSpPr>
            <p:spPr>
              <a:xfrm rot="2700000">
                <a:off x="1268336" y="4074500"/>
                <a:ext cx="323839" cy="535335"/>
              </a:xfrm>
              <a:custGeom>
                <a:avLst/>
                <a:gdLst/>
                <a:ahLst/>
                <a:cxnLst/>
                <a:rect l="l" t="t" r="r" b="b"/>
                <a:pathLst>
                  <a:path w="5033" h="8320" extrusionOk="0">
                    <a:moveTo>
                      <a:pt x="4079" y="1"/>
                    </a:moveTo>
                    <a:cubicBezTo>
                      <a:pt x="4011" y="1"/>
                      <a:pt x="3940" y="26"/>
                      <a:pt x="3876" y="85"/>
                    </a:cubicBezTo>
                    <a:cubicBezTo>
                      <a:pt x="3563" y="374"/>
                      <a:pt x="3165" y="763"/>
                      <a:pt x="3373" y="1238"/>
                    </a:cubicBezTo>
                    <a:cubicBezTo>
                      <a:pt x="3500" y="1530"/>
                      <a:pt x="3679" y="1735"/>
                      <a:pt x="3891" y="1969"/>
                    </a:cubicBezTo>
                    <a:cubicBezTo>
                      <a:pt x="5024" y="3217"/>
                      <a:pt x="3896" y="3724"/>
                      <a:pt x="2921" y="4041"/>
                    </a:cubicBezTo>
                    <a:cubicBezTo>
                      <a:pt x="1114" y="4630"/>
                      <a:pt x="1" y="6278"/>
                      <a:pt x="645" y="8110"/>
                    </a:cubicBezTo>
                    <a:cubicBezTo>
                      <a:pt x="696" y="8256"/>
                      <a:pt x="819" y="8319"/>
                      <a:pt x="942" y="8319"/>
                    </a:cubicBezTo>
                    <a:cubicBezTo>
                      <a:pt x="1128" y="8319"/>
                      <a:pt x="1311" y="8173"/>
                      <a:pt x="1232" y="7948"/>
                    </a:cubicBezTo>
                    <a:cubicBezTo>
                      <a:pt x="618" y="6198"/>
                      <a:pt x="1853" y="5032"/>
                      <a:pt x="3408" y="4525"/>
                    </a:cubicBezTo>
                    <a:cubicBezTo>
                      <a:pt x="3927" y="4356"/>
                      <a:pt x="4396" y="4236"/>
                      <a:pt x="4744" y="3792"/>
                    </a:cubicBezTo>
                    <a:cubicBezTo>
                      <a:pt x="4997" y="3470"/>
                      <a:pt x="5033" y="2817"/>
                      <a:pt x="4893" y="2457"/>
                    </a:cubicBezTo>
                    <a:cubicBezTo>
                      <a:pt x="4641" y="1802"/>
                      <a:pt x="3611" y="1160"/>
                      <a:pt x="4308" y="516"/>
                    </a:cubicBezTo>
                    <a:cubicBezTo>
                      <a:pt x="4533" y="307"/>
                      <a:pt x="4321" y="1"/>
                      <a:pt x="4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3" name="Google Shape;33;p3"/>
            <p:cNvSpPr/>
            <p:nvPr/>
          </p:nvSpPr>
          <p:spPr>
            <a:xfrm>
              <a:off x="7244564" y="2442623"/>
              <a:ext cx="775477" cy="581996"/>
            </a:xfrm>
            <a:custGeom>
              <a:avLst/>
              <a:gdLst/>
              <a:ahLst/>
              <a:cxnLst/>
              <a:rect l="l" t="t" r="r" b="b"/>
              <a:pathLst>
                <a:path w="13503" h="10134" extrusionOk="0">
                  <a:moveTo>
                    <a:pt x="8364" y="1"/>
                  </a:moveTo>
                  <a:cubicBezTo>
                    <a:pt x="7529" y="1"/>
                    <a:pt x="6688" y="228"/>
                    <a:pt x="5961" y="732"/>
                  </a:cubicBezTo>
                  <a:cubicBezTo>
                    <a:pt x="4296" y="1887"/>
                    <a:pt x="1446" y="7175"/>
                    <a:pt x="4710" y="8219"/>
                  </a:cubicBezTo>
                  <a:cubicBezTo>
                    <a:pt x="5009" y="8315"/>
                    <a:pt x="5322" y="8359"/>
                    <a:pt x="5637" y="8359"/>
                  </a:cubicBezTo>
                  <a:cubicBezTo>
                    <a:pt x="6684" y="8359"/>
                    <a:pt x="7760" y="7871"/>
                    <a:pt x="8458" y="7138"/>
                  </a:cubicBezTo>
                  <a:cubicBezTo>
                    <a:pt x="9401" y="6149"/>
                    <a:pt x="9338" y="4562"/>
                    <a:pt x="8141" y="3856"/>
                  </a:cubicBezTo>
                  <a:cubicBezTo>
                    <a:pt x="7804" y="3657"/>
                    <a:pt x="7460" y="3565"/>
                    <a:pt x="7139" y="3565"/>
                  </a:cubicBezTo>
                  <a:cubicBezTo>
                    <a:pt x="6287" y="3565"/>
                    <a:pt x="5602" y="4213"/>
                    <a:pt x="5675" y="5234"/>
                  </a:cubicBezTo>
                  <a:cubicBezTo>
                    <a:pt x="5719" y="5853"/>
                    <a:pt x="5948" y="6085"/>
                    <a:pt x="6230" y="6085"/>
                  </a:cubicBezTo>
                  <a:cubicBezTo>
                    <a:pt x="6642" y="6085"/>
                    <a:pt x="7168" y="5592"/>
                    <a:pt x="7403" y="5093"/>
                  </a:cubicBezTo>
                  <a:cubicBezTo>
                    <a:pt x="7516" y="4850"/>
                    <a:pt x="7305" y="4628"/>
                    <a:pt x="7106" y="4628"/>
                  </a:cubicBezTo>
                  <a:cubicBezTo>
                    <a:pt x="7016" y="4628"/>
                    <a:pt x="6928" y="4674"/>
                    <a:pt x="6876" y="4786"/>
                  </a:cubicBezTo>
                  <a:cubicBezTo>
                    <a:pt x="6728" y="5100"/>
                    <a:pt x="6549" y="5277"/>
                    <a:pt x="6426" y="5277"/>
                  </a:cubicBezTo>
                  <a:cubicBezTo>
                    <a:pt x="6301" y="5277"/>
                    <a:pt x="6234" y="5096"/>
                    <a:pt x="6314" y="4693"/>
                  </a:cubicBezTo>
                  <a:cubicBezTo>
                    <a:pt x="6578" y="4376"/>
                    <a:pt x="6871" y="4217"/>
                    <a:pt x="7194" y="4217"/>
                  </a:cubicBezTo>
                  <a:cubicBezTo>
                    <a:pt x="7339" y="4217"/>
                    <a:pt x="7490" y="4249"/>
                    <a:pt x="7648" y="4313"/>
                  </a:cubicBezTo>
                  <a:cubicBezTo>
                    <a:pt x="8216" y="4444"/>
                    <a:pt x="8475" y="4951"/>
                    <a:pt x="8511" y="5474"/>
                  </a:cubicBezTo>
                  <a:cubicBezTo>
                    <a:pt x="8601" y="6786"/>
                    <a:pt x="7141" y="7476"/>
                    <a:pt x="6086" y="7699"/>
                  </a:cubicBezTo>
                  <a:cubicBezTo>
                    <a:pt x="5902" y="7738"/>
                    <a:pt x="5731" y="7756"/>
                    <a:pt x="5573" y="7756"/>
                  </a:cubicBezTo>
                  <a:cubicBezTo>
                    <a:pt x="4182" y="7756"/>
                    <a:pt x="3781" y="6339"/>
                    <a:pt x="3999" y="5021"/>
                  </a:cubicBezTo>
                  <a:cubicBezTo>
                    <a:pt x="4403" y="2604"/>
                    <a:pt x="6424" y="570"/>
                    <a:pt x="8580" y="570"/>
                  </a:cubicBezTo>
                  <a:cubicBezTo>
                    <a:pt x="9532" y="570"/>
                    <a:pt x="10511" y="967"/>
                    <a:pt x="11389" y="1904"/>
                  </a:cubicBezTo>
                  <a:cubicBezTo>
                    <a:pt x="12726" y="3333"/>
                    <a:pt x="11768" y="5440"/>
                    <a:pt x="10735" y="6714"/>
                  </a:cubicBezTo>
                  <a:cubicBezTo>
                    <a:pt x="9559" y="8163"/>
                    <a:pt x="7774" y="9222"/>
                    <a:pt x="5914" y="9442"/>
                  </a:cubicBezTo>
                  <a:cubicBezTo>
                    <a:pt x="5747" y="9461"/>
                    <a:pt x="5582" y="9471"/>
                    <a:pt x="5417" y="9471"/>
                  </a:cubicBezTo>
                  <a:cubicBezTo>
                    <a:pt x="3428" y="9471"/>
                    <a:pt x="1615" y="8060"/>
                    <a:pt x="1167" y="6092"/>
                  </a:cubicBezTo>
                  <a:cubicBezTo>
                    <a:pt x="678" y="3949"/>
                    <a:pt x="2072" y="841"/>
                    <a:pt x="4405" y="841"/>
                  </a:cubicBezTo>
                  <a:cubicBezTo>
                    <a:pt x="4667" y="841"/>
                    <a:pt x="4942" y="880"/>
                    <a:pt x="5227" y="965"/>
                  </a:cubicBezTo>
                  <a:cubicBezTo>
                    <a:pt x="5259" y="974"/>
                    <a:pt x="5290" y="979"/>
                    <a:pt x="5319" y="979"/>
                  </a:cubicBezTo>
                  <a:cubicBezTo>
                    <a:pt x="5628" y="979"/>
                    <a:pt x="5733" y="478"/>
                    <a:pt x="5389" y="377"/>
                  </a:cubicBezTo>
                  <a:cubicBezTo>
                    <a:pt x="5038" y="273"/>
                    <a:pt x="4703" y="224"/>
                    <a:pt x="4384" y="224"/>
                  </a:cubicBezTo>
                  <a:cubicBezTo>
                    <a:pt x="2590" y="224"/>
                    <a:pt x="1316" y="1757"/>
                    <a:pt x="741" y="3514"/>
                  </a:cubicBezTo>
                  <a:cubicBezTo>
                    <a:pt x="1" y="5774"/>
                    <a:pt x="847" y="7998"/>
                    <a:pt x="2768" y="9322"/>
                  </a:cubicBezTo>
                  <a:cubicBezTo>
                    <a:pt x="3592" y="9888"/>
                    <a:pt x="4497" y="10133"/>
                    <a:pt x="5416" y="10133"/>
                  </a:cubicBezTo>
                  <a:cubicBezTo>
                    <a:pt x="8342" y="10133"/>
                    <a:pt x="11401" y="7642"/>
                    <a:pt x="12385" y="5091"/>
                  </a:cubicBezTo>
                  <a:cubicBezTo>
                    <a:pt x="13503" y="2193"/>
                    <a:pt x="10960" y="1"/>
                    <a:pt x="8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3"/>
            <p:cNvSpPr/>
            <p:nvPr/>
          </p:nvSpPr>
          <p:spPr>
            <a:xfrm>
              <a:off x="6427789" y="2120885"/>
              <a:ext cx="419516" cy="137704"/>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 name="Google Shape;35;p3"/>
            <p:cNvSpPr/>
            <p:nvPr/>
          </p:nvSpPr>
          <p:spPr>
            <a:xfrm>
              <a:off x="6684748" y="2307277"/>
              <a:ext cx="381388" cy="84601"/>
            </a:xfrm>
            <a:custGeom>
              <a:avLst/>
              <a:gdLst/>
              <a:ahLst/>
              <a:cxnLst/>
              <a:rect l="l" t="t" r="r" b="b"/>
              <a:pathLst>
                <a:path w="6672" h="1480" extrusionOk="0">
                  <a:moveTo>
                    <a:pt x="3182" y="0"/>
                  </a:moveTo>
                  <a:cubicBezTo>
                    <a:pt x="2135" y="0"/>
                    <a:pt x="1120" y="260"/>
                    <a:pt x="241" y="974"/>
                  </a:cubicBezTo>
                  <a:cubicBezTo>
                    <a:pt x="0" y="1170"/>
                    <a:pt x="220" y="1479"/>
                    <a:pt x="472" y="1479"/>
                  </a:cubicBezTo>
                  <a:cubicBezTo>
                    <a:pt x="540" y="1479"/>
                    <a:pt x="609" y="1457"/>
                    <a:pt x="673" y="1405"/>
                  </a:cubicBezTo>
                  <a:cubicBezTo>
                    <a:pt x="1407" y="809"/>
                    <a:pt x="2268" y="595"/>
                    <a:pt x="3157" y="595"/>
                  </a:cubicBezTo>
                  <a:cubicBezTo>
                    <a:pt x="4175" y="595"/>
                    <a:pt x="5230" y="875"/>
                    <a:pt x="6172" y="1179"/>
                  </a:cubicBezTo>
                  <a:cubicBezTo>
                    <a:pt x="6206" y="1190"/>
                    <a:pt x="6239" y="1195"/>
                    <a:pt x="6270" y="1195"/>
                  </a:cubicBezTo>
                  <a:cubicBezTo>
                    <a:pt x="6572" y="1195"/>
                    <a:pt x="6672" y="700"/>
                    <a:pt x="6334" y="590"/>
                  </a:cubicBezTo>
                  <a:cubicBezTo>
                    <a:pt x="5324" y="264"/>
                    <a:pt x="4237" y="0"/>
                    <a:pt x="3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 name="Google Shape;36;p3"/>
            <p:cNvSpPr/>
            <p:nvPr/>
          </p:nvSpPr>
          <p:spPr>
            <a:xfrm>
              <a:off x="7853653" y="2118877"/>
              <a:ext cx="203532" cy="139727"/>
            </a:xfrm>
            <a:custGeom>
              <a:avLst/>
              <a:gdLst/>
              <a:ahLst/>
              <a:cxnLst/>
              <a:rect l="l" t="t" r="r" b="b"/>
              <a:pathLst>
                <a:path w="3544" h="2433" extrusionOk="0">
                  <a:moveTo>
                    <a:pt x="3162" y="0"/>
                  </a:moveTo>
                  <a:cubicBezTo>
                    <a:pt x="3133" y="0"/>
                    <a:pt x="3103" y="6"/>
                    <a:pt x="3073" y="18"/>
                  </a:cubicBezTo>
                  <a:cubicBezTo>
                    <a:pt x="2478" y="248"/>
                    <a:pt x="2148" y="662"/>
                    <a:pt x="1718" y="1113"/>
                  </a:cubicBezTo>
                  <a:cubicBezTo>
                    <a:pt x="1589" y="1248"/>
                    <a:pt x="1620" y="1412"/>
                    <a:pt x="1713" y="1521"/>
                  </a:cubicBezTo>
                  <a:cubicBezTo>
                    <a:pt x="1625" y="1611"/>
                    <a:pt x="1536" y="1699"/>
                    <a:pt x="1448" y="1788"/>
                  </a:cubicBezTo>
                  <a:cubicBezTo>
                    <a:pt x="1110" y="1612"/>
                    <a:pt x="755" y="1140"/>
                    <a:pt x="522" y="909"/>
                  </a:cubicBezTo>
                  <a:cubicBezTo>
                    <a:pt x="461" y="849"/>
                    <a:pt x="386" y="822"/>
                    <a:pt x="312" y="822"/>
                  </a:cubicBezTo>
                  <a:cubicBezTo>
                    <a:pt x="154" y="822"/>
                    <a:pt x="0" y="943"/>
                    <a:pt x="0" y="1125"/>
                  </a:cubicBezTo>
                  <a:lnTo>
                    <a:pt x="0" y="1734"/>
                  </a:lnTo>
                  <a:cubicBezTo>
                    <a:pt x="0" y="1831"/>
                    <a:pt x="56" y="1957"/>
                    <a:pt x="152" y="1999"/>
                  </a:cubicBezTo>
                  <a:cubicBezTo>
                    <a:pt x="472" y="2135"/>
                    <a:pt x="810" y="2208"/>
                    <a:pt x="1137" y="2320"/>
                  </a:cubicBezTo>
                  <a:cubicBezTo>
                    <a:pt x="1224" y="2369"/>
                    <a:pt x="1312" y="2411"/>
                    <a:pt x="1399" y="2429"/>
                  </a:cubicBezTo>
                  <a:cubicBezTo>
                    <a:pt x="1413" y="2431"/>
                    <a:pt x="1427" y="2432"/>
                    <a:pt x="1440" y="2432"/>
                  </a:cubicBezTo>
                  <a:cubicBezTo>
                    <a:pt x="1457" y="2432"/>
                    <a:pt x="1473" y="2431"/>
                    <a:pt x="1489" y="2431"/>
                  </a:cubicBezTo>
                  <a:cubicBezTo>
                    <a:pt x="1496" y="2431"/>
                    <a:pt x="1503" y="2433"/>
                    <a:pt x="1511" y="2433"/>
                  </a:cubicBezTo>
                  <a:cubicBezTo>
                    <a:pt x="1856" y="2411"/>
                    <a:pt x="2122" y="1977"/>
                    <a:pt x="2344" y="1749"/>
                  </a:cubicBezTo>
                  <a:cubicBezTo>
                    <a:pt x="2732" y="1350"/>
                    <a:pt x="3097" y="928"/>
                    <a:pt x="3416" y="468"/>
                  </a:cubicBezTo>
                  <a:cubicBezTo>
                    <a:pt x="3544" y="280"/>
                    <a:pt x="3372" y="0"/>
                    <a:pt x="3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7" name="Google Shape;37;p3"/>
          <p:cNvSpPr txBox="1">
            <a:spLocks noGrp="1"/>
          </p:cNvSpPr>
          <p:nvPr>
            <p:ph type="title" idx="2" hasCustomPrompt="1"/>
          </p:nvPr>
        </p:nvSpPr>
        <p:spPr>
          <a:xfrm>
            <a:off x="4250933" y="774267"/>
            <a:ext cx="3690000" cy="33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6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41657194"/>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8"/>
        <p:cNvGrpSpPr/>
        <p:nvPr/>
      </p:nvGrpSpPr>
      <p:grpSpPr>
        <a:xfrm>
          <a:off x="0" y="0"/>
          <a:ext cx="0" cy="0"/>
          <a:chOff x="0" y="0"/>
          <a:chExt cx="0" cy="0"/>
        </a:xfrm>
      </p:grpSpPr>
      <p:sp>
        <p:nvSpPr>
          <p:cNvPr id="39" name="Google Shape;39;p4"/>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 name="Google Shape;40;p4"/>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1" name="Google Shape;41;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sp>
        <p:nvSpPr>
          <p:cNvPr id="42" name="Google Shape;42;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pPr lvl="0"/>
            <a:r>
              <a:rPr lang="en-GB"/>
              <a:t>Click to edit Master text styles</a:t>
            </a:r>
          </a:p>
        </p:txBody>
      </p:sp>
      <p:sp>
        <p:nvSpPr>
          <p:cNvPr id="43" name="Google Shape;43;p4"/>
          <p:cNvSpPr/>
          <p:nvPr/>
        </p:nvSpPr>
        <p:spPr>
          <a:xfrm>
            <a:off x="959985" y="14007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44" name="Google Shape;44;p4"/>
          <p:cNvGrpSpPr/>
          <p:nvPr/>
        </p:nvGrpSpPr>
        <p:grpSpPr>
          <a:xfrm>
            <a:off x="9347833" y="719984"/>
            <a:ext cx="1884179" cy="1008603"/>
            <a:chOff x="7010875" y="539988"/>
            <a:chExt cx="1413134" cy="756452"/>
          </a:xfrm>
        </p:grpSpPr>
        <p:sp>
          <p:nvSpPr>
            <p:cNvPr id="45" name="Google Shape;45;p4"/>
            <p:cNvSpPr/>
            <p:nvPr/>
          </p:nvSpPr>
          <p:spPr>
            <a:xfrm rot="-5400000">
              <a:off x="7582214" y="658501"/>
              <a:ext cx="82182" cy="553782"/>
            </a:xfrm>
            <a:custGeom>
              <a:avLst/>
              <a:gdLst/>
              <a:ahLst/>
              <a:cxnLst/>
              <a:rect l="l" t="t" r="r" b="b"/>
              <a:pathLst>
                <a:path w="1870" h="12601" extrusionOk="0">
                  <a:moveTo>
                    <a:pt x="1305" y="1"/>
                  </a:moveTo>
                  <a:cubicBezTo>
                    <a:pt x="1185" y="1"/>
                    <a:pt x="1068" y="66"/>
                    <a:pt x="1029" y="218"/>
                  </a:cubicBezTo>
                  <a:cubicBezTo>
                    <a:pt x="0" y="4193"/>
                    <a:pt x="379" y="8408"/>
                    <a:pt x="1232" y="12381"/>
                  </a:cubicBezTo>
                  <a:cubicBezTo>
                    <a:pt x="1265" y="12534"/>
                    <a:pt x="1379" y="12600"/>
                    <a:pt x="1498" y="12600"/>
                  </a:cubicBezTo>
                  <a:cubicBezTo>
                    <a:pt x="1677" y="12600"/>
                    <a:pt x="1870" y="12449"/>
                    <a:pt x="1820" y="12218"/>
                  </a:cubicBezTo>
                  <a:cubicBezTo>
                    <a:pt x="990" y="8358"/>
                    <a:pt x="615" y="4247"/>
                    <a:pt x="1617" y="381"/>
                  </a:cubicBezTo>
                  <a:cubicBezTo>
                    <a:pt x="1677" y="151"/>
                    <a:pt x="1487" y="1"/>
                    <a:pt x="1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 name="Google Shape;46;p4"/>
            <p:cNvSpPr/>
            <p:nvPr/>
          </p:nvSpPr>
          <p:spPr>
            <a:xfrm rot="-5400000">
              <a:off x="8010680" y="836466"/>
              <a:ext cx="48123" cy="107100"/>
            </a:xfrm>
            <a:custGeom>
              <a:avLst/>
              <a:gdLst/>
              <a:ahLst/>
              <a:cxnLst/>
              <a:rect l="l" t="t" r="r" b="b"/>
              <a:pathLst>
                <a:path w="1095" h="2437" extrusionOk="0">
                  <a:moveTo>
                    <a:pt x="304" y="0"/>
                  </a:moveTo>
                  <a:cubicBezTo>
                    <a:pt x="152" y="0"/>
                    <a:pt x="1" y="99"/>
                    <a:pt x="4" y="296"/>
                  </a:cubicBezTo>
                  <a:cubicBezTo>
                    <a:pt x="16" y="971"/>
                    <a:pt x="162" y="1669"/>
                    <a:pt x="452" y="2280"/>
                  </a:cubicBezTo>
                  <a:cubicBezTo>
                    <a:pt x="505" y="2391"/>
                    <a:pt x="593" y="2437"/>
                    <a:pt x="683" y="2437"/>
                  </a:cubicBezTo>
                  <a:cubicBezTo>
                    <a:pt x="882" y="2437"/>
                    <a:pt x="1094" y="2215"/>
                    <a:pt x="979" y="1972"/>
                  </a:cubicBezTo>
                  <a:cubicBezTo>
                    <a:pt x="737" y="1462"/>
                    <a:pt x="624" y="858"/>
                    <a:pt x="614" y="295"/>
                  </a:cubicBezTo>
                  <a:cubicBezTo>
                    <a:pt x="611" y="99"/>
                    <a:pt x="457"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 name="Google Shape;47;p4"/>
            <p:cNvSpPr/>
            <p:nvPr/>
          </p:nvSpPr>
          <p:spPr>
            <a:xfrm rot="-5400000">
              <a:off x="7839439" y="910012"/>
              <a:ext cx="86049" cy="195522"/>
            </a:xfrm>
            <a:custGeom>
              <a:avLst/>
              <a:gdLst/>
              <a:ahLst/>
              <a:cxnLst/>
              <a:rect l="l" t="t" r="r" b="b"/>
              <a:pathLst>
                <a:path w="1958" h="4449" extrusionOk="0">
                  <a:moveTo>
                    <a:pt x="370" y="0"/>
                  </a:moveTo>
                  <a:cubicBezTo>
                    <a:pt x="185" y="0"/>
                    <a:pt x="1" y="148"/>
                    <a:pt x="75" y="373"/>
                  </a:cubicBezTo>
                  <a:cubicBezTo>
                    <a:pt x="499" y="1657"/>
                    <a:pt x="873" y="2955"/>
                    <a:pt x="1296" y="4237"/>
                  </a:cubicBezTo>
                  <a:cubicBezTo>
                    <a:pt x="1344" y="4385"/>
                    <a:pt x="1466" y="4449"/>
                    <a:pt x="1588" y="4449"/>
                  </a:cubicBezTo>
                  <a:cubicBezTo>
                    <a:pt x="1773" y="4449"/>
                    <a:pt x="1958" y="4301"/>
                    <a:pt x="1884" y="4076"/>
                  </a:cubicBezTo>
                  <a:cubicBezTo>
                    <a:pt x="1460" y="2793"/>
                    <a:pt x="1086" y="1494"/>
                    <a:pt x="663" y="212"/>
                  </a:cubicBezTo>
                  <a:cubicBezTo>
                    <a:pt x="614" y="64"/>
                    <a:pt x="49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 name="Google Shape;48;p4"/>
            <p:cNvSpPr/>
            <p:nvPr/>
          </p:nvSpPr>
          <p:spPr>
            <a:xfrm>
              <a:off x="7957725" y="539988"/>
              <a:ext cx="163792" cy="303018"/>
            </a:xfrm>
            <a:custGeom>
              <a:avLst/>
              <a:gdLst/>
              <a:ahLst/>
              <a:cxnLst/>
              <a:rect l="l" t="t" r="r" b="b"/>
              <a:pathLst>
                <a:path w="3727" h="6895" extrusionOk="0">
                  <a:moveTo>
                    <a:pt x="1799" y="792"/>
                  </a:moveTo>
                  <a:cubicBezTo>
                    <a:pt x="2879" y="1920"/>
                    <a:pt x="3004" y="3525"/>
                    <a:pt x="2903" y="5053"/>
                  </a:cubicBezTo>
                  <a:cubicBezTo>
                    <a:pt x="2116" y="3670"/>
                    <a:pt x="1193" y="2135"/>
                    <a:pt x="1799" y="792"/>
                  </a:cubicBezTo>
                  <a:close/>
                  <a:moveTo>
                    <a:pt x="1717" y="1"/>
                  </a:moveTo>
                  <a:cubicBezTo>
                    <a:pt x="1619" y="1"/>
                    <a:pt x="1524" y="49"/>
                    <a:pt x="1459" y="146"/>
                  </a:cubicBezTo>
                  <a:cubicBezTo>
                    <a:pt x="0" y="2322"/>
                    <a:pt x="2320" y="4696"/>
                    <a:pt x="3056" y="6687"/>
                  </a:cubicBezTo>
                  <a:cubicBezTo>
                    <a:pt x="3109" y="6832"/>
                    <a:pt x="3234" y="6895"/>
                    <a:pt x="3357" y="6895"/>
                  </a:cubicBezTo>
                  <a:cubicBezTo>
                    <a:pt x="3544" y="6895"/>
                    <a:pt x="3726" y="6749"/>
                    <a:pt x="3644" y="6525"/>
                  </a:cubicBezTo>
                  <a:cubicBezTo>
                    <a:pt x="3575" y="6339"/>
                    <a:pt x="3488" y="6146"/>
                    <a:pt x="3388" y="5947"/>
                  </a:cubicBezTo>
                  <a:cubicBezTo>
                    <a:pt x="3419" y="5904"/>
                    <a:pt x="3444" y="5856"/>
                    <a:pt x="3451" y="5793"/>
                  </a:cubicBezTo>
                  <a:cubicBezTo>
                    <a:pt x="3658" y="3779"/>
                    <a:pt x="3615" y="1490"/>
                    <a:pt x="1938" y="86"/>
                  </a:cubicBezTo>
                  <a:cubicBezTo>
                    <a:pt x="1870" y="29"/>
                    <a:pt x="1793" y="1"/>
                    <a:pt x="1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 name="Google Shape;49;p4"/>
            <p:cNvSpPr/>
            <p:nvPr/>
          </p:nvSpPr>
          <p:spPr>
            <a:xfrm>
              <a:off x="8161862" y="602305"/>
              <a:ext cx="198862" cy="259686"/>
            </a:xfrm>
            <a:custGeom>
              <a:avLst/>
              <a:gdLst/>
              <a:ahLst/>
              <a:cxnLst/>
              <a:rect l="l" t="t" r="r" b="b"/>
              <a:pathLst>
                <a:path w="4525" h="5909" extrusionOk="0">
                  <a:moveTo>
                    <a:pt x="2677" y="751"/>
                  </a:moveTo>
                  <a:cubicBezTo>
                    <a:pt x="3463" y="2326"/>
                    <a:pt x="1984" y="3997"/>
                    <a:pt x="666" y="4989"/>
                  </a:cubicBezTo>
                  <a:cubicBezTo>
                    <a:pt x="816" y="3516"/>
                    <a:pt x="1527" y="1667"/>
                    <a:pt x="2677" y="751"/>
                  </a:cubicBezTo>
                  <a:close/>
                  <a:moveTo>
                    <a:pt x="2763" y="1"/>
                  </a:moveTo>
                  <a:cubicBezTo>
                    <a:pt x="2714" y="1"/>
                    <a:pt x="2665" y="14"/>
                    <a:pt x="2618" y="43"/>
                  </a:cubicBezTo>
                  <a:cubicBezTo>
                    <a:pt x="1015" y="1074"/>
                    <a:pt x="86" y="3548"/>
                    <a:pt x="26" y="5392"/>
                  </a:cubicBezTo>
                  <a:cubicBezTo>
                    <a:pt x="25" y="5437"/>
                    <a:pt x="33" y="5476"/>
                    <a:pt x="47" y="5510"/>
                  </a:cubicBezTo>
                  <a:cubicBezTo>
                    <a:pt x="0" y="5694"/>
                    <a:pt x="140" y="5909"/>
                    <a:pt x="327" y="5909"/>
                  </a:cubicBezTo>
                  <a:cubicBezTo>
                    <a:pt x="377" y="5909"/>
                    <a:pt x="430" y="5893"/>
                    <a:pt x="484" y="5858"/>
                  </a:cubicBezTo>
                  <a:cubicBezTo>
                    <a:pt x="2233" y="4719"/>
                    <a:pt x="4525" y="2323"/>
                    <a:pt x="3036" y="153"/>
                  </a:cubicBezTo>
                  <a:cubicBezTo>
                    <a:pt x="2973" y="63"/>
                    <a:pt x="2870" y="1"/>
                    <a:pt x="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4"/>
            <p:cNvSpPr/>
            <p:nvPr/>
          </p:nvSpPr>
          <p:spPr>
            <a:xfrm>
              <a:off x="8204140" y="865946"/>
              <a:ext cx="219869" cy="94004"/>
            </a:xfrm>
            <a:custGeom>
              <a:avLst/>
              <a:gdLst/>
              <a:ahLst/>
              <a:cxnLst/>
              <a:rect l="l" t="t" r="r" b="b"/>
              <a:pathLst>
                <a:path w="5003" h="2139" extrusionOk="0">
                  <a:moveTo>
                    <a:pt x="3494" y="608"/>
                  </a:moveTo>
                  <a:cubicBezTo>
                    <a:pt x="3699" y="608"/>
                    <a:pt x="3905" y="638"/>
                    <a:pt x="4110" y="705"/>
                  </a:cubicBezTo>
                  <a:cubicBezTo>
                    <a:pt x="3299" y="1358"/>
                    <a:pt x="2247" y="1494"/>
                    <a:pt x="1206" y="1521"/>
                  </a:cubicBezTo>
                  <a:cubicBezTo>
                    <a:pt x="1907" y="1066"/>
                    <a:pt x="2692" y="608"/>
                    <a:pt x="3494" y="608"/>
                  </a:cubicBezTo>
                  <a:close/>
                  <a:moveTo>
                    <a:pt x="3524" y="0"/>
                  </a:moveTo>
                  <a:cubicBezTo>
                    <a:pt x="2510" y="0"/>
                    <a:pt x="1526" y="581"/>
                    <a:pt x="640" y="1164"/>
                  </a:cubicBezTo>
                  <a:cubicBezTo>
                    <a:pt x="567" y="1212"/>
                    <a:pt x="527" y="1274"/>
                    <a:pt x="511" y="1340"/>
                  </a:cubicBezTo>
                  <a:cubicBezTo>
                    <a:pt x="402" y="1370"/>
                    <a:pt x="333" y="1448"/>
                    <a:pt x="309" y="1544"/>
                  </a:cubicBezTo>
                  <a:cubicBezTo>
                    <a:pt x="0" y="1622"/>
                    <a:pt x="22" y="2138"/>
                    <a:pt x="387" y="2138"/>
                  </a:cubicBezTo>
                  <a:cubicBezTo>
                    <a:pt x="1979" y="2137"/>
                    <a:pt x="3723" y="2090"/>
                    <a:pt x="4872" y="830"/>
                  </a:cubicBezTo>
                  <a:cubicBezTo>
                    <a:pt x="5003" y="685"/>
                    <a:pt x="4989" y="451"/>
                    <a:pt x="4811" y="350"/>
                  </a:cubicBezTo>
                  <a:cubicBezTo>
                    <a:pt x="4380" y="103"/>
                    <a:pt x="3950" y="0"/>
                    <a:pt x="3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4"/>
            <p:cNvSpPr/>
            <p:nvPr/>
          </p:nvSpPr>
          <p:spPr>
            <a:xfrm>
              <a:off x="7010875" y="1104289"/>
              <a:ext cx="213671" cy="192151"/>
            </a:xfrm>
            <a:custGeom>
              <a:avLst/>
              <a:gdLst/>
              <a:ahLst/>
              <a:cxnLst/>
              <a:rect l="l" t="t" r="r" b="b"/>
              <a:pathLst>
                <a:path w="3624" h="3259" extrusionOk="0">
                  <a:moveTo>
                    <a:pt x="2250" y="1372"/>
                  </a:moveTo>
                  <a:cubicBezTo>
                    <a:pt x="2294" y="1472"/>
                    <a:pt x="2335" y="1573"/>
                    <a:pt x="2373" y="1676"/>
                  </a:cubicBezTo>
                  <a:cubicBezTo>
                    <a:pt x="2320" y="1739"/>
                    <a:pt x="2265" y="1803"/>
                    <a:pt x="2209" y="1864"/>
                  </a:cubicBezTo>
                  <a:cubicBezTo>
                    <a:pt x="2092" y="1836"/>
                    <a:pt x="1977" y="1806"/>
                    <a:pt x="1860" y="1777"/>
                  </a:cubicBezTo>
                  <a:cubicBezTo>
                    <a:pt x="1882" y="1670"/>
                    <a:pt x="1907" y="1561"/>
                    <a:pt x="1937" y="1455"/>
                  </a:cubicBezTo>
                  <a:cubicBezTo>
                    <a:pt x="2041" y="1425"/>
                    <a:pt x="2146" y="1398"/>
                    <a:pt x="2250" y="1372"/>
                  </a:cubicBezTo>
                  <a:close/>
                  <a:moveTo>
                    <a:pt x="2036" y="1"/>
                  </a:moveTo>
                  <a:cubicBezTo>
                    <a:pt x="1934" y="1"/>
                    <a:pt x="1817" y="56"/>
                    <a:pt x="1771" y="152"/>
                  </a:cubicBezTo>
                  <a:cubicBezTo>
                    <a:pt x="1645" y="416"/>
                    <a:pt x="1539" y="688"/>
                    <a:pt x="1449" y="966"/>
                  </a:cubicBezTo>
                  <a:cubicBezTo>
                    <a:pt x="1143" y="1057"/>
                    <a:pt x="837" y="1151"/>
                    <a:pt x="529" y="1232"/>
                  </a:cubicBezTo>
                  <a:cubicBezTo>
                    <a:pt x="427" y="1259"/>
                    <a:pt x="343" y="1344"/>
                    <a:pt x="316" y="1445"/>
                  </a:cubicBezTo>
                  <a:cubicBezTo>
                    <a:pt x="321" y="1444"/>
                    <a:pt x="327" y="1442"/>
                    <a:pt x="333" y="1441"/>
                  </a:cubicBezTo>
                  <a:lnTo>
                    <a:pt x="333" y="1441"/>
                  </a:lnTo>
                  <a:cubicBezTo>
                    <a:pt x="69" y="1531"/>
                    <a:pt x="1" y="1941"/>
                    <a:pt x="328" y="2022"/>
                  </a:cubicBezTo>
                  <a:cubicBezTo>
                    <a:pt x="609" y="2091"/>
                    <a:pt x="889" y="2162"/>
                    <a:pt x="1170" y="2233"/>
                  </a:cubicBezTo>
                  <a:cubicBezTo>
                    <a:pt x="1141" y="2470"/>
                    <a:pt x="1126" y="2708"/>
                    <a:pt x="1121" y="2949"/>
                  </a:cubicBezTo>
                  <a:cubicBezTo>
                    <a:pt x="1118" y="3116"/>
                    <a:pt x="1274" y="3259"/>
                    <a:pt x="1433" y="3259"/>
                  </a:cubicBezTo>
                  <a:cubicBezTo>
                    <a:pt x="1483" y="3259"/>
                    <a:pt x="1534" y="3245"/>
                    <a:pt x="1580" y="3213"/>
                  </a:cubicBezTo>
                  <a:cubicBezTo>
                    <a:pt x="1868" y="3011"/>
                    <a:pt x="2142" y="2787"/>
                    <a:pt x="2399" y="2541"/>
                  </a:cubicBezTo>
                  <a:cubicBezTo>
                    <a:pt x="2522" y="2572"/>
                    <a:pt x="2645" y="2602"/>
                    <a:pt x="2769" y="2634"/>
                  </a:cubicBezTo>
                  <a:cubicBezTo>
                    <a:pt x="2793" y="2639"/>
                    <a:pt x="2815" y="2642"/>
                    <a:pt x="2837" y="2642"/>
                  </a:cubicBezTo>
                  <a:cubicBezTo>
                    <a:pt x="2877" y="2642"/>
                    <a:pt x="2913" y="2633"/>
                    <a:pt x="2947" y="2619"/>
                  </a:cubicBezTo>
                  <a:cubicBezTo>
                    <a:pt x="3069" y="2592"/>
                    <a:pt x="3168" y="2501"/>
                    <a:pt x="3154" y="2337"/>
                  </a:cubicBezTo>
                  <a:cubicBezTo>
                    <a:pt x="3139" y="2158"/>
                    <a:pt x="3096" y="1986"/>
                    <a:pt x="3038" y="1817"/>
                  </a:cubicBezTo>
                  <a:cubicBezTo>
                    <a:pt x="3218" y="1580"/>
                    <a:pt x="3380" y="1331"/>
                    <a:pt x="3520" y="1068"/>
                  </a:cubicBezTo>
                  <a:cubicBezTo>
                    <a:pt x="3623" y="874"/>
                    <a:pt x="3500" y="610"/>
                    <a:pt x="3267" y="610"/>
                  </a:cubicBezTo>
                  <a:cubicBezTo>
                    <a:pt x="3263" y="610"/>
                    <a:pt x="3260" y="610"/>
                    <a:pt x="3256" y="610"/>
                  </a:cubicBezTo>
                  <a:cubicBezTo>
                    <a:pt x="3037" y="617"/>
                    <a:pt x="2822" y="643"/>
                    <a:pt x="2608" y="680"/>
                  </a:cubicBezTo>
                  <a:cubicBezTo>
                    <a:pt x="2576" y="557"/>
                    <a:pt x="2552" y="433"/>
                    <a:pt x="2543" y="305"/>
                  </a:cubicBezTo>
                  <a:cubicBezTo>
                    <a:pt x="2533" y="139"/>
                    <a:pt x="2411" y="1"/>
                    <a:pt x="2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 name="Google Shape;52;p4"/>
            <p:cNvSpPr/>
            <p:nvPr/>
          </p:nvSpPr>
          <p:spPr>
            <a:xfrm>
              <a:off x="7531592" y="665263"/>
              <a:ext cx="183425" cy="180123"/>
            </a:xfrm>
            <a:custGeom>
              <a:avLst/>
              <a:gdLst/>
              <a:ahLst/>
              <a:cxnLst/>
              <a:rect l="l" t="t" r="r" b="b"/>
              <a:pathLst>
                <a:path w="3111" h="3055" extrusionOk="0">
                  <a:moveTo>
                    <a:pt x="2763" y="0"/>
                  </a:moveTo>
                  <a:cubicBezTo>
                    <a:pt x="2734" y="0"/>
                    <a:pt x="2704" y="6"/>
                    <a:pt x="2675" y="18"/>
                  </a:cubicBezTo>
                  <a:cubicBezTo>
                    <a:pt x="2283" y="181"/>
                    <a:pt x="1726" y="383"/>
                    <a:pt x="1578" y="834"/>
                  </a:cubicBezTo>
                  <a:cubicBezTo>
                    <a:pt x="1485" y="1116"/>
                    <a:pt x="1689" y="1426"/>
                    <a:pt x="1578" y="1683"/>
                  </a:cubicBezTo>
                  <a:cubicBezTo>
                    <a:pt x="1520" y="1814"/>
                    <a:pt x="1556" y="1938"/>
                    <a:pt x="1630" y="2025"/>
                  </a:cubicBezTo>
                  <a:cubicBezTo>
                    <a:pt x="1628" y="2030"/>
                    <a:pt x="1624" y="2036"/>
                    <a:pt x="1621" y="2041"/>
                  </a:cubicBezTo>
                  <a:cubicBezTo>
                    <a:pt x="1578" y="1991"/>
                    <a:pt x="1534" y="1941"/>
                    <a:pt x="1486" y="1891"/>
                  </a:cubicBezTo>
                  <a:cubicBezTo>
                    <a:pt x="1403" y="1757"/>
                    <a:pt x="1317" y="1627"/>
                    <a:pt x="1242" y="1504"/>
                  </a:cubicBezTo>
                  <a:cubicBezTo>
                    <a:pt x="1029" y="1152"/>
                    <a:pt x="807" y="806"/>
                    <a:pt x="578" y="463"/>
                  </a:cubicBezTo>
                  <a:cubicBezTo>
                    <a:pt x="515" y="368"/>
                    <a:pt x="408" y="323"/>
                    <a:pt x="305" y="323"/>
                  </a:cubicBezTo>
                  <a:cubicBezTo>
                    <a:pt x="149" y="323"/>
                    <a:pt x="0" y="424"/>
                    <a:pt x="10" y="617"/>
                  </a:cubicBezTo>
                  <a:cubicBezTo>
                    <a:pt x="32" y="1041"/>
                    <a:pt x="177" y="1368"/>
                    <a:pt x="441" y="1697"/>
                  </a:cubicBezTo>
                  <a:cubicBezTo>
                    <a:pt x="622" y="1922"/>
                    <a:pt x="853" y="2097"/>
                    <a:pt x="1046" y="2306"/>
                  </a:cubicBezTo>
                  <a:cubicBezTo>
                    <a:pt x="1142" y="2469"/>
                    <a:pt x="1218" y="2628"/>
                    <a:pt x="1230" y="2753"/>
                  </a:cubicBezTo>
                  <a:cubicBezTo>
                    <a:pt x="1249" y="2938"/>
                    <a:pt x="1394" y="3054"/>
                    <a:pt x="1543" y="3054"/>
                  </a:cubicBezTo>
                  <a:cubicBezTo>
                    <a:pt x="1636" y="3054"/>
                    <a:pt x="1731" y="3009"/>
                    <a:pt x="1799" y="2907"/>
                  </a:cubicBezTo>
                  <a:cubicBezTo>
                    <a:pt x="2323" y="2112"/>
                    <a:pt x="2743" y="1295"/>
                    <a:pt x="3050" y="393"/>
                  </a:cubicBezTo>
                  <a:cubicBezTo>
                    <a:pt x="3110" y="218"/>
                    <a:pt x="2947" y="0"/>
                    <a:pt x="2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549579516"/>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3"/>
        <p:cNvGrpSpPr/>
        <p:nvPr/>
      </p:nvGrpSpPr>
      <p:grpSpPr>
        <a:xfrm>
          <a:off x="0" y="0"/>
          <a:ext cx="0" cy="0"/>
          <a:chOff x="0" y="0"/>
          <a:chExt cx="0" cy="0"/>
        </a:xfrm>
      </p:grpSpPr>
      <p:sp>
        <p:nvSpPr>
          <p:cNvPr id="54" name="Google Shape;54;p5"/>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 name="Google Shape;55;p5"/>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6" name="Google Shape;56;p5"/>
          <p:cNvSpPr/>
          <p:nvPr/>
        </p:nvSpPr>
        <p:spPr>
          <a:xfrm>
            <a:off x="959985" y="14007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7" name="Google Shape;57;p5"/>
          <p:cNvSpPr txBox="1">
            <a:spLocks noGrp="1"/>
          </p:cNvSpPr>
          <p:nvPr>
            <p:ph type="subTitle" idx="1"/>
          </p:nvPr>
        </p:nvSpPr>
        <p:spPr>
          <a:xfrm>
            <a:off x="1721033" y="4142917"/>
            <a:ext cx="3876800" cy="57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700"/>
              <a:buFont typeface="Bevan"/>
              <a:buNone/>
              <a:defRPr sz="2400">
                <a:solidFill>
                  <a:schemeClr val="lt1"/>
                </a:solidFill>
                <a:highlight>
                  <a:schemeClr val="accent3"/>
                </a:highlight>
                <a:latin typeface="Bevan"/>
                <a:ea typeface="Bevan"/>
                <a:cs typeface="Bevan"/>
                <a:sym typeface="Bevan"/>
              </a:defRPr>
            </a:lvl1pPr>
            <a:lvl2pPr lvl="1" algn="ctr">
              <a:lnSpc>
                <a:spcPct val="100000"/>
              </a:lnSpc>
              <a:spcBef>
                <a:spcPts val="2133"/>
              </a:spcBef>
              <a:spcAft>
                <a:spcPts val="0"/>
              </a:spcAft>
              <a:buSzPts val="1700"/>
              <a:buFont typeface="Bevan"/>
              <a:buNone/>
              <a:defRPr sz="2267">
                <a:latin typeface="Bevan"/>
                <a:ea typeface="Bevan"/>
                <a:cs typeface="Bevan"/>
                <a:sym typeface="Bevan"/>
              </a:defRPr>
            </a:lvl2pPr>
            <a:lvl3pPr lvl="2" algn="ctr">
              <a:lnSpc>
                <a:spcPct val="100000"/>
              </a:lnSpc>
              <a:spcBef>
                <a:spcPts val="2133"/>
              </a:spcBef>
              <a:spcAft>
                <a:spcPts val="0"/>
              </a:spcAft>
              <a:buSzPts val="1700"/>
              <a:buFont typeface="Bevan"/>
              <a:buNone/>
              <a:defRPr sz="2267">
                <a:latin typeface="Bevan"/>
                <a:ea typeface="Bevan"/>
                <a:cs typeface="Bevan"/>
                <a:sym typeface="Bevan"/>
              </a:defRPr>
            </a:lvl3pPr>
            <a:lvl4pPr lvl="3" algn="ctr">
              <a:lnSpc>
                <a:spcPct val="100000"/>
              </a:lnSpc>
              <a:spcBef>
                <a:spcPts val="2133"/>
              </a:spcBef>
              <a:spcAft>
                <a:spcPts val="0"/>
              </a:spcAft>
              <a:buSzPts val="1700"/>
              <a:buFont typeface="Bevan"/>
              <a:buNone/>
              <a:defRPr sz="2267">
                <a:latin typeface="Bevan"/>
                <a:ea typeface="Bevan"/>
                <a:cs typeface="Bevan"/>
                <a:sym typeface="Bevan"/>
              </a:defRPr>
            </a:lvl4pPr>
            <a:lvl5pPr lvl="4" algn="ctr">
              <a:lnSpc>
                <a:spcPct val="100000"/>
              </a:lnSpc>
              <a:spcBef>
                <a:spcPts val="2133"/>
              </a:spcBef>
              <a:spcAft>
                <a:spcPts val="0"/>
              </a:spcAft>
              <a:buSzPts val="1700"/>
              <a:buFont typeface="Bevan"/>
              <a:buNone/>
              <a:defRPr sz="2267">
                <a:latin typeface="Bevan"/>
                <a:ea typeface="Bevan"/>
                <a:cs typeface="Bevan"/>
                <a:sym typeface="Bevan"/>
              </a:defRPr>
            </a:lvl5pPr>
            <a:lvl6pPr lvl="5" algn="ctr">
              <a:lnSpc>
                <a:spcPct val="100000"/>
              </a:lnSpc>
              <a:spcBef>
                <a:spcPts val="2133"/>
              </a:spcBef>
              <a:spcAft>
                <a:spcPts val="0"/>
              </a:spcAft>
              <a:buSzPts val="1700"/>
              <a:buFont typeface="Bevan"/>
              <a:buNone/>
              <a:defRPr sz="2267">
                <a:latin typeface="Bevan"/>
                <a:ea typeface="Bevan"/>
                <a:cs typeface="Bevan"/>
                <a:sym typeface="Bevan"/>
              </a:defRPr>
            </a:lvl6pPr>
            <a:lvl7pPr lvl="6" algn="ctr">
              <a:lnSpc>
                <a:spcPct val="100000"/>
              </a:lnSpc>
              <a:spcBef>
                <a:spcPts val="2133"/>
              </a:spcBef>
              <a:spcAft>
                <a:spcPts val="0"/>
              </a:spcAft>
              <a:buSzPts val="1700"/>
              <a:buFont typeface="Bevan"/>
              <a:buNone/>
              <a:defRPr sz="2267">
                <a:latin typeface="Bevan"/>
                <a:ea typeface="Bevan"/>
                <a:cs typeface="Bevan"/>
                <a:sym typeface="Bevan"/>
              </a:defRPr>
            </a:lvl7pPr>
            <a:lvl8pPr lvl="7" algn="ctr">
              <a:lnSpc>
                <a:spcPct val="100000"/>
              </a:lnSpc>
              <a:spcBef>
                <a:spcPts val="2133"/>
              </a:spcBef>
              <a:spcAft>
                <a:spcPts val="0"/>
              </a:spcAft>
              <a:buSzPts val="1700"/>
              <a:buFont typeface="Bevan"/>
              <a:buNone/>
              <a:defRPr sz="2267">
                <a:latin typeface="Bevan"/>
                <a:ea typeface="Bevan"/>
                <a:cs typeface="Bevan"/>
                <a:sym typeface="Bevan"/>
              </a:defRPr>
            </a:lvl8pPr>
            <a:lvl9pPr lvl="8" algn="ctr">
              <a:lnSpc>
                <a:spcPct val="100000"/>
              </a:lnSpc>
              <a:spcBef>
                <a:spcPts val="2133"/>
              </a:spcBef>
              <a:spcAft>
                <a:spcPts val="2133"/>
              </a:spcAft>
              <a:buSzPts val="1700"/>
              <a:buFont typeface="Bevan"/>
              <a:buNone/>
              <a:defRPr sz="2267">
                <a:latin typeface="Bevan"/>
                <a:ea typeface="Bevan"/>
                <a:cs typeface="Bevan"/>
                <a:sym typeface="Bevan"/>
              </a:defRPr>
            </a:lvl9pPr>
          </a:lstStyle>
          <a:p>
            <a:r>
              <a:rPr lang="en-GB"/>
              <a:t>Click to edit Master subtitle style</a:t>
            </a:r>
            <a:endParaRPr/>
          </a:p>
        </p:txBody>
      </p:sp>
      <p:sp>
        <p:nvSpPr>
          <p:cNvPr id="58" name="Google Shape;58;p5"/>
          <p:cNvSpPr txBox="1">
            <a:spLocks noGrp="1"/>
          </p:cNvSpPr>
          <p:nvPr>
            <p:ph type="subTitle" idx="2"/>
          </p:nvPr>
        </p:nvSpPr>
        <p:spPr>
          <a:xfrm>
            <a:off x="6594200" y="4142917"/>
            <a:ext cx="3876800" cy="5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Font typeface="Bevan"/>
              <a:buNone/>
              <a:defRPr sz="2400">
                <a:solidFill>
                  <a:schemeClr val="lt1"/>
                </a:solidFill>
                <a:highlight>
                  <a:schemeClr val="accent3"/>
                </a:highlight>
                <a:latin typeface="Bevan"/>
                <a:ea typeface="Bevan"/>
                <a:cs typeface="Bevan"/>
                <a:sym typeface="Bevan"/>
              </a:defRPr>
            </a:lvl1pPr>
            <a:lvl2pPr lvl="1" algn="ctr" rtl="0">
              <a:lnSpc>
                <a:spcPct val="100000"/>
              </a:lnSpc>
              <a:spcBef>
                <a:spcPts val="2133"/>
              </a:spcBef>
              <a:spcAft>
                <a:spcPts val="0"/>
              </a:spcAft>
              <a:buSzPts val="1700"/>
              <a:buFont typeface="Bevan"/>
              <a:buNone/>
              <a:defRPr sz="2267">
                <a:latin typeface="Bevan"/>
                <a:ea typeface="Bevan"/>
                <a:cs typeface="Bevan"/>
                <a:sym typeface="Bevan"/>
              </a:defRPr>
            </a:lvl2pPr>
            <a:lvl3pPr lvl="2" algn="ctr" rtl="0">
              <a:lnSpc>
                <a:spcPct val="100000"/>
              </a:lnSpc>
              <a:spcBef>
                <a:spcPts val="2133"/>
              </a:spcBef>
              <a:spcAft>
                <a:spcPts val="0"/>
              </a:spcAft>
              <a:buSzPts val="1700"/>
              <a:buFont typeface="Bevan"/>
              <a:buNone/>
              <a:defRPr sz="2267">
                <a:latin typeface="Bevan"/>
                <a:ea typeface="Bevan"/>
                <a:cs typeface="Bevan"/>
                <a:sym typeface="Bevan"/>
              </a:defRPr>
            </a:lvl3pPr>
            <a:lvl4pPr lvl="3" algn="ctr" rtl="0">
              <a:lnSpc>
                <a:spcPct val="100000"/>
              </a:lnSpc>
              <a:spcBef>
                <a:spcPts val="2133"/>
              </a:spcBef>
              <a:spcAft>
                <a:spcPts val="0"/>
              </a:spcAft>
              <a:buSzPts val="1700"/>
              <a:buFont typeface="Bevan"/>
              <a:buNone/>
              <a:defRPr sz="2267">
                <a:latin typeface="Bevan"/>
                <a:ea typeface="Bevan"/>
                <a:cs typeface="Bevan"/>
                <a:sym typeface="Bevan"/>
              </a:defRPr>
            </a:lvl4pPr>
            <a:lvl5pPr lvl="4" algn="ctr" rtl="0">
              <a:lnSpc>
                <a:spcPct val="100000"/>
              </a:lnSpc>
              <a:spcBef>
                <a:spcPts val="2133"/>
              </a:spcBef>
              <a:spcAft>
                <a:spcPts val="0"/>
              </a:spcAft>
              <a:buSzPts val="1700"/>
              <a:buFont typeface="Bevan"/>
              <a:buNone/>
              <a:defRPr sz="2267">
                <a:latin typeface="Bevan"/>
                <a:ea typeface="Bevan"/>
                <a:cs typeface="Bevan"/>
                <a:sym typeface="Bevan"/>
              </a:defRPr>
            </a:lvl5pPr>
            <a:lvl6pPr lvl="5" algn="ctr" rtl="0">
              <a:lnSpc>
                <a:spcPct val="100000"/>
              </a:lnSpc>
              <a:spcBef>
                <a:spcPts val="2133"/>
              </a:spcBef>
              <a:spcAft>
                <a:spcPts val="0"/>
              </a:spcAft>
              <a:buSzPts val="1700"/>
              <a:buFont typeface="Bevan"/>
              <a:buNone/>
              <a:defRPr sz="2267">
                <a:latin typeface="Bevan"/>
                <a:ea typeface="Bevan"/>
                <a:cs typeface="Bevan"/>
                <a:sym typeface="Bevan"/>
              </a:defRPr>
            </a:lvl6pPr>
            <a:lvl7pPr lvl="6" algn="ctr" rtl="0">
              <a:lnSpc>
                <a:spcPct val="100000"/>
              </a:lnSpc>
              <a:spcBef>
                <a:spcPts val="2133"/>
              </a:spcBef>
              <a:spcAft>
                <a:spcPts val="0"/>
              </a:spcAft>
              <a:buSzPts val="1700"/>
              <a:buFont typeface="Bevan"/>
              <a:buNone/>
              <a:defRPr sz="2267">
                <a:latin typeface="Bevan"/>
                <a:ea typeface="Bevan"/>
                <a:cs typeface="Bevan"/>
                <a:sym typeface="Bevan"/>
              </a:defRPr>
            </a:lvl7pPr>
            <a:lvl8pPr lvl="7" algn="ctr" rtl="0">
              <a:lnSpc>
                <a:spcPct val="100000"/>
              </a:lnSpc>
              <a:spcBef>
                <a:spcPts val="2133"/>
              </a:spcBef>
              <a:spcAft>
                <a:spcPts val="0"/>
              </a:spcAft>
              <a:buSzPts val="1700"/>
              <a:buFont typeface="Bevan"/>
              <a:buNone/>
              <a:defRPr sz="2267">
                <a:latin typeface="Bevan"/>
                <a:ea typeface="Bevan"/>
                <a:cs typeface="Bevan"/>
                <a:sym typeface="Bevan"/>
              </a:defRPr>
            </a:lvl8pPr>
            <a:lvl9pPr lvl="8" algn="ctr" rtl="0">
              <a:lnSpc>
                <a:spcPct val="100000"/>
              </a:lnSpc>
              <a:spcBef>
                <a:spcPts val="2133"/>
              </a:spcBef>
              <a:spcAft>
                <a:spcPts val="2133"/>
              </a:spcAft>
              <a:buSzPts val="1700"/>
              <a:buFont typeface="Bevan"/>
              <a:buNone/>
              <a:defRPr sz="2267">
                <a:latin typeface="Bevan"/>
                <a:ea typeface="Bevan"/>
                <a:cs typeface="Bevan"/>
                <a:sym typeface="Bevan"/>
              </a:defRPr>
            </a:lvl9pPr>
          </a:lstStyle>
          <a:p>
            <a:r>
              <a:rPr lang="en-GB"/>
              <a:t>Click to edit Master subtitle style</a:t>
            </a:r>
            <a:endParaRPr/>
          </a:p>
        </p:txBody>
      </p:sp>
      <p:sp>
        <p:nvSpPr>
          <p:cNvPr id="59" name="Google Shape;59;p5"/>
          <p:cNvSpPr txBox="1">
            <a:spLocks noGrp="1"/>
          </p:cNvSpPr>
          <p:nvPr>
            <p:ph type="subTitle" idx="3"/>
          </p:nvPr>
        </p:nvSpPr>
        <p:spPr>
          <a:xfrm>
            <a:off x="1721033" y="4689433"/>
            <a:ext cx="3876800" cy="11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60" name="Google Shape;60;p5"/>
          <p:cNvSpPr txBox="1">
            <a:spLocks noGrp="1"/>
          </p:cNvSpPr>
          <p:nvPr>
            <p:ph type="subTitle" idx="4"/>
          </p:nvPr>
        </p:nvSpPr>
        <p:spPr>
          <a:xfrm>
            <a:off x="6594200" y="4689433"/>
            <a:ext cx="3876800" cy="11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61" name="Google Shape;61;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spTree>
    <p:extLst>
      <p:ext uri="{BB962C8B-B14F-4D97-AF65-F5344CB8AC3E}">
        <p14:creationId xmlns:p14="http://schemas.microsoft.com/office/powerpoint/2010/main" val="386301068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5"/>
        <p:cNvGrpSpPr/>
        <p:nvPr/>
      </p:nvGrpSpPr>
      <p:grpSpPr>
        <a:xfrm>
          <a:off x="0" y="0"/>
          <a:ext cx="0" cy="0"/>
          <a:chOff x="0" y="0"/>
          <a:chExt cx="0" cy="0"/>
        </a:xfrm>
      </p:grpSpPr>
      <p:sp>
        <p:nvSpPr>
          <p:cNvPr id="66" name="Google Shape;66;p8"/>
          <p:cNvSpPr/>
          <p:nvPr/>
        </p:nvSpPr>
        <p:spPr>
          <a:xfrm>
            <a:off x="-9700" y="-20267"/>
            <a:ext cx="12231600" cy="6880400"/>
          </a:xfrm>
          <a:prstGeom prst="rect">
            <a:avLst/>
          </a:prstGeom>
          <a:gradFill>
            <a:gsLst>
              <a:gs pos="0">
                <a:schemeClr val="dk2"/>
              </a:gs>
              <a:gs pos="50000">
                <a:schemeClr val="dk2"/>
              </a:gs>
              <a:gs pos="75000">
                <a:schemeClr val="dk2"/>
              </a:gs>
              <a:gs pos="100000">
                <a:schemeClr val="accent2"/>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txBox="1">
            <a:spLocks noGrp="1"/>
          </p:cNvSpPr>
          <p:nvPr>
            <p:ph type="title"/>
          </p:nvPr>
        </p:nvSpPr>
        <p:spPr>
          <a:xfrm>
            <a:off x="960000" y="1249000"/>
            <a:ext cx="7936400" cy="4360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28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r>
              <a:rPr lang="en-GB"/>
              <a:t>Click to edit Master title style</a:t>
            </a:r>
            <a:endParaRPr/>
          </a:p>
        </p:txBody>
      </p:sp>
      <p:sp>
        <p:nvSpPr>
          <p:cNvPr id="68" name="Google Shape;68;p8"/>
          <p:cNvSpPr/>
          <p:nvPr/>
        </p:nvSpPr>
        <p:spPr>
          <a:xfrm>
            <a:off x="5240767" y="-587233"/>
            <a:ext cx="1710467" cy="1663700"/>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p:nvPr/>
        </p:nvSpPr>
        <p:spPr>
          <a:xfrm>
            <a:off x="912617" y="63872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8"/>
          <p:cNvSpPr/>
          <p:nvPr/>
        </p:nvSpPr>
        <p:spPr>
          <a:xfrm>
            <a:off x="-146100" y="667360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49221499"/>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2"/>
        <p:cNvGrpSpPr/>
        <p:nvPr/>
      </p:nvGrpSpPr>
      <p:grpSpPr>
        <a:xfrm>
          <a:off x="0" y="0"/>
          <a:ext cx="0" cy="0"/>
          <a:chOff x="0" y="0"/>
          <a:chExt cx="0" cy="0"/>
        </a:xfrm>
      </p:grpSpPr>
      <p:sp>
        <p:nvSpPr>
          <p:cNvPr id="63" name="Google Shape;63;p6"/>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 name="Google Shape;64;p6"/>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5" name="Google Shape;65;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sp>
        <p:nvSpPr>
          <p:cNvPr id="66" name="Google Shape;66;p6"/>
          <p:cNvSpPr/>
          <p:nvPr/>
        </p:nvSpPr>
        <p:spPr>
          <a:xfrm>
            <a:off x="959985" y="14007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12750190"/>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sp>
        <p:nvSpPr>
          <p:cNvPr id="68" name="Google Shape;68;p7"/>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 name="Google Shape;69;p7"/>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 name="Google Shape;70;p7"/>
          <p:cNvSpPr/>
          <p:nvPr/>
        </p:nvSpPr>
        <p:spPr>
          <a:xfrm>
            <a:off x="959985" y="14007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1" name="Google Shape;71;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sp>
        <p:nvSpPr>
          <p:cNvPr id="72" name="Google Shape;72;p7"/>
          <p:cNvSpPr txBox="1">
            <a:spLocks noGrp="1"/>
          </p:cNvSpPr>
          <p:nvPr>
            <p:ph type="subTitle" idx="1"/>
          </p:nvPr>
        </p:nvSpPr>
        <p:spPr>
          <a:xfrm>
            <a:off x="960000" y="2197800"/>
            <a:ext cx="6983200" cy="3400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Char char="●"/>
              <a:defRPr/>
            </a:lvl1pPr>
            <a:lvl2pPr lvl="1" algn="ctr" rtl="0">
              <a:lnSpc>
                <a:spcPct val="100000"/>
              </a:lnSpc>
              <a:spcBef>
                <a:spcPts val="2133"/>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r>
              <a:rPr lang="en-GB"/>
              <a:t>Click to edit Master subtitle style</a:t>
            </a:r>
            <a:endParaRPr/>
          </a:p>
        </p:txBody>
      </p:sp>
    </p:spTree>
    <p:extLst>
      <p:ext uri="{BB962C8B-B14F-4D97-AF65-F5344CB8AC3E}">
        <p14:creationId xmlns:p14="http://schemas.microsoft.com/office/powerpoint/2010/main" val="1882194889"/>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3"/>
        <p:cNvGrpSpPr/>
        <p:nvPr/>
      </p:nvGrpSpPr>
      <p:grpSpPr>
        <a:xfrm>
          <a:off x="0" y="0"/>
          <a:ext cx="0" cy="0"/>
          <a:chOff x="0" y="0"/>
          <a:chExt cx="0" cy="0"/>
        </a:xfrm>
      </p:grpSpPr>
      <p:sp>
        <p:nvSpPr>
          <p:cNvPr id="74" name="Google Shape;74;p8"/>
          <p:cNvSpPr/>
          <p:nvPr/>
        </p:nvSpPr>
        <p:spPr>
          <a:xfrm>
            <a:off x="297200" y="250400"/>
            <a:ext cx="11597600" cy="6357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8"/>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6" name="Google Shape;76;p8"/>
          <p:cNvSpPr txBox="1">
            <a:spLocks noGrp="1"/>
          </p:cNvSpPr>
          <p:nvPr>
            <p:ph type="title"/>
          </p:nvPr>
        </p:nvSpPr>
        <p:spPr>
          <a:xfrm>
            <a:off x="2286000" y="1742800"/>
            <a:ext cx="76200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9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GB"/>
              <a:t>Click to edit Master title style</a:t>
            </a:r>
            <a:endParaRPr/>
          </a:p>
        </p:txBody>
      </p:sp>
      <p:grpSp>
        <p:nvGrpSpPr>
          <p:cNvPr id="77" name="Google Shape;77;p8"/>
          <p:cNvGrpSpPr/>
          <p:nvPr/>
        </p:nvGrpSpPr>
        <p:grpSpPr>
          <a:xfrm>
            <a:off x="2406796" y="1452931"/>
            <a:ext cx="7617384" cy="4039080"/>
            <a:chOff x="1957497" y="1089698"/>
            <a:chExt cx="5713038" cy="3029310"/>
          </a:xfrm>
        </p:grpSpPr>
        <p:sp>
          <p:nvSpPr>
            <p:cNvPr id="78" name="Google Shape;78;p8"/>
            <p:cNvSpPr/>
            <p:nvPr/>
          </p:nvSpPr>
          <p:spPr>
            <a:xfrm>
              <a:off x="7467003" y="1462002"/>
              <a:ext cx="203532" cy="139727"/>
            </a:xfrm>
            <a:custGeom>
              <a:avLst/>
              <a:gdLst/>
              <a:ahLst/>
              <a:cxnLst/>
              <a:rect l="l" t="t" r="r" b="b"/>
              <a:pathLst>
                <a:path w="3544" h="2433" extrusionOk="0">
                  <a:moveTo>
                    <a:pt x="3162" y="0"/>
                  </a:moveTo>
                  <a:cubicBezTo>
                    <a:pt x="3133" y="0"/>
                    <a:pt x="3103" y="6"/>
                    <a:pt x="3073" y="18"/>
                  </a:cubicBezTo>
                  <a:cubicBezTo>
                    <a:pt x="2478" y="248"/>
                    <a:pt x="2148" y="662"/>
                    <a:pt x="1718" y="1113"/>
                  </a:cubicBezTo>
                  <a:cubicBezTo>
                    <a:pt x="1589" y="1248"/>
                    <a:pt x="1620" y="1412"/>
                    <a:pt x="1713" y="1521"/>
                  </a:cubicBezTo>
                  <a:cubicBezTo>
                    <a:pt x="1625" y="1611"/>
                    <a:pt x="1536" y="1699"/>
                    <a:pt x="1448" y="1788"/>
                  </a:cubicBezTo>
                  <a:cubicBezTo>
                    <a:pt x="1110" y="1612"/>
                    <a:pt x="755" y="1140"/>
                    <a:pt x="522" y="909"/>
                  </a:cubicBezTo>
                  <a:cubicBezTo>
                    <a:pt x="461" y="849"/>
                    <a:pt x="386" y="822"/>
                    <a:pt x="312" y="822"/>
                  </a:cubicBezTo>
                  <a:cubicBezTo>
                    <a:pt x="154" y="822"/>
                    <a:pt x="0" y="943"/>
                    <a:pt x="0" y="1125"/>
                  </a:cubicBezTo>
                  <a:lnTo>
                    <a:pt x="0" y="1734"/>
                  </a:lnTo>
                  <a:cubicBezTo>
                    <a:pt x="0" y="1831"/>
                    <a:pt x="56" y="1957"/>
                    <a:pt x="152" y="1999"/>
                  </a:cubicBezTo>
                  <a:cubicBezTo>
                    <a:pt x="472" y="2135"/>
                    <a:pt x="810" y="2208"/>
                    <a:pt x="1137" y="2320"/>
                  </a:cubicBezTo>
                  <a:cubicBezTo>
                    <a:pt x="1224" y="2369"/>
                    <a:pt x="1312" y="2411"/>
                    <a:pt x="1399" y="2429"/>
                  </a:cubicBezTo>
                  <a:cubicBezTo>
                    <a:pt x="1413" y="2431"/>
                    <a:pt x="1427" y="2432"/>
                    <a:pt x="1440" y="2432"/>
                  </a:cubicBezTo>
                  <a:cubicBezTo>
                    <a:pt x="1457" y="2432"/>
                    <a:pt x="1473" y="2431"/>
                    <a:pt x="1489" y="2431"/>
                  </a:cubicBezTo>
                  <a:cubicBezTo>
                    <a:pt x="1496" y="2431"/>
                    <a:pt x="1503" y="2433"/>
                    <a:pt x="1511" y="2433"/>
                  </a:cubicBezTo>
                  <a:cubicBezTo>
                    <a:pt x="1856" y="2411"/>
                    <a:pt x="2122" y="1977"/>
                    <a:pt x="2344" y="1749"/>
                  </a:cubicBezTo>
                  <a:cubicBezTo>
                    <a:pt x="2732" y="1350"/>
                    <a:pt x="3097" y="928"/>
                    <a:pt x="3416" y="468"/>
                  </a:cubicBezTo>
                  <a:cubicBezTo>
                    <a:pt x="3544" y="280"/>
                    <a:pt x="3372" y="0"/>
                    <a:pt x="3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8"/>
            <p:cNvSpPr/>
            <p:nvPr/>
          </p:nvSpPr>
          <p:spPr>
            <a:xfrm>
              <a:off x="6897800" y="1089698"/>
              <a:ext cx="367305" cy="274131"/>
            </a:xfrm>
            <a:custGeom>
              <a:avLst/>
              <a:gdLst/>
              <a:ahLst/>
              <a:cxnLst/>
              <a:rect l="l" t="t" r="r" b="b"/>
              <a:pathLst>
                <a:path w="6268" h="4678" extrusionOk="0">
                  <a:moveTo>
                    <a:pt x="5042" y="725"/>
                  </a:moveTo>
                  <a:cubicBezTo>
                    <a:pt x="5316" y="1726"/>
                    <a:pt x="4572" y="2540"/>
                    <a:pt x="3897" y="3311"/>
                  </a:cubicBezTo>
                  <a:cubicBezTo>
                    <a:pt x="3940" y="2336"/>
                    <a:pt x="4163" y="1228"/>
                    <a:pt x="5042" y="725"/>
                  </a:cubicBezTo>
                  <a:close/>
                  <a:moveTo>
                    <a:pt x="1355" y="1668"/>
                  </a:moveTo>
                  <a:cubicBezTo>
                    <a:pt x="2138" y="1668"/>
                    <a:pt x="2739" y="3025"/>
                    <a:pt x="2985" y="3968"/>
                  </a:cubicBezTo>
                  <a:cubicBezTo>
                    <a:pt x="2245" y="3283"/>
                    <a:pt x="1425" y="2693"/>
                    <a:pt x="745" y="1943"/>
                  </a:cubicBezTo>
                  <a:cubicBezTo>
                    <a:pt x="958" y="1751"/>
                    <a:pt x="1162" y="1668"/>
                    <a:pt x="1355" y="1668"/>
                  </a:cubicBezTo>
                  <a:close/>
                  <a:moveTo>
                    <a:pt x="5209" y="1"/>
                  </a:moveTo>
                  <a:cubicBezTo>
                    <a:pt x="5182" y="1"/>
                    <a:pt x="5155" y="5"/>
                    <a:pt x="5131" y="14"/>
                  </a:cubicBezTo>
                  <a:cubicBezTo>
                    <a:pt x="3848" y="514"/>
                    <a:pt x="3411" y="1761"/>
                    <a:pt x="3306" y="3027"/>
                  </a:cubicBezTo>
                  <a:cubicBezTo>
                    <a:pt x="2882" y="2017"/>
                    <a:pt x="2156" y="1022"/>
                    <a:pt x="1311" y="1022"/>
                  </a:cubicBezTo>
                  <a:cubicBezTo>
                    <a:pt x="931" y="1022"/>
                    <a:pt x="526" y="1224"/>
                    <a:pt x="115" y="1719"/>
                  </a:cubicBezTo>
                  <a:cubicBezTo>
                    <a:pt x="0" y="1857"/>
                    <a:pt x="0" y="2013"/>
                    <a:pt x="115" y="2151"/>
                  </a:cubicBezTo>
                  <a:cubicBezTo>
                    <a:pt x="890" y="3084"/>
                    <a:pt x="1896" y="3751"/>
                    <a:pt x="2759" y="4591"/>
                  </a:cubicBezTo>
                  <a:cubicBezTo>
                    <a:pt x="2821" y="4652"/>
                    <a:pt x="2890" y="4677"/>
                    <a:pt x="2957" y="4677"/>
                  </a:cubicBezTo>
                  <a:cubicBezTo>
                    <a:pt x="3030" y="4677"/>
                    <a:pt x="3100" y="4648"/>
                    <a:pt x="3157" y="4601"/>
                  </a:cubicBezTo>
                  <a:cubicBezTo>
                    <a:pt x="3204" y="4651"/>
                    <a:pt x="3268" y="4673"/>
                    <a:pt x="3336" y="4673"/>
                  </a:cubicBezTo>
                  <a:cubicBezTo>
                    <a:pt x="3464" y="4673"/>
                    <a:pt x="3603" y="4591"/>
                    <a:pt x="3655" y="4455"/>
                  </a:cubicBezTo>
                  <a:cubicBezTo>
                    <a:pt x="3727" y="4440"/>
                    <a:pt x="3797" y="4401"/>
                    <a:pt x="3848" y="4326"/>
                  </a:cubicBezTo>
                  <a:cubicBezTo>
                    <a:pt x="4781" y="2992"/>
                    <a:pt x="6268" y="1941"/>
                    <a:pt x="5475" y="155"/>
                  </a:cubicBezTo>
                  <a:cubicBezTo>
                    <a:pt x="5436" y="64"/>
                    <a:pt x="5315" y="1"/>
                    <a:pt x="5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8"/>
            <p:cNvSpPr/>
            <p:nvPr/>
          </p:nvSpPr>
          <p:spPr>
            <a:xfrm rot="10102679">
              <a:off x="1985756" y="3560696"/>
              <a:ext cx="225957" cy="303542"/>
            </a:xfrm>
            <a:custGeom>
              <a:avLst/>
              <a:gdLst/>
              <a:ahLst/>
              <a:cxnLst/>
              <a:rect l="l" t="t" r="r" b="b"/>
              <a:pathLst>
                <a:path w="3856" h="5180" extrusionOk="0">
                  <a:moveTo>
                    <a:pt x="434" y="1"/>
                  </a:moveTo>
                  <a:cubicBezTo>
                    <a:pt x="172" y="1"/>
                    <a:pt x="1" y="402"/>
                    <a:pt x="282" y="575"/>
                  </a:cubicBezTo>
                  <a:cubicBezTo>
                    <a:pt x="1925" y="1588"/>
                    <a:pt x="2603" y="3209"/>
                    <a:pt x="3192" y="4968"/>
                  </a:cubicBezTo>
                  <a:cubicBezTo>
                    <a:pt x="3241" y="5115"/>
                    <a:pt x="3364" y="5179"/>
                    <a:pt x="3486" y="5179"/>
                  </a:cubicBezTo>
                  <a:cubicBezTo>
                    <a:pt x="3671" y="5179"/>
                    <a:pt x="3856" y="5032"/>
                    <a:pt x="3780" y="4807"/>
                  </a:cubicBezTo>
                  <a:cubicBezTo>
                    <a:pt x="3138" y="2891"/>
                    <a:pt x="2374" y="1147"/>
                    <a:pt x="590" y="48"/>
                  </a:cubicBezTo>
                  <a:cubicBezTo>
                    <a:pt x="536" y="15"/>
                    <a:pt x="48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8"/>
            <p:cNvSpPr/>
            <p:nvPr/>
          </p:nvSpPr>
          <p:spPr>
            <a:xfrm rot="9504906">
              <a:off x="2060353" y="3784544"/>
              <a:ext cx="225959" cy="303545"/>
            </a:xfrm>
            <a:custGeom>
              <a:avLst/>
              <a:gdLst/>
              <a:ahLst/>
              <a:cxnLst/>
              <a:rect l="l" t="t" r="r" b="b"/>
              <a:pathLst>
                <a:path w="3856" h="5180" extrusionOk="0">
                  <a:moveTo>
                    <a:pt x="434" y="1"/>
                  </a:moveTo>
                  <a:cubicBezTo>
                    <a:pt x="172" y="1"/>
                    <a:pt x="1" y="402"/>
                    <a:pt x="282" y="575"/>
                  </a:cubicBezTo>
                  <a:cubicBezTo>
                    <a:pt x="1925" y="1588"/>
                    <a:pt x="2603" y="3209"/>
                    <a:pt x="3192" y="4968"/>
                  </a:cubicBezTo>
                  <a:cubicBezTo>
                    <a:pt x="3241" y="5115"/>
                    <a:pt x="3364" y="5179"/>
                    <a:pt x="3486" y="5179"/>
                  </a:cubicBezTo>
                  <a:cubicBezTo>
                    <a:pt x="3671" y="5179"/>
                    <a:pt x="3856" y="5032"/>
                    <a:pt x="3780" y="4807"/>
                  </a:cubicBezTo>
                  <a:cubicBezTo>
                    <a:pt x="3138" y="2891"/>
                    <a:pt x="2374" y="1147"/>
                    <a:pt x="590" y="48"/>
                  </a:cubicBezTo>
                  <a:cubicBezTo>
                    <a:pt x="536" y="15"/>
                    <a:pt x="48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462253121"/>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 name="Google Shape;84;p9"/>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5" name="Google Shape;85;p9"/>
          <p:cNvSpPr txBox="1">
            <a:spLocks noGrp="1"/>
          </p:cNvSpPr>
          <p:nvPr>
            <p:ph type="subTitle" idx="1"/>
          </p:nvPr>
        </p:nvSpPr>
        <p:spPr>
          <a:xfrm>
            <a:off x="3427933" y="3367633"/>
            <a:ext cx="5336000" cy="14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86" name="Google Shape;86;p9"/>
          <p:cNvSpPr/>
          <p:nvPr/>
        </p:nvSpPr>
        <p:spPr>
          <a:xfrm>
            <a:off x="9941547" y="2059195"/>
            <a:ext cx="253308" cy="285733"/>
          </a:xfrm>
          <a:custGeom>
            <a:avLst/>
            <a:gdLst/>
            <a:ahLst/>
            <a:cxnLst/>
            <a:rect l="l" t="t" r="r" b="b"/>
            <a:pathLst>
              <a:path w="3242" h="3657" extrusionOk="0">
                <a:moveTo>
                  <a:pt x="2166" y="1295"/>
                </a:moveTo>
                <a:lnTo>
                  <a:pt x="2166" y="1295"/>
                </a:lnTo>
                <a:cubicBezTo>
                  <a:pt x="2151" y="1314"/>
                  <a:pt x="2138" y="1333"/>
                  <a:pt x="2123" y="1352"/>
                </a:cubicBezTo>
                <a:cubicBezTo>
                  <a:pt x="2118" y="1336"/>
                  <a:pt x="2112" y="1322"/>
                  <a:pt x="2106" y="1308"/>
                </a:cubicBezTo>
                <a:cubicBezTo>
                  <a:pt x="2126" y="1305"/>
                  <a:pt x="2146" y="1299"/>
                  <a:pt x="2166" y="1295"/>
                </a:cubicBezTo>
                <a:close/>
                <a:moveTo>
                  <a:pt x="1513" y="1463"/>
                </a:moveTo>
                <a:cubicBezTo>
                  <a:pt x="1570" y="1599"/>
                  <a:pt x="1627" y="1737"/>
                  <a:pt x="1682" y="1874"/>
                </a:cubicBezTo>
                <a:cubicBezTo>
                  <a:pt x="1629" y="1933"/>
                  <a:pt x="1579" y="1994"/>
                  <a:pt x="1526" y="2053"/>
                </a:cubicBezTo>
                <a:cubicBezTo>
                  <a:pt x="1411" y="1977"/>
                  <a:pt x="1300" y="1896"/>
                  <a:pt x="1191" y="1813"/>
                </a:cubicBezTo>
                <a:cubicBezTo>
                  <a:pt x="1210" y="1724"/>
                  <a:pt x="1232" y="1636"/>
                  <a:pt x="1253" y="1548"/>
                </a:cubicBezTo>
                <a:cubicBezTo>
                  <a:pt x="1339" y="1517"/>
                  <a:pt x="1427" y="1490"/>
                  <a:pt x="1513" y="1463"/>
                </a:cubicBezTo>
                <a:close/>
                <a:moveTo>
                  <a:pt x="1070" y="2478"/>
                </a:moveTo>
                <a:cubicBezTo>
                  <a:pt x="1080" y="2486"/>
                  <a:pt x="1093" y="2492"/>
                  <a:pt x="1104" y="2501"/>
                </a:cubicBezTo>
                <a:cubicBezTo>
                  <a:pt x="1089" y="2516"/>
                  <a:pt x="1074" y="2533"/>
                  <a:pt x="1060" y="2547"/>
                </a:cubicBezTo>
                <a:cubicBezTo>
                  <a:pt x="1062" y="2524"/>
                  <a:pt x="1066" y="2501"/>
                  <a:pt x="1070" y="2478"/>
                </a:cubicBezTo>
                <a:close/>
                <a:moveTo>
                  <a:pt x="1328" y="0"/>
                </a:moveTo>
                <a:cubicBezTo>
                  <a:pt x="1195" y="0"/>
                  <a:pt x="1056" y="88"/>
                  <a:pt x="1011" y="224"/>
                </a:cubicBezTo>
                <a:cubicBezTo>
                  <a:pt x="915" y="509"/>
                  <a:pt x="828" y="793"/>
                  <a:pt x="747" y="1077"/>
                </a:cubicBezTo>
                <a:cubicBezTo>
                  <a:pt x="603" y="1129"/>
                  <a:pt x="456" y="1179"/>
                  <a:pt x="309" y="1231"/>
                </a:cubicBezTo>
                <a:cubicBezTo>
                  <a:pt x="98" y="1303"/>
                  <a:pt x="1" y="1574"/>
                  <a:pt x="174" y="1740"/>
                </a:cubicBezTo>
                <a:cubicBezTo>
                  <a:pt x="287" y="1849"/>
                  <a:pt x="403" y="1953"/>
                  <a:pt x="522" y="2054"/>
                </a:cubicBezTo>
                <a:cubicBezTo>
                  <a:pt x="444" y="2478"/>
                  <a:pt x="396" y="2909"/>
                  <a:pt x="388" y="3355"/>
                </a:cubicBezTo>
                <a:cubicBezTo>
                  <a:pt x="386" y="3537"/>
                  <a:pt x="542" y="3657"/>
                  <a:pt x="700" y="3657"/>
                </a:cubicBezTo>
                <a:cubicBezTo>
                  <a:pt x="775" y="3657"/>
                  <a:pt x="850" y="3630"/>
                  <a:pt x="910" y="3571"/>
                </a:cubicBezTo>
                <a:cubicBezTo>
                  <a:pt x="1153" y="3327"/>
                  <a:pt x="1394" y="3079"/>
                  <a:pt x="1629" y="2831"/>
                </a:cubicBezTo>
                <a:cubicBezTo>
                  <a:pt x="1985" y="3032"/>
                  <a:pt x="2357" y="3204"/>
                  <a:pt x="2748" y="3344"/>
                </a:cubicBezTo>
                <a:cubicBezTo>
                  <a:pt x="2785" y="3357"/>
                  <a:pt x="2820" y="3363"/>
                  <a:pt x="2853" y="3363"/>
                </a:cubicBezTo>
                <a:cubicBezTo>
                  <a:pt x="3146" y="3363"/>
                  <a:pt x="3241" y="2873"/>
                  <a:pt x="2910" y="2756"/>
                </a:cubicBezTo>
                <a:cubicBezTo>
                  <a:pt x="2769" y="2706"/>
                  <a:pt x="2630" y="2648"/>
                  <a:pt x="2494" y="2588"/>
                </a:cubicBezTo>
                <a:cubicBezTo>
                  <a:pt x="2531" y="2527"/>
                  <a:pt x="2543" y="2450"/>
                  <a:pt x="2514" y="2360"/>
                </a:cubicBezTo>
                <a:cubicBezTo>
                  <a:pt x="2471" y="2236"/>
                  <a:pt x="2426" y="2115"/>
                  <a:pt x="2379" y="1993"/>
                </a:cubicBezTo>
                <a:cubicBezTo>
                  <a:pt x="2629" y="1695"/>
                  <a:pt x="2872" y="1391"/>
                  <a:pt x="3093" y="1069"/>
                </a:cubicBezTo>
                <a:cubicBezTo>
                  <a:pt x="3224" y="880"/>
                  <a:pt x="3054" y="610"/>
                  <a:pt x="2839" y="610"/>
                </a:cubicBezTo>
                <a:cubicBezTo>
                  <a:pt x="2836" y="610"/>
                  <a:pt x="2833" y="610"/>
                  <a:pt x="2830" y="610"/>
                </a:cubicBezTo>
                <a:cubicBezTo>
                  <a:pt x="2492" y="619"/>
                  <a:pt x="2170" y="668"/>
                  <a:pt x="1854" y="743"/>
                </a:cubicBezTo>
                <a:cubicBezTo>
                  <a:pt x="1762" y="545"/>
                  <a:pt x="1666" y="347"/>
                  <a:pt x="1568" y="150"/>
                </a:cubicBezTo>
                <a:cubicBezTo>
                  <a:pt x="1516" y="45"/>
                  <a:pt x="1424" y="0"/>
                  <a:pt x="132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7" name="Google Shape;87;p9"/>
          <p:cNvSpPr/>
          <p:nvPr/>
        </p:nvSpPr>
        <p:spPr>
          <a:xfrm>
            <a:off x="10402814" y="1688395"/>
            <a:ext cx="253308" cy="285733"/>
          </a:xfrm>
          <a:custGeom>
            <a:avLst/>
            <a:gdLst/>
            <a:ahLst/>
            <a:cxnLst/>
            <a:rect l="l" t="t" r="r" b="b"/>
            <a:pathLst>
              <a:path w="3242" h="3657" extrusionOk="0">
                <a:moveTo>
                  <a:pt x="2166" y="1295"/>
                </a:moveTo>
                <a:lnTo>
                  <a:pt x="2166" y="1295"/>
                </a:lnTo>
                <a:cubicBezTo>
                  <a:pt x="2151" y="1314"/>
                  <a:pt x="2138" y="1333"/>
                  <a:pt x="2123" y="1352"/>
                </a:cubicBezTo>
                <a:cubicBezTo>
                  <a:pt x="2118" y="1336"/>
                  <a:pt x="2112" y="1322"/>
                  <a:pt x="2106" y="1308"/>
                </a:cubicBezTo>
                <a:cubicBezTo>
                  <a:pt x="2126" y="1305"/>
                  <a:pt x="2146" y="1299"/>
                  <a:pt x="2166" y="1295"/>
                </a:cubicBezTo>
                <a:close/>
                <a:moveTo>
                  <a:pt x="1513" y="1463"/>
                </a:moveTo>
                <a:cubicBezTo>
                  <a:pt x="1570" y="1599"/>
                  <a:pt x="1627" y="1737"/>
                  <a:pt x="1682" y="1874"/>
                </a:cubicBezTo>
                <a:cubicBezTo>
                  <a:pt x="1629" y="1933"/>
                  <a:pt x="1579" y="1994"/>
                  <a:pt x="1526" y="2053"/>
                </a:cubicBezTo>
                <a:cubicBezTo>
                  <a:pt x="1411" y="1977"/>
                  <a:pt x="1300" y="1896"/>
                  <a:pt x="1191" y="1813"/>
                </a:cubicBezTo>
                <a:cubicBezTo>
                  <a:pt x="1210" y="1724"/>
                  <a:pt x="1232" y="1636"/>
                  <a:pt x="1253" y="1548"/>
                </a:cubicBezTo>
                <a:cubicBezTo>
                  <a:pt x="1339" y="1517"/>
                  <a:pt x="1427" y="1490"/>
                  <a:pt x="1513" y="1463"/>
                </a:cubicBezTo>
                <a:close/>
                <a:moveTo>
                  <a:pt x="1070" y="2478"/>
                </a:moveTo>
                <a:cubicBezTo>
                  <a:pt x="1080" y="2486"/>
                  <a:pt x="1093" y="2492"/>
                  <a:pt x="1104" y="2501"/>
                </a:cubicBezTo>
                <a:cubicBezTo>
                  <a:pt x="1089" y="2516"/>
                  <a:pt x="1074" y="2533"/>
                  <a:pt x="1060" y="2547"/>
                </a:cubicBezTo>
                <a:cubicBezTo>
                  <a:pt x="1062" y="2524"/>
                  <a:pt x="1066" y="2501"/>
                  <a:pt x="1070" y="2478"/>
                </a:cubicBezTo>
                <a:close/>
                <a:moveTo>
                  <a:pt x="1328" y="0"/>
                </a:moveTo>
                <a:cubicBezTo>
                  <a:pt x="1195" y="0"/>
                  <a:pt x="1056" y="88"/>
                  <a:pt x="1011" y="224"/>
                </a:cubicBezTo>
                <a:cubicBezTo>
                  <a:pt x="915" y="509"/>
                  <a:pt x="828" y="793"/>
                  <a:pt x="747" y="1077"/>
                </a:cubicBezTo>
                <a:cubicBezTo>
                  <a:pt x="603" y="1129"/>
                  <a:pt x="456" y="1179"/>
                  <a:pt x="309" y="1231"/>
                </a:cubicBezTo>
                <a:cubicBezTo>
                  <a:pt x="98" y="1303"/>
                  <a:pt x="1" y="1574"/>
                  <a:pt x="174" y="1740"/>
                </a:cubicBezTo>
                <a:cubicBezTo>
                  <a:pt x="287" y="1849"/>
                  <a:pt x="403" y="1953"/>
                  <a:pt x="522" y="2054"/>
                </a:cubicBezTo>
                <a:cubicBezTo>
                  <a:pt x="444" y="2478"/>
                  <a:pt x="396" y="2909"/>
                  <a:pt x="388" y="3355"/>
                </a:cubicBezTo>
                <a:cubicBezTo>
                  <a:pt x="386" y="3537"/>
                  <a:pt x="542" y="3657"/>
                  <a:pt x="700" y="3657"/>
                </a:cubicBezTo>
                <a:cubicBezTo>
                  <a:pt x="775" y="3657"/>
                  <a:pt x="850" y="3630"/>
                  <a:pt x="910" y="3571"/>
                </a:cubicBezTo>
                <a:cubicBezTo>
                  <a:pt x="1153" y="3327"/>
                  <a:pt x="1394" y="3079"/>
                  <a:pt x="1629" y="2831"/>
                </a:cubicBezTo>
                <a:cubicBezTo>
                  <a:pt x="1985" y="3032"/>
                  <a:pt x="2357" y="3204"/>
                  <a:pt x="2748" y="3344"/>
                </a:cubicBezTo>
                <a:cubicBezTo>
                  <a:pt x="2785" y="3357"/>
                  <a:pt x="2820" y="3363"/>
                  <a:pt x="2853" y="3363"/>
                </a:cubicBezTo>
                <a:cubicBezTo>
                  <a:pt x="3146" y="3363"/>
                  <a:pt x="3241" y="2873"/>
                  <a:pt x="2910" y="2756"/>
                </a:cubicBezTo>
                <a:cubicBezTo>
                  <a:pt x="2769" y="2706"/>
                  <a:pt x="2630" y="2648"/>
                  <a:pt x="2494" y="2588"/>
                </a:cubicBezTo>
                <a:cubicBezTo>
                  <a:pt x="2531" y="2527"/>
                  <a:pt x="2543" y="2450"/>
                  <a:pt x="2514" y="2360"/>
                </a:cubicBezTo>
                <a:cubicBezTo>
                  <a:pt x="2471" y="2236"/>
                  <a:pt x="2426" y="2115"/>
                  <a:pt x="2379" y="1993"/>
                </a:cubicBezTo>
                <a:cubicBezTo>
                  <a:pt x="2629" y="1695"/>
                  <a:pt x="2872" y="1391"/>
                  <a:pt x="3093" y="1069"/>
                </a:cubicBezTo>
                <a:cubicBezTo>
                  <a:pt x="3224" y="880"/>
                  <a:pt x="3054" y="610"/>
                  <a:pt x="2839" y="610"/>
                </a:cubicBezTo>
                <a:cubicBezTo>
                  <a:pt x="2836" y="610"/>
                  <a:pt x="2833" y="610"/>
                  <a:pt x="2830" y="610"/>
                </a:cubicBezTo>
                <a:cubicBezTo>
                  <a:pt x="2492" y="619"/>
                  <a:pt x="2170" y="668"/>
                  <a:pt x="1854" y="743"/>
                </a:cubicBezTo>
                <a:cubicBezTo>
                  <a:pt x="1762" y="545"/>
                  <a:pt x="1666" y="347"/>
                  <a:pt x="1568" y="150"/>
                </a:cubicBezTo>
                <a:cubicBezTo>
                  <a:pt x="1516" y="45"/>
                  <a:pt x="1424" y="0"/>
                  <a:pt x="132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8" name="Google Shape;88;p9"/>
          <p:cNvSpPr/>
          <p:nvPr/>
        </p:nvSpPr>
        <p:spPr>
          <a:xfrm>
            <a:off x="2121340" y="5206742"/>
            <a:ext cx="390901" cy="167127"/>
          </a:xfrm>
          <a:custGeom>
            <a:avLst/>
            <a:gdLst/>
            <a:ahLst/>
            <a:cxnLst/>
            <a:rect l="l" t="t" r="r" b="b"/>
            <a:pathLst>
              <a:path w="5003" h="2139" extrusionOk="0">
                <a:moveTo>
                  <a:pt x="3494" y="608"/>
                </a:moveTo>
                <a:cubicBezTo>
                  <a:pt x="3699" y="608"/>
                  <a:pt x="3905" y="638"/>
                  <a:pt x="4110" y="705"/>
                </a:cubicBezTo>
                <a:cubicBezTo>
                  <a:pt x="3299" y="1358"/>
                  <a:pt x="2247" y="1494"/>
                  <a:pt x="1206" y="1521"/>
                </a:cubicBezTo>
                <a:cubicBezTo>
                  <a:pt x="1907" y="1066"/>
                  <a:pt x="2692" y="608"/>
                  <a:pt x="3494" y="608"/>
                </a:cubicBezTo>
                <a:close/>
                <a:moveTo>
                  <a:pt x="3524" y="0"/>
                </a:moveTo>
                <a:cubicBezTo>
                  <a:pt x="2510" y="0"/>
                  <a:pt x="1526" y="581"/>
                  <a:pt x="640" y="1164"/>
                </a:cubicBezTo>
                <a:cubicBezTo>
                  <a:pt x="567" y="1212"/>
                  <a:pt x="527" y="1274"/>
                  <a:pt x="511" y="1340"/>
                </a:cubicBezTo>
                <a:cubicBezTo>
                  <a:pt x="402" y="1370"/>
                  <a:pt x="333" y="1448"/>
                  <a:pt x="309" y="1544"/>
                </a:cubicBezTo>
                <a:cubicBezTo>
                  <a:pt x="0" y="1622"/>
                  <a:pt x="22" y="2138"/>
                  <a:pt x="387" y="2138"/>
                </a:cubicBezTo>
                <a:cubicBezTo>
                  <a:pt x="1979" y="2137"/>
                  <a:pt x="3723" y="2090"/>
                  <a:pt x="4872" y="830"/>
                </a:cubicBezTo>
                <a:cubicBezTo>
                  <a:pt x="5003" y="685"/>
                  <a:pt x="4989" y="451"/>
                  <a:pt x="4811" y="350"/>
                </a:cubicBezTo>
                <a:cubicBezTo>
                  <a:pt x="4380" y="103"/>
                  <a:pt x="3950" y="0"/>
                  <a:pt x="35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9" name="Google Shape;89;p9"/>
          <p:cNvSpPr/>
          <p:nvPr/>
        </p:nvSpPr>
        <p:spPr>
          <a:xfrm rot="-5400000">
            <a:off x="1777640" y="4927709"/>
            <a:ext cx="390901" cy="167127"/>
          </a:xfrm>
          <a:custGeom>
            <a:avLst/>
            <a:gdLst/>
            <a:ahLst/>
            <a:cxnLst/>
            <a:rect l="l" t="t" r="r" b="b"/>
            <a:pathLst>
              <a:path w="5003" h="2139" extrusionOk="0">
                <a:moveTo>
                  <a:pt x="3494" y="608"/>
                </a:moveTo>
                <a:cubicBezTo>
                  <a:pt x="3699" y="608"/>
                  <a:pt x="3905" y="638"/>
                  <a:pt x="4110" y="705"/>
                </a:cubicBezTo>
                <a:cubicBezTo>
                  <a:pt x="3299" y="1358"/>
                  <a:pt x="2247" y="1494"/>
                  <a:pt x="1206" y="1521"/>
                </a:cubicBezTo>
                <a:cubicBezTo>
                  <a:pt x="1907" y="1066"/>
                  <a:pt x="2692" y="608"/>
                  <a:pt x="3494" y="608"/>
                </a:cubicBezTo>
                <a:close/>
                <a:moveTo>
                  <a:pt x="3524" y="0"/>
                </a:moveTo>
                <a:cubicBezTo>
                  <a:pt x="2510" y="0"/>
                  <a:pt x="1526" y="581"/>
                  <a:pt x="640" y="1164"/>
                </a:cubicBezTo>
                <a:cubicBezTo>
                  <a:pt x="567" y="1212"/>
                  <a:pt x="527" y="1274"/>
                  <a:pt x="511" y="1340"/>
                </a:cubicBezTo>
                <a:cubicBezTo>
                  <a:pt x="402" y="1370"/>
                  <a:pt x="333" y="1448"/>
                  <a:pt x="309" y="1544"/>
                </a:cubicBezTo>
                <a:cubicBezTo>
                  <a:pt x="0" y="1622"/>
                  <a:pt x="22" y="2138"/>
                  <a:pt x="387" y="2138"/>
                </a:cubicBezTo>
                <a:cubicBezTo>
                  <a:pt x="1979" y="2137"/>
                  <a:pt x="3723" y="2090"/>
                  <a:pt x="4872" y="830"/>
                </a:cubicBezTo>
                <a:cubicBezTo>
                  <a:pt x="5003" y="685"/>
                  <a:pt x="4989" y="451"/>
                  <a:pt x="4811" y="350"/>
                </a:cubicBezTo>
                <a:cubicBezTo>
                  <a:pt x="4380" y="103"/>
                  <a:pt x="3950" y="0"/>
                  <a:pt x="35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90" name="Google Shape;90;p9"/>
          <p:cNvSpPr txBox="1">
            <a:spLocks noGrp="1"/>
          </p:cNvSpPr>
          <p:nvPr>
            <p:ph type="title"/>
          </p:nvPr>
        </p:nvSpPr>
        <p:spPr>
          <a:xfrm>
            <a:off x="3189200" y="20591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GB"/>
              <a:t>Click to edit Master title style</a:t>
            </a:r>
            <a:endParaRPr/>
          </a:p>
        </p:txBody>
      </p:sp>
    </p:spTree>
    <p:extLst>
      <p:ext uri="{BB962C8B-B14F-4D97-AF65-F5344CB8AC3E}">
        <p14:creationId xmlns:p14="http://schemas.microsoft.com/office/powerpoint/2010/main" val="3564987208"/>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1"/>
        <p:cNvGrpSpPr/>
        <p:nvPr/>
      </p:nvGrpSpPr>
      <p:grpSpPr>
        <a:xfrm>
          <a:off x="0" y="0"/>
          <a:ext cx="0" cy="0"/>
          <a:chOff x="0" y="0"/>
          <a:chExt cx="0" cy="0"/>
        </a:xfrm>
      </p:grpSpPr>
      <p:sp>
        <p:nvSpPr>
          <p:cNvPr id="92" name="Google Shape;92;p10"/>
          <p:cNvSpPr txBox="1">
            <a:spLocks noGrp="1"/>
          </p:cNvSpPr>
          <p:nvPr>
            <p:ph type="title"/>
          </p:nvPr>
        </p:nvSpPr>
        <p:spPr>
          <a:xfrm>
            <a:off x="6304467" y="720000"/>
            <a:ext cx="4927600" cy="3367600"/>
          </a:xfrm>
          <a:prstGeom prst="rect">
            <a:avLst/>
          </a:prstGeom>
          <a:solidFill>
            <a:schemeClr val="dk2"/>
          </a:solidFill>
        </p:spPr>
        <p:txBody>
          <a:bodyPr spcFirstLastPara="1" wrap="square" lIns="91425" tIns="91425" rIns="91425" bIns="91425" anchor="ctr" anchorCtr="0">
            <a:noAutofit/>
          </a:bodyPr>
          <a:lstStyle>
            <a:lvl1pPr lvl="0" algn="r" rtl="0">
              <a:spcBef>
                <a:spcPts val="0"/>
              </a:spcBef>
              <a:spcAft>
                <a:spcPts val="0"/>
              </a:spcAft>
              <a:buSzPts val="2800"/>
              <a:buNone/>
              <a:defRPr sz="49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grpSp>
        <p:nvGrpSpPr>
          <p:cNvPr id="93" name="Google Shape;93;p10"/>
          <p:cNvGrpSpPr/>
          <p:nvPr/>
        </p:nvGrpSpPr>
        <p:grpSpPr>
          <a:xfrm>
            <a:off x="6304467" y="4648967"/>
            <a:ext cx="1407764" cy="720000"/>
            <a:chOff x="4728350" y="3486725"/>
            <a:chExt cx="1055823" cy="540000"/>
          </a:xfrm>
        </p:grpSpPr>
        <p:sp>
          <p:nvSpPr>
            <p:cNvPr id="94" name="Google Shape;94;p10"/>
            <p:cNvSpPr/>
            <p:nvPr/>
          </p:nvSpPr>
          <p:spPr>
            <a:xfrm>
              <a:off x="4728350" y="3486725"/>
              <a:ext cx="1055823" cy="195794"/>
            </a:xfrm>
            <a:custGeom>
              <a:avLst/>
              <a:gdLst/>
              <a:ahLst/>
              <a:cxnLst/>
              <a:rect l="l" t="t" r="r" b="b"/>
              <a:pathLst>
                <a:path w="22929" h="4252" extrusionOk="0">
                  <a:moveTo>
                    <a:pt x="10399" y="0"/>
                  </a:moveTo>
                  <a:cubicBezTo>
                    <a:pt x="10135" y="0"/>
                    <a:pt x="9863" y="39"/>
                    <a:pt x="9578" y="124"/>
                  </a:cubicBezTo>
                  <a:cubicBezTo>
                    <a:pt x="9285" y="211"/>
                    <a:pt x="9041" y="449"/>
                    <a:pt x="8833" y="657"/>
                  </a:cubicBezTo>
                  <a:cubicBezTo>
                    <a:pt x="8338" y="1150"/>
                    <a:pt x="7869" y="1478"/>
                    <a:pt x="7255" y="1816"/>
                  </a:cubicBezTo>
                  <a:cubicBezTo>
                    <a:pt x="7050" y="1928"/>
                    <a:pt x="6829" y="1974"/>
                    <a:pt x="6599" y="1974"/>
                  </a:cubicBezTo>
                  <a:cubicBezTo>
                    <a:pt x="5731" y="1974"/>
                    <a:pt x="4726" y="1332"/>
                    <a:pt x="3896" y="1246"/>
                  </a:cubicBezTo>
                  <a:cubicBezTo>
                    <a:pt x="3710" y="1227"/>
                    <a:pt x="3532" y="1217"/>
                    <a:pt x="3362" y="1217"/>
                  </a:cubicBezTo>
                  <a:cubicBezTo>
                    <a:pt x="1647" y="1217"/>
                    <a:pt x="765" y="2196"/>
                    <a:pt x="89" y="3886"/>
                  </a:cubicBezTo>
                  <a:cubicBezTo>
                    <a:pt x="0" y="4107"/>
                    <a:pt x="182" y="4252"/>
                    <a:pt x="371" y="4252"/>
                  </a:cubicBezTo>
                  <a:cubicBezTo>
                    <a:pt x="494" y="4252"/>
                    <a:pt x="620" y="4190"/>
                    <a:pt x="676" y="4048"/>
                  </a:cubicBezTo>
                  <a:cubicBezTo>
                    <a:pt x="1112" y="2958"/>
                    <a:pt x="1644" y="1956"/>
                    <a:pt x="2924" y="1812"/>
                  </a:cubicBezTo>
                  <a:cubicBezTo>
                    <a:pt x="3053" y="1798"/>
                    <a:pt x="3181" y="1791"/>
                    <a:pt x="3308" y="1791"/>
                  </a:cubicBezTo>
                  <a:cubicBezTo>
                    <a:pt x="4245" y="1791"/>
                    <a:pt x="5104" y="2162"/>
                    <a:pt x="5945" y="2555"/>
                  </a:cubicBezTo>
                  <a:cubicBezTo>
                    <a:pt x="6136" y="2644"/>
                    <a:pt x="6338" y="2683"/>
                    <a:pt x="6544" y="2683"/>
                  </a:cubicBezTo>
                  <a:cubicBezTo>
                    <a:pt x="7555" y="2683"/>
                    <a:pt x="8673" y="1735"/>
                    <a:pt x="9262" y="1088"/>
                  </a:cubicBezTo>
                  <a:cubicBezTo>
                    <a:pt x="9601" y="716"/>
                    <a:pt x="9973" y="575"/>
                    <a:pt x="10355" y="575"/>
                  </a:cubicBezTo>
                  <a:cubicBezTo>
                    <a:pt x="11169" y="575"/>
                    <a:pt x="12026" y="1216"/>
                    <a:pt x="12702" y="1620"/>
                  </a:cubicBezTo>
                  <a:cubicBezTo>
                    <a:pt x="13088" y="1851"/>
                    <a:pt x="13485" y="1956"/>
                    <a:pt x="13888" y="1956"/>
                  </a:cubicBezTo>
                  <a:cubicBezTo>
                    <a:pt x="14213" y="1956"/>
                    <a:pt x="14543" y="1888"/>
                    <a:pt x="14874" y="1763"/>
                  </a:cubicBezTo>
                  <a:cubicBezTo>
                    <a:pt x="15309" y="1600"/>
                    <a:pt x="15714" y="1288"/>
                    <a:pt x="16116" y="1059"/>
                  </a:cubicBezTo>
                  <a:cubicBezTo>
                    <a:pt x="16760" y="694"/>
                    <a:pt x="17668" y="642"/>
                    <a:pt x="18386" y="598"/>
                  </a:cubicBezTo>
                  <a:cubicBezTo>
                    <a:pt x="18508" y="590"/>
                    <a:pt x="18630" y="586"/>
                    <a:pt x="18752" y="586"/>
                  </a:cubicBezTo>
                  <a:cubicBezTo>
                    <a:pt x="20086" y="586"/>
                    <a:pt x="21410" y="1042"/>
                    <a:pt x="22235" y="2137"/>
                  </a:cubicBezTo>
                  <a:cubicBezTo>
                    <a:pt x="22304" y="2228"/>
                    <a:pt x="22399" y="2266"/>
                    <a:pt x="22492" y="2266"/>
                  </a:cubicBezTo>
                  <a:cubicBezTo>
                    <a:pt x="22715" y="2266"/>
                    <a:pt x="22929" y="2050"/>
                    <a:pt x="22761" y="1829"/>
                  </a:cubicBezTo>
                  <a:cubicBezTo>
                    <a:pt x="21737" y="466"/>
                    <a:pt x="20225" y="2"/>
                    <a:pt x="18641" y="2"/>
                  </a:cubicBezTo>
                  <a:cubicBezTo>
                    <a:pt x="18129" y="2"/>
                    <a:pt x="17609" y="50"/>
                    <a:pt x="17096" y="133"/>
                  </a:cubicBezTo>
                  <a:cubicBezTo>
                    <a:pt x="16473" y="233"/>
                    <a:pt x="15959" y="448"/>
                    <a:pt x="15412" y="759"/>
                  </a:cubicBezTo>
                  <a:cubicBezTo>
                    <a:pt x="14828" y="1089"/>
                    <a:pt x="14360" y="1253"/>
                    <a:pt x="13906" y="1253"/>
                  </a:cubicBezTo>
                  <a:cubicBezTo>
                    <a:pt x="13412" y="1253"/>
                    <a:pt x="12936" y="1059"/>
                    <a:pt x="12348" y="677"/>
                  </a:cubicBezTo>
                  <a:cubicBezTo>
                    <a:pt x="11718" y="266"/>
                    <a:pt x="11089" y="0"/>
                    <a:pt x="10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10"/>
            <p:cNvSpPr/>
            <p:nvPr/>
          </p:nvSpPr>
          <p:spPr>
            <a:xfrm>
              <a:off x="4805894" y="3915796"/>
              <a:ext cx="337943" cy="110928"/>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10"/>
            <p:cNvSpPr/>
            <p:nvPr/>
          </p:nvSpPr>
          <p:spPr>
            <a:xfrm>
              <a:off x="4784574" y="3558559"/>
              <a:ext cx="942408" cy="195241"/>
            </a:xfrm>
            <a:custGeom>
              <a:avLst/>
              <a:gdLst/>
              <a:ahLst/>
              <a:cxnLst/>
              <a:rect l="l" t="t" r="r" b="b"/>
              <a:pathLst>
                <a:path w="20466" h="4240" extrusionOk="0">
                  <a:moveTo>
                    <a:pt x="17755" y="0"/>
                  </a:moveTo>
                  <a:cubicBezTo>
                    <a:pt x="17300" y="0"/>
                    <a:pt x="16833" y="101"/>
                    <a:pt x="16380" y="309"/>
                  </a:cubicBezTo>
                  <a:cubicBezTo>
                    <a:pt x="15277" y="813"/>
                    <a:pt x="14662" y="1971"/>
                    <a:pt x="13351" y="2100"/>
                  </a:cubicBezTo>
                  <a:cubicBezTo>
                    <a:pt x="13290" y="2106"/>
                    <a:pt x="13229" y="2109"/>
                    <a:pt x="13169" y="2109"/>
                  </a:cubicBezTo>
                  <a:cubicBezTo>
                    <a:pt x="12067" y="2109"/>
                    <a:pt x="11092" y="1155"/>
                    <a:pt x="10042" y="886"/>
                  </a:cubicBezTo>
                  <a:cubicBezTo>
                    <a:pt x="9841" y="834"/>
                    <a:pt x="9652" y="811"/>
                    <a:pt x="9471" y="811"/>
                  </a:cubicBezTo>
                  <a:cubicBezTo>
                    <a:pt x="7875" y="811"/>
                    <a:pt x="7008" y="2632"/>
                    <a:pt x="5413" y="2632"/>
                  </a:cubicBezTo>
                  <a:cubicBezTo>
                    <a:pt x="5105" y="2632"/>
                    <a:pt x="4769" y="2564"/>
                    <a:pt x="4396" y="2402"/>
                  </a:cubicBezTo>
                  <a:cubicBezTo>
                    <a:pt x="3874" y="2176"/>
                    <a:pt x="3336" y="2056"/>
                    <a:pt x="2818" y="2056"/>
                  </a:cubicBezTo>
                  <a:cubicBezTo>
                    <a:pt x="1721" y="2056"/>
                    <a:pt x="712" y="2591"/>
                    <a:pt x="120" y="3776"/>
                  </a:cubicBezTo>
                  <a:cubicBezTo>
                    <a:pt x="1" y="4018"/>
                    <a:pt x="213" y="4239"/>
                    <a:pt x="414" y="4239"/>
                  </a:cubicBezTo>
                  <a:cubicBezTo>
                    <a:pt x="505" y="4239"/>
                    <a:pt x="594" y="4194"/>
                    <a:pt x="648" y="4084"/>
                  </a:cubicBezTo>
                  <a:cubicBezTo>
                    <a:pt x="1113" y="3154"/>
                    <a:pt x="1978" y="2667"/>
                    <a:pt x="2905" y="2667"/>
                  </a:cubicBezTo>
                  <a:cubicBezTo>
                    <a:pt x="3297" y="2667"/>
                    <a:pt x="3699" y="2753"/>
                    <a:pt x="4088" y="2930"/>
                  </a:cubicBezTo>
                  <a:cubicBezTo>
                    <a:pt x="4555" y="3143"/>
                    <a:pt x="5025" y="3322"/>
                    <a:pt x="5528" y="3322"/>
                  </a:cubicBezTo>
                  <a:cubicBezTo>
                    <a:pt x="5658" y="3322"/>
                    <a:pt x="5791" y="3310"/>
                    <a:pt x="5926" y="3284"/>
                  </a:cubicBezTo>
                  <a:cubicBezTo>
                    <a:pt x="7358" y="3005"/>
                    <a:pt x="8259" y="1492"/>
                    <a:pt x="9685" y="1492"/>
                  </a:cubicBezTo>
                  <a:cubicBezTo>
                    <a:pt x="9856" y="1492"/>
                    <a:pt x="10035" y="1514"/>
                    <a:pt x="10224" y="1563"/>
                  </a:cubicBezTo>
                  <a:cubicBezTo>
                    <a:pt x="11452" y="1880"/>
                    <a:pt x="12190" y="2684"/>
                    <a:pt x="13343" y="2684"/>
                  </a:cubicBezTo>
                  <a:cubicBezTo>
                    <a:pt x="13587" y="2684"/>
                    <a:pt x="13849" y="2648"/>
                    <a:pt x="14139" y="2564"/>
                  </a:cubicBezTo>
                  <a:cubicBezTo>
                    <a:pt x="14770" y="2380"/>
                    <a:pt x="15329" y="1844"/>
                    <a:pt x="15827" y="1437"/>
                  </a:cubicBezTo>
                  <a:cubicBezTo>
                    <a:pt x="16437" y="939"/>
                    <a:pt x="17166" y="642"/>
                    <a:pt x="17861" y="642"/>
                  </a:cubicBezTo>
                  <a:cubicBezTo>
                    <a:pt x="18609" y="642"/>
                    <a:pt x="19318" y="986"/>
                    <a:pt x="19799" y="1797"/>
                  </a:cubicBezTo>
                  <a:cubicBezTo>
                    <a:pt x="19860" y="1901"/>
                    <a:pt x="19953" y="1944"/>
                    <a:pt x="20045" y="1944"/>
                  </a:cubicBezTo>
                  <a:cubicBezTo>
                    <a:pt x="20255" y="1944"/>
                    <a:pt x="20465" y="1724"/>
                    <a:pt x="20326" y="1490"/>
                  </a:cubicBezTo>
                  <a:cubicBezTo>
                    <a:pt x="19751" y="520"/>
                    <a:pt x="18787" y="0"/>
                    <a:pt x="17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10"/>
            <p:cNvSpPr/>
            <p:nvPr/>
          </p:nvSpPr>
          <p:spPr>
            <a:xfrm>
              <a:off x="4909547" y="3661982"/>
              <a:ext cx="823744" cy="174014"/>
            </a:xfrm>
            <a:custGeom>
              <a:avLst/>
              <a:gdLst/>
              <a:ahLst/>
              <a:cxnLst/>
              <a:rect l="l" t="t" r="r" b="b"/>
              <a:pathLst>
                <a:path w="17889" h="3779" extrusionOk="0">
                  <a:moveTo>
                    <a:pt x="15766" y="1"/>
                  </a:moveTo>
                  <a:cubicBezTo>
                    <a:pt x="14213" y="1"/>
                    <a:pt x="12359" y="1472"/>
                    <a:pt x="11022" y="2148"/>
                  </a:cubicBezTo>
                  <a:cubicBezTo>
                    <a:pt x="10664" y="2329"/>
                    <a:pt x="10332" y="2393"/>
                    <a:pt x="10010" y="2393"/>
                  </a:cubicBezTo>
                  <a:cubicBezTo>
                    <a:pt x="9341" y="2393"/>
                    <a:pt x="8713" y="2116"/>
                    <a:pt x="7979" y="2033"/>
                  </a:cubicBezTo>
                  <a:cubicBezTo>
                    <a:pt x="7889" y="2022"/>
                    <a:pt x="7802" y="2018"/>
                    <a:pt x="7715" y="2018"/>
                  </a:cubicBezTo>
                  <a:cubicBezTo>
                    <a:pt x="6911" y="2018"/>
                    <a:pt x="6228" y="2430"/>
                    <a:pt x="5531" y="2838"/>
                  </a:cubicBezTo>
                  <a:cubicBezTo>
                    <a:pt x="5199" y="3032"/>
                    <a:pt x="4875" y="3107"/>
                    <a:pt x="4557" y="3107"/>
                  </a:cubicBezTo>
                  <a:cubicBezTo>
                    <a:pt x="3486" y="3107"/>
                    <a:pt x="2476" y="2258"/>
                    <a:pt x="1408" y="2258"/>
                  </a:cubicBezTo>
                  <a:cubicBezTo>
                    <a:pt x="1035" y="2258"/>
                    <a:pt x="655" y="2362"/>
                    <a:pt x="263" y="2641"/>
                  </a:cubicBezTo>
                  <a:cubicBezTo>
                    <a:pt x="0" y="2828"/>
                    <a:pt x="164" y="3224"/>
                    <a:pt x="410" y="3224"/>
                  </a:cubicBezTo>
                  <a:cubicBezTo>
                    <a:pt x="461" y="3224"/>
                    <a:pt x="516" y="3207"/>
                    <a:pt x="571" y="3168"/>
                  </a:cubicBezTo>
                  <a:cubicBezTo>
                    <a:pt x="893" y="2938"/>
                    <a:pt x="1210" y="2850"/>
                    <a:pt x="1525" y="2850"/>
                  </a:cubicBezTo>
                  <a:cubicBezTo>
                    <a:pt x="2548" y="2850"/>
                    <a:pt x="3547" y="3779"/>
                    <a:pt x="4638" y="3779"/>
                  </a:cubicBezTo>
                  <a:cubicBezTo>
                    <a:pt x="4792" y="3779"/>
                    <a:pt x="4948" y="3761"/>
                    <a:pt x="5105" y="3719"/>
                  </a:cubicBezTo>
                  <a:cubicBezTo>
                    <a:pt x="5851" y="3519"/>
                    <a:pt x="6497" y="2940"/>
                    <a:pt x="7229" y="2678"/>
                  </a:cubicBezTo>
                  <a:cubicBezTo>
                    <a:pt x="7371" y="2627"/>
                    <a:pt x="7526" y="2606"/>
                    <a:pt x="7689" y="2606"/>
                  </a:cubicBezTo>
                  <a:cubicBezTo>
                    <a:pt x="8444" y="2606"/>
                    <a:pt x="9375" y="3058"/>
                    <a:pt x="10109" y="3058"/>
                  </a:cubicBezTo>
                  <a:cubicBezTo>
                    <a:pt x="10132" y="3058"/>
                    <a:pt x="10156" y="3058"/>
                    <a:pt x="10179" y="3057"/>
                  </a:cubicBezTo>
                  <a:cubicBezTo>
                    <a:pt x="11775" y="2991"/>
                    <a:pt x="13987" y="573"/>
                    <a:pt x="15684" y="573"/>
                  </a:cubicBezTo>
                  <a:cubicBezTo>
                    <a:pt x="16283" y="573"/>
                    <a:pt x="16817" y="874"/>
                    <a:pt x="17237" y="1685"/>
                  </a:cubicBezTo>
                  <a:cubicBezTo>
                    <a:pt x="17294" y="1794"/>
                    <a:pt x="17383" y="1840"/>
                    <a:pt x="17475" y="1840"/>
                  </a:cubicBezTo>
                  <a:cubicBezTo>
                    <a:pt x="17677" y="1840"/>
                    <a:pt x="17889" y="1618"/>
                    <a:pt x="17764" y="1378"/>
                  </a:cubicBezTo>
                  <a:cubicBezTo>
                    <a:pt x="17240" y="366"/>
                    <a:pt x="16540" y="1"/>
                    <a:pt x="15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10"/>
            <p:cNvSpPr/>
            <p:nvPr/>
          </p:nvSpPr>
          <p:spPr>
            <a:xfrm>
              <a:off x="4823392" y="3853310"/>
              <a:ext cx="307229" cy="68150"/>
            </a:xfrm>
            <a:custGeom>
              <a:avLst/>
              <a:gdLst/>
              <a:ahLst/>
              <a:cxnLst/>
              <a:rect l="l" t="t" r="r" b="b"/>
              <a:pathLst>
                <a:path w="6672" h="1480" extrusionOk="0">
                  <a:moveTo>
                    <a:pt x="3182" y="0"/>
                  </a:moveTo>
                  <a:cubicBezTo>
                    <a:pt x="2135" y="0"/>
                    <a:pt x="1120" y="260"/>
                    <a:pt x="241" y="974"/>
                  </a:cubicBezTo>
                  <a:cubicBezTo>
                    <a:pt x="0" y="1170"/>
                    <a:pt x="220" y="1479"/>
                    <a:pt x="472" y="1479"/>
                  </a:cubicBezTo>
                  <a:cubicBezTo>
                    <a:pt x="540" y="1479"/>
                    <a:pt x="609" y="1457"/>
                    <a:pt x="673" y="1405"/>
                  </a:cubicBezTo>
                  <a:cubicBezTo>
                    <a:pt x="1407" y="809"/>
                    <a:pt x="2268" y="595"/>
                    <a:pt x="3157" y="595"/>
                  </a:cubicBezTo>
                  <a:cubicBezTo>
                    <a:pt x="4175" y="595"/>
                    <a:pt x="5230" y="875"/>
                    <a:pt x="6172" y="1179"/>
                  </a:cubicBezTo>
                  <a:cubicBezTo>
                    <a:pt x="6206" y="1190"/>
                    <a:pt x="6239" y="1195"/>
                    <a:pt x="6270" y="1195"/>
                  </a:cubicBezTo>
                  <a:cubicBezTo>
                    <a:pt x="6572" y="1195"/>
                    <a:pt x="6672" y="700"/>
                    <a:pt x="6334" y="590"/>
                  </a:cubicBezTo>
                  <a:cubicBezTo>
                    <a:pt x="5324" y="264"/>
                    <a:pt x="4237" y="0"/>
                    <a:pt x="3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99" name="Google Shape;99;p10"/>
          <p:cNvSpPr/>
          <p:nvPr/>
        </p:nvSpPr>
        <p:spPr>
          <a:xfrm>
            <a:off x="5548345" y="4743288"/>
            <a:ext cx="248580" cy="218624"/>
          </a:xfrm>
          <a:custGeom>
            <a:avLst/>
            <a:gdLst/>
            <a:ahLst/>
            <a:cxnLst/>
            <a:rect l="l" t="t" r="r" b="b"/>
            <a:pathLst>
              <a:path w="3445" h="3030" extrusionOk="0">
                <a:moveTo>
                  <a:pt x="1655" y="1078"/>
                </a:moveTo>
                <a:cubicBezTo>
                  <a:pt x="1689" y="1190"/>
                  <a:pt x="1721" y="1301"/>
                  <a:pt x="1755" y="1411"/>
                </a:cubicBezTo>
                <a:cubicBezTo>
                  <a:pt x="1737" y="1421"/>
                  <a:pt x="1721" y="1430"/>
                  <a:pt x="1703" y="1440"/>
                </a:cubicBezTo>
                <a:cubicBezTo>
                  <a:pt x="1652" y="1392"/>
                  <a:pt x="1602" y="1343"/>
                  <a:pt x="1552" y="1294"/>
                </a:cubicBezTo>
                <a:cubicBezTo>
                  <a:pt x="1587" y="1222"/>
                  <a:pt x="1620" y="1150"/>
                  <a:pt x="1655" y="1078"/>
                </a:cubicBezTo>
                <a:close/>
                <a:moveTo>
                  <a:pt x="1668" y="1"/>
                </a:moveTo>
                <a:cubicBezTo>
                  <a:pt x="1541" y="1"/>
                  <a:pt x="1415" y="81"/>
                  <a:pt x="1364" y="222"/>
                </a:cubicBezTo>
                <a:cubicBezTo>
                  <a:pt x="1341" y="287"/>
                  <a:pt x="1312" y="350"/>
                  <a:pt x="1285" y="414"/>
                </a:cubicBezTo>
                <a:cubicBezTo>
                  <a:pt x="1003" y="407"/>
                  <a:pt x="720" y="404"/>
                  <a:pt x="437" y="404"/>
                </a:cubicBezTo>
                <a:cubicBezTo>
                  <a:pt x="196" y="404"/>
                  <a:pt x="1" y="753"/>
                  <a:pt x="221" y="925"/>
                </a:cubicBezTo>
                <a:cubicBezTo>
                  <a:pt x="432" y="1086"/>
                  <a:pt x="628" y="1258"/>
                  <a:pt x="818" y="1436"/>
                </a:cubicBezTo>
                <a:cubicBezTo>
                  <a:pt x="724" y="1638"/>
                  <a:pt x="631" y="1841"/>
                  <a:pt x="553" y="2053"/>
                </a:cubicBezTo>
                <a:cubicBezTo>
                  <a:pt x="483" y="2250"/>
                  <a:pt x="666" y="2438"/>
                  <a:pt x="855" y="2438"/>
                </a:cubicBezTo>
                <a:cubicBezTo>
                  <a:pt x="879" y="2438"/>
                  <a:pt x="904" y="2435"/>
                  <a:pt x="928" y="2429"/>
                </a:cubicBezTo>
                <a:cubicBezTo>
                  <a:pt x="1159" y="2363"/>
                  <a:pt x="1378" y="2279"/>
                  <a:pt x="1590" y="2180"/>
                </a:cubicBezTo>
                <a:cubicBezTo>
                  <a:pt x="1870" y="2452"/>
                  <a:pt x="2153" y="2720"/>
                  <a:pt x="2462" y="2960"/>
                </a:cubicBezTo>
                <a:cubicBezTo>
                  <a:pt x="2525" y="3009"/>
                  <a:pt x="2594" y="3030"/>
                  <a:pt x="2661" y="3030"/>
                </a:cubicBezTo>
                <a:cubicBezTo>
                  <a:pt x="2918" y="3030"/>
                  <a:pt x="3141" y="2720"/>
                  <a:pt x="2893" y="2529"/>
                </a:cubicBezTo>
                <a:cubicBezTo>
                  <a:pt x="2713" y="2388"/>
                  <a:pt x="2543" y="2238"/>
                  <a:pt x="2375" y="2085"/>
                </a:cubicBezTo>
                <a:cubicBezTo>
                  <a:pt x="2461" y="2048"/>
                  <a:pt x="2539" y="1980"/>
                  <a:pt x="2558" y="1884"/>
                </a:cubicBezTo>
                <a:cubicBezTo>
                  <a:pt x="2567" y="1832"/>
                  <a:pt x="2574" y="1780"/>
                  <a:pt x="2575" y="1726"/>
                </a:cubicBezTo>
                <a:cubicBezTo>
                  <a:pt x="2576" y="1691"/>
                  <a:pt x="2567" y="1660"/>
                  <a:pt x="2559" y="1630"/>
                </a:cubicBezTo>
                <a:cubicBezTo>
                  <a:pt x="2787" y="1482"/>
                  <a:pt x="3012" y="1329"/>
                  <a:pt x="3238" y="1177"/>
                </a:cubicBezTo>
                <a:cubicBezTo>
                  <a:pt x="3445" y="1039"/>
                  <a:pt x="3439" y="683"/>
                  <a:pt x="3164" y="619"/>
                </a:cubicBezTo>
                <a:cubicBezTo>
                  <a:pt x="2808" y="538"/>
                  <a:pt x="2446" y="487"/>
                  <a:pt x="2082" y="456"/>
                </a:cubicBezTo>
                <a:cubicBezTo>
                  <a:pt x="2032" y="353"/>
                  <a:pt x="1983" y="247"/>
                  <a:pt x="1922" y="148"/>
                </a:cubicBezTo>
                <a:cubicBezTo>
                  <a:pt x="1859" y="47"/>
                  <a:pt x="1764" y="1"/>
                  <a:pt x="1668" y="1"/>
                </a:cubicBezTo>
                <a:close/>
              </a:path>
            </a:pathLst>
          </a:custGeom>
          <a:solidFill>
            <a:srgbClr val="231E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436824613"/>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0"/>
        <p:cNvGrpSpPr/>
        <p:nvPr/>
      </p:nvGrpSpPr>
      <p:grpSpPr>
        <a:xfrm>
          <a:off x="0" y="0"/>
          <a:ext cx="0" cy="0"/>
          <a:chOff x="0" y="0"/>
          <a:chExt cx="0" cy="0"/>
        </a:xfrm>
      </p:grpSpPr>
      <p:sp>
        <p:nvSpPr>
          <p:cNvPr id="101" name="Google Shape;101;p11"/>
          <p:cNvSpPr/>
          <p:nvPr/>
        </p:nvSpPr>
        <p:spPr>
          <a:xfrm>
            <a:off x="297200" y="250400"/>
            <a:ext cx="11597600" cy="6357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2" name="Google Shape;102;p11"/>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3" name="Google Shape;103;p11"/>
          <p:cNvSpPr txBox="1">
            <a:spLocks noGrp="1"/>
          </p:cNvSpPr>
          <p:nvPr>
            <p:ph type="title" hasCustomPrompt="1"/>
          </p:nvPr>
        </p:nvSpPr>
        <p:spPr>
          <a:xfrm>
            <a:off x="2464000" y="1397867"/>
            <a:ext cx="8768000" cy="2817600"/>
          </a:xfrm>
          <a:prstGeom prst="rect">
            <a:avLst/>
          </a:prstGeom>
        </p:spPr>
        <p:txBody>
          <a:bodyPr spcFirstLastPara="1" wrap="square" lIns="91425" tIns="91425" rIns="91425" bIns="91425" anchor="b" anchorCtr="0">
            <a:noAutofit/>
          </a:bodyPr>
          <a:lstStyle>
            <a:lvl1pPr lvl="0" algn="r">
              <a:spcBef>
                <a:spcPts val="0"/>
              </a:spcBef>
              <a:spcAft>
                <a:spcPts val="0"/>
              </a:spcAft>
              <a:buSzPts val="9600"/>
              <a:buNone/>
              <a:defRPr sz="2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04" name="Google Shape;104;p11"/>
          <p:cNvSpPr txBox="1">
            <a:spLocks noGrp="1"/>
          </p:cNvSpPr>
          <p:nvPr>
            <p:ph type="subTitle" idx="1"/>
          </p:nvPr>
        </p:nvSpPr>
        <p:spPr>
          <a:xfrm>
            <a:off x="5461600" y="3926000"/>
            <a:ext cx="5770400" cy="84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b="1">
                <a:solidFill>
                  <a:schemeClr val="lt1"/>
                </a:solidFill>
                <a:highlight>
                  <a:schemeClr val="accent3"/>
                </a:highlight>
              </a:defRPr>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r>
              <a:rPr lang="en-GB"/>
              <a:t>Click to edit Master subtitle style</a:t>
            </a:r>
            <a:endParaRPr/>
          </a:p>
        </p:txBody>
      </p:sp>
      <p:sp>
        <p:nvSpPr>
          <p:cNvPr id="105" name="Google Shape;105;p11"/>
          <p:cNvSpPr/>
          <p:nvPr/>
        </p:nvSpPr>
        <p:spPr>
          <a:xfrm>
            <a:off x="8290019" y="49928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6" name="Google Shape;106;p11"/>
          <p:cNvSpPr/>
          <p:nvPr/>
        </p:nvSpPr>
        <p:spPr>
          <a:xfrm>
            <a:off x="8632631" y="5241403"/>
            <a:ext cx="508517" cy="112800"/>
          </a:xfrm>
          <a:custGeom>
            <a:avLst/>
            <a:gdLst/>
            <a:ahLst/>
            <a:cxnLst/>
            <a:rect l="l" t="t" r="r" b="b"/>
            <a:pathLst>
              <a:path w="6672" h="1480" extrusionOk="0">
                <a:moveTo>
                  <a:pt x="3182" y="0"/>
                </a:moveTo>
                <a:cubicBezTo>
                  <a:pt x="2135" y="0"/>
                  <a:pt x="1120" y="260"/>
                  <a:pt x="241" y="974"/>
                </a:cubicBezTo>
                <a:cubicBezTo>
                  <a:pt x="0" y="1170"/>
                  <a:pt x="220" y="1479"/>
                  <a:pt x="472" y="1479"/>
                </a:cubicBezTo>
                <a:cubicBezTo>
                  <a:pt x="540" y="1479"/>
                  <a:pt x="609" y="1457"/>
                  <a:pt x="673" y="1405"/>
                </a:cubicBezTo>
                <a:cubicBezTo>
                  <a:pt x="1407" y="809"/>
                  <a:pt x="2268" y="595"/>
                  <a:pt x="3157" y="595"/>
                </a:cubicBezTo>
                <a:cubicBezTo>
                  <a:pt x="4175" y="595"/>
                  <a:pt x="5230" y="875"/>
                  <a:pt x="6172" y="1179"/>
                </a:cubicBezTo>
                <a:cubicBezTo>
                  <a:pt x="6206" y="1190"/>
                  <a:pt x="6239" y="1195"/>
                  <a:pt x="6270" y="1195"/>
                </a:cubicBezTo>
                <a:cubicBezTo>
                  <a:pt x="6572" y="1195"/>
                  <a:pt x="6672" y="700"/>
                  <a:pt x="6334" y="590"/>
                </a:cubicBezTo>
                <a:cubicBezTo>
                  <a:pt x="5324" y="264"/>
                  <a:pt x="4237" y="0"/>
                  <a:pt x="31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 name="Google Shape;107;p11"/>
          <p:cNvSpPr/>
          <p:nvPr/>
        </p:nvSpPr>
        <p:spPr>
          <a:xfrm>
            <a:off x="4554340" y="4992875"/>
            <a:ext cx="390901" cy="167127"/>
          </a:xfrm>
          <a:custGeom>
            <a:avLst/>
            <a:gdLst/>
            <a:ahLst/>
            <a:cxnLst/>
            <a:rect l="l" t="t" r="r" b="b"/>
            <a:pathLst>
              <a:path w="5003" h="2139" extrusionOk="0">
                <a:moveTo>
                  <a:pt x="3494" y="608"/>
                </a:moveTo>
                <a:cubicBezTo>
                  <a:pt x="3699" y="608"/>
                  <a:pt x="3905" y="638"/>
                  <a:pt x="4110" y="705"/>
                </a:cubicBezTo>
                <a:cubicBezTo>
                  <a:pt x="3299" y="1358"/>
                  <a:pt x="2247" y="1494"/>
                  <a:pt x="1206" y="1521"/>
                </a:cubicBezTo>
                <a:cubicBezTo>
                  <a:pt x="1907" y="1066"/>
                  <a:pt x="2692" y="608"/>
                  <a:pt x="3494" y="608"/>
                </a:cubicBezTo>
                <a:close/>
                <a:moveTo>
                  <a:pt x="3524" y="0"/>
                </a:moveTo>
                <a:cubicBezTo>
                  <a:pt x="2510" y="0"/>
                  <a:pt x="1526" y="581"/>
                  <a:pt x="640" y="1164"/>
                </a:cubicBezTo>
                <a:cubicBezTo>
                  <a:pt x="567" y="1212"/>
                  <a:pt x="527" y="1274"/>
                  <a:pt x="511" y="1340"/>
                </a:cubicBezTo>
                <a:cubicBezTo>
                  <a:pt x="402" y="1370"/>
                  <a:pt x="333" y="1448"/>
                  <a:pt x="309" y="1544"/>
                </a:cubicBezTo>
                <a:cubicBezTo>
                  <a:pt x="0" y="1622"/>
                  <a:pt x="22" y="2138"/>
                  <a:pt x="387" y="2138"/>
                </a:cubicBezTo>
                <a:cubicBezTo>
                  <a:pt x="1979" y="2137"/>
                  <a:pt x="3723" y="2090"/>
                  <a:pt x="4872" y="830"/>
                </a:cubicBezTo>
                <a:cubicBezTo>
                  <a:pt x="5003" y="685"/>
                  <a:pt x="4989" y="451"/>
                  <a:pt x="4811" y="350"/>
                </a:cubicBezTo>
                <a:cubicBezTo>
                  <a:pt x="4380" y="103"/>
                  <a:pt x="3950" y="0"/>
                  <a:pt x="35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8" name="Google Shape;108;p11"/>
          <p:cNvSpPr/>
          <p:nvPr/>
        </p:nvSpPr>
        <p:spPr>
          <a:xfrm>
            <a:off x="4279714" y="5447895"/>
            <a:ext cx="253308" cy="285733"/>
          </a:xfrm>
          <a:custGeom>
            <a:avLst/>
            <a:gdLst/>
            <a:ahLst/>
            <a:cxnLst/>
            <a:rect l="l" t="t" r="r" b="b"/>
            <a:pathLst>
              <a:path w="3242" h="3657" extrusionOk="0">
                <a:moveTo>
                  <a:pt x="2166" y="1295"/>
                </a:moveTo>
                <a:lnTo>
                  <a:pt x="2166" y="1295"/>
                </a:lnTo>
                <a:cubicBezTo>
                  <a:pt x="2151" y="1314"/>
                  <a:pt x="2138" y="1333"/>
                  <a:pt x="2123" y="1352"/>
                </a:cubicBezTo>
                <a:cubicBezTo>
                  <a:pt x="2118" y="1336"/>
                  <a:pt x="2112" y="1322"/>
                  <a:pt x="2106" y="1308"/>
                </a:cubicBezTo>
                <a:cubicBezTo>
                  <a:pt x="2126" y="1305"/>
                  <a:pt x="2146" y="1299"/>
                  <a:pt x="2166" y="1295"/>
                </a:cubicBezTo>
                <a:close/>
                <a:moveTo>
                  <a:pt x="1513" y="1463"/>
                </a:moveTo>
                <a:cubicBezTo>
                  <a:pt x="1570" y="1599"/>
                  <a:pt x="1627" y="1737"/>
                  <a:pt x="1682" y="1874"/>
                </a:cubicBezTo>
                <a:cubicBezTo>
                  <a:pt x="1629" y="1933"/>
                  <a:pt x="1579" y="1994"/>
                  <a:pt x="1526" y="2053"/>
                </a:cubicBezTo>
                <a:cubicBezTo>
                  <a:pt x="1411" y="1977"/>
                  <a:pt x="1300" y="1896"/>
                  <a:pt x="1191" y="1813"/>
                </a:cubicBezTo>
                <a:cubicBezTo>
                  <a:pt x="1210" y="1724"/>
                  <a:pt x="1232" y="1636"/>
                  <a:pt x="1253" y="1548"/>
                </a:cubicBezTo>
                <a:cubicBezTo>
                  <a:pt x="1339" y="1517"/>
                  <a:pt x="1427" y="1490"/>
                  <a:pt x="1513" y="1463"/>
                </a:cubicBezTo>
                <a:close/>
                <a:moveTo>
                  <a:pt x="1070" y="2478"/>
                </a:moveTo>
                <a:cubicBezTo>
                  <a:pt x="1080" y="2486"/>
                  <a:pt x="1093" y="2492"/>
                  <a:pt x="1104" y="2501"/>
                </a:cubicBezTo>
                <a:cubicBezTo>
                  <a:pt x="1089" y="2516"/>
                  <a:pt x="1074" y="2533"/>
                  <a:pt x="1060" y="2547"/>
                </a:cubicBezTo>
                <a:cubicBezTo>
                  <a:pt x="1062" y="2524"/>
                  <a:pt x="1066" y="2501"/>
                  <a:pt x="1070" y="2478"/>
                </a:cubicBezTo>
                <a:close/>
                <a:moveTo>
                  <a:pt x="1328" y="0"/>
                </a:moveTo>
                <a:cubicBezTo>
                  <a:pt x="1195" y="0"/>
                  <a:pt x="1056" y="88"/>
                  <a:pt x="1011" y="224"/>
                </a:cubicBezTo>
                <a:cubicBezTo>
                  <a:pt x="915" y="509"/>
                  <a:pt x="828" y="793"/>
                  <a:pt x="747" y="1077"/>
                </a:cubicBezTo>
                <a:cubicBezTo>
                  <a:pt x="603" y="1129"/>
                  <a:pt x="456" y="1179"/>
                  <a:pt x="309" y="1231"/>
                </a:cubicBezTo>
                <a:cubicBezTo>
                  <a:pt x="98" y="1303"/>
                  <a:pt x="1" y="1574"/>
                  <a:pt x="174" y="1740"/>
                </a:cubicBezTo>
                <a:cubicBezTo>
                  <a:pt x="287" y="1849"/>
                  <a:pt x="403" y="1953"/>
                  <a:pt x="522" y="2054"/>
                </a:cubicBezTo>
                <a:cubicBezTo>
                  <a:pt x="444" y="2478"/>
                  <a:pt x="396" y="2909"/>
                  <a:pt x="388" y="3355"/>
                </a:cubicBezTo>
                <a:cubicBezTo>
                  <a:pt x="386" y="3537"/>
                  <a:pt x="542" y="3657"/>
                  <a:pt x="700" y="3657"/>
                </a:cubicBezTo>
                <a:cubicBezTo>
                  <a:pt x="775" y="3657"/>
                  <a:pt x="850" y="3630"/>
                  <a:pt x="910" y="3571"/>
                </a:cubicBezTo>
                <a:cubicBezTo>
                  <a:pt x="1153" y="3327"/>
                  <a:pt x="1394" y="3079"/>
                  <a:pt x="1629" y="2831"/>
                </a:cubicBezTo>
                <a:cubicBezTo>
                  <a:pt x="1985" y="3032"/>
                  <a:pt x="2357" y="3204"/>
                  <a:pt x="2748" y="3344"/>
                </a:cubicBezTo>
                <a:cubicBezTo>
                  <a:pt x="2785" y="3357"/>
                  <a:pt x="2820" y="3363"/>
                  <a:pt x="2853" y="3363"/>
                </a:cubicBezTo>
                <a:cubicBezTo>
                  <a:pt x="3146" y="3363"/>
                  <a:pt x="3241" y="2873"/>
                  <a:pt x="2910" y="2756"/>
                </a:cubicBezTo>
                <a:cubicBezTo>
                  <a:pt x="2769" y="2706"/>
                  <a:pt x="2630" y="2648"/>
                  <a:pt x="2494" y="2588"/>
                </a:cubicBezTo>
                <a:cubicBezTo>
                  <a:pt x="2531" y="2527"/>
                  <a:pt x="2543" y="2450"/>
                  <a:pt x="2514" y="2360"/>
                </a:cubicBezTo>
                <a:cubicBezTo>
                  <a:pt x="2471" y="2236"/>
                  <a:pt x="2426" y="2115"/>
                  <a:pt x="2379" y="1993"/>
                </a:cubicBezTo>
                <a:cubicBezTo>
                  <a:pt x="2629" y="1695"/>
                  <a:pt x="2872" y="1391"/>
                  <a:pt x="3093" y="1069"/>
                </a:cubicBezTo>
                <a:cubicBezTo>
                  <a:pt x="3224" y="880"/>
                  <a:pt x="3054" y="610"/>
                  <a:pt x="2839" y="610"/>
                </a:cubicBezTo>
                <a:cubicBezTo>
                  <a:pt x="2836" y="610"/>
                  <a:pt x="2833" y="610"/>
                  <a:pt x="2830" y="610"/>
                </a:cubicBezTo>
                <a:cubicBezTo>
                  <a:pt x="2492" y="619"/>
                  <a:pt x="2170" y="668"/>
                  <a:pt x="1854" y="743"/>
                </a:cubicBezTo>
                <a:cubicBezTo>
                  <a:pt x="1762" y="545"/>
                  <a:pt x="1666" y="347"/>
                  <a:pt x="1568" y="150"/>
                </a:cubicBezTo>
                <a:cubicBezTo>
                  <a:pt x="1516" y="45"/>
                  <a:pt x="1424" y="0"/>
                  <a:pt x="132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703508086"/>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Tree>
    <p:extLst>
      <p:ext uri="{BB962C8B-B14F-4D97-AF65-F5344CB8AC3E}">
        <p14:creationId xmlns:p14="http://schemas.microsoft.com/office/powerpoint/2010/main" val="97213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0"/>
        <p:cNvGrpSpPr/>
        <p:nvPr/>
      </p:nvGrpSpPr>
      <p:grpSpPr>
        <a:xfrm>
          <a:off x="0" y="0"/>
          <a:ext cx="0" cy="0"/>
          <a:chOff x="0" y="0"/>
          <a:chExt cx="0" cy="0"/>
        </a:xfrm>
      </p:grpSpPr>
      <p:sp>
        <p:nvSpPr>
          <p:cNvPr id="111" name="Google Shape;111;p13"/>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2" name="Google Shape;112;p13"/>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3" name="Google Shape;113;p13"/>
          <p:cNvSpPr/>
          <p:nvPr/>
        </p:nvSpPr>
        <p:spPr>
          <a:xfrm>
            <a:off x="959985" y="14007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 name="Google Shape;114;p13"/>
          <p:cNvSpPr txBox="1">
            <a:spLocks noGrp="1"/>
          </p:cNvSpPr>
          <p:nvPr>
            <p:ph type="title"/>
          </p:nvPr>
        </p:nvSpPr>
        <p:spPr>
          <a:xfrm>
            <a:off x="1121633" y="2165567"/>
            <a:ext cx="3332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400">
                <a:solidFill>
                  <a:schemeClr val="lt1"/>
                </a:solidFill>
                <a:highlight>
                  <a:schemeClr val="accent3"/>
                </a:highlight>
              </a:defRPr>
            </a:lvl1pPr>
            <a:lvl2pPr lvl="1" rtl="0">
              <a:spcBef>
                <a:spcPts val="0"/>
              </a:spcBef>
              <a:spcAft>
                <a:spcPts val="0"/>
              </a:spcAft>
              <a:buClr>
                <a:schemeClr val="lt1"/>
              </a:buClr>
              <a:buSzPts val="1800"/>
              <a:buNone/>
              <a:defRPr sz="2400">
                <a:solidFill>
                  <a:schemeClr val="lt1"/>
                </a:solidFill>
                <a:highlight>
                  <a:schemeClr val="accent3"/>
                </a:highlight>
              </a:defRPr>
            </a:lvl2pPr>
            <a:lvl3pPr lvl="2" rtl="0">
              <a:spcBef>
                <a:spcPts val="0"/>
              </a:spcBef>
              <a:spcAft>
                <a:spcPts val="0"/>
              </a:spcAft>
              <a:buClr>
                <a:schemeClr val="lt1"/>
              </a:buClr>
              <a:buSzPts val="1800"/>
              <a:buNone/>
              <a:defRPr sz="2400">
                <a:solidFill>
                  <a:schemeClr val="lt1"/>
                </a:solidFill>
                <a:highlight>
                  <a:schemeClr val="accent3"/>
                </a:highlight>
              </a:defRPr>
            </a:lvl3pPr>
            <a:lvl4pPr lvl="3" rtl="0">
              <a:spcBef>
                <a:spcPts val="0"/>
              </a:spcBef>
              <a:spcAft>
                <a:spcPts val="0"/>
              </a:spcAft>
              <a:buClr>
                <a:schemeClr val="lt1"/>
              </a:buClr>
              <a:buSzPts val="1800"/>
              <a:buNone/>
              <a:defRPr sz="2400">
                <a:solidFill>
                  <a:schemeClr val="lt1"/>
                </a:solidFill>
                <a:highlight>
                  <a:schemeClr val="accent3"/>
                </a:highlight>
              </a:defRPr>
            </a:lvl4pPr>
            <a:lvl5pPr lvl="4" rtl="0">
              <a:spcBef>
                <a:spcPts val="0"/>
              </a:spcBef>
              <a:spcAft>
                <a:spcPts val="0"/>
              </a:spcAft>
              <a:buClr>
                <a:schemeClr val="lt1"/>
              </a:buClr>
              <a:buSzPts val="1800"/>
              <a:buNone/>
              <a:defRPr sz="2400">
                <a:solidFill>
                  <a:schemeClr val="lt1"/>
                </a:solidFill>
                <a:highlight>
                  <a:schemeClr val="accent3"/>
                </a:highlight>
              </a:defRPr>
            </a:lvl5pPr>
            <a:lvl6pPr lvl="5" rtl="0">
              <a:spcBef>
                <a:spcPts val="0"/>
              </a:spcBef>
              <a:spcAft>
                <a:spcPts val="0"/>
              </a:spcAft>
              <a:buClr>
                <a:schemeClr val="lt1"/>
              </a:buClr>
              <a:buSzPts val="1800"/>
              <a:buNone/>
              <a:defRPr sz="2400">
                <a:solidFill>
                  <a:schemeClr val="lt1"/>
                </a:solidFill>
                <a:highlight>
                  <a:schemeClr val="accent3"/>
                </a:highlight>
              </a:defRPr>
            </a:lvl6pPr>
            <a:lvl7pPr lvl="6" rtl="0">
              <a:spcBef>
                <a:spcPts val="0"/>
              </a:spcBef>
              <a:spcAft>
                <a:spcPts val="0"/>
              </a:spcAft>
              <a:buClr>
                <a:schemeClr val="lt1"/>
              </a:buClr>
              <a:buSzPts val="1800"/>
              <a:buNone/>
              <a:defRPr sz="2400">
                <a:solidFill>
                  <a:schemeClr val="lt1"/>
                </a:solidFill>
                <a:highlight>
                  <a:schemeClr val="accent3"/>
                </a:highlight>
              </a:defRPr>
            </a:lvl7pPr>
            <a:lvl8pPr lvl="7" rtl="0">
              <a:spcBef>
                <a:spcPts val="0"/>
              </a:spcBef>
              <a:spcAft>
                <a:spcPts val="0"/>
              </a:spcAft>
              <a:buClr>
                <a:schemeClr val="lt1"/>
              </a:buClr>
              <a:buSzPts val="1800"/>
              <a:buNone/>
              <a:defRPr sz="2400">
                <a:solidFill>
                  <a:schemeClr val="lt1"/>
                </a:solidFill>
                <a:highlight>
                  <a:schemeClr val="accent3"/>
                </a:highlight>
              </a:defRPr>
            </a:lvl8pPr>
            <a:lvl9pPr lvl="8"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115" name="Google Shape;115;p13"/>
          <p:cNvSpPr txBox="1">
            <a:spLocks noGrp="1"/>
          </p:cNvSpPr>
          <p:nvPr>
            <p:ph type="title" idx="2" hasCustomPrompt="1"/>
          </p:nvPr>
        </p:nvSpPr>
        <p:spPr>
          <a:xfrm>
            <a:off x="4605967" y="2165567"/>
            <a:ext cx="1474400" cy="13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6" name="Google Shape;116;p13"/>
          <p:cNvSpPr txBox="1">
            <a:spLocks noGrp="1"/>
          </p:cNvSpPr>
          <p:nvPr>
            <p:ph type="subTitle" idx="1"/>
          </p:nvPr>
        </p:nvSpPr>
        <p:spPr>
          <a:xfrm>
            <a:off x="1121633" y="2783067"/>
            <a:ext cx="33320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en-GB"/>
              <a:t>Click to edit Master subtitle style</a:t>
            </a:r>
            <a:endParaRPr/>
          </a:p>
        </p:txBody>
      </p:sp>
      <p:sp>
        <p:nvSpPr>
          <p:cNvPr id="117" name="Google Shape;117;p13"/>
          <p:cNvSpPr txBox="1">
            <a:spLocks noGrp="1"/>
          </p:cNvSpPr>
          <p:nvPr>
            <p:ph type="title" idx="3"/>
          </p:nvPr>
        </p:nvSpPr>
        <p:spPr>
          <a:xfrm>
            <a:off x="1121633" y="4505833"/>
            <a:ext cx="3332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400">
                <a:solidFill>
                  <a:schemeClr val="lt1"/>
                </a:solidFill>
                <a:highlight>
                  <a:schemeClr val="accent3"/>
                </a:highlight>
              </a:defRPr>
            </a:lvl1pPr>
            <a:lvl2pPr lvl="1" rtl="0">
              <a:spcBef>
                <a:spcPts val="0"/>
              </a:spcBef>
              <a:spcAft>
                <a:spcPts val="0"/>
              </a:spcAft>
              <a:buClr>
                <a:schemeClr val="lt1"/>
              </a:buClr>
              <a:buSzPts val="1800"/>
              <a:buNone/>
              <a:defRPr sz="2400">
                <a:solidFill>
                  <a:schemeClr val="lt1"/>
                </a:solidFill>
                <a:highlight>
                  <a:schemeClr val="accent3"/>
                </a:highlight>
              </a:defRPr>
            </a:lvl2pPr>
            <a:lvl3pPr lvl="2" rtl="0">
              <a:spcBef>
                <a:spcPts val="0"/>
              </a:spcBef>
              <a:spcAft>
                <a:spcPts val="0"/>
              </a:spcAft>
              <a:buClr>
                <a:schemeClr val="lt1"/>
              </a:buClr>
              <a:buSzPts val="1800"/>
              <a:buNone/>
              <a:defRPr sz="2400">
                <a:solidFill>
                  <a:schemeClr val="lt1"/>
                </a:solidFill>
                <a:highlight>
                  <a:schemeClr val="accent3"/>
                </a:highlight>
              </a:defRPr>
            </a:lvl3pPr>
            <a:lvl4pPr lvl="3" rtl="0">
              <a:spcBef>
                <a:spcPts val="0"/>
              </a:spcBef>
              <a:spcAft>
                <a:spcPts val="0"/>
              </a:spcAft>
              <a:buClr>
                <a:schemeClr val="lt1"/>
              </a:buClr>
              <a:buSzPts val="1800"/>
              <a:buNone/>
              <a:defRPr sz="2400">
                <a:solidFill>
                  <a:schemeClr val="lt1"/>
                </a:solidFill>
                <a:highlight>
                  <a:schemeClr val="accent3"/>
                </a:highlight>
              </a:defRPr>
            </a:lvl4pPr>
            <a:lvl5pPr lvl="4" rtl="0">
              <a:spcBef>
                <a:spcPts val="0"/>
              </a:spcBef>
              <a:spcAft>
                <a:spcPts val="0"/>
              </a:spcAft>
              <a:buClr>
                <a:schemeClr val="lt1"/>
              </a:buClr>
              <a:buSzPts val="1800"/>
              <a:buNone/>
              <a:defRPr sz="2400">
                <a:solidFill>
                  <a:schemeClr val="lt1"/>
                </a:solidFill>
                <a:highlight>
                  <a:schemeClr val="accent3"/>
                </a:highlight>
              </a:defRPr>
            </a:lvl5pPr>
            <a:lvl6pPr lvl="5" rtl="0">
              <a:spcBef>
                <a:spcPts val="0"/>
              </a:spcBef>
              <a:spcAft>
                <a:spcPts val="0"/>
              </a:spcAft>
              <a:buClr>
                <a:schemeClr val="lt1"/>
              </a:buClr>
              <a:buSzPts val="1800"/>
              <a:buNone/>
              <a:defRPr sz="2400">
                <a:solidFill>
                  <a:schemeClr val="lt1"/>
                </a:solidFill>
                <a:highlight>
                  <a:schemeClr val="accent3"/>
                </a:highlight>
              </a:defRPr>
            </a:lvl6pPr>
            <a:lvl7pPr lvl="6" rtl="0">
              <a:spcBef>
                <a:spcPts val="0"/>
              </a:spcBef>
              <a:spcAft>
                <a:spcPts val="0"/>
              </a:spcAft>
              <a:buClr>
                <a:schemeClr val="lt1"/>
              </a:buClr>
              <a:buSzPts val="1800"/>
              <a:buNone/>
              <a:defRPr sz="2400">
                <a:solidFill>
                  <a:schemeClr val="lt1"/>
                </a:solidFill>
                <a:highlight>
                  <a:schemeClr val="accent3"/>
                </a:highlight>
              </a:defRPr>
            </a:lvl7pPr>
            <a:lvl8pPr lvl="7" rtl="0">
              <a:spcBef>
                <a:spcPts val="0"/>
              </a:spcBef>
              <a:spcAft>
                <a:spcPts val="0"/>
              </a:spcAft>
              <a:buClr>
                <a:schemeClr val="lt1"/>
              </a:buClr>
              <a:buSzPts val="1800"/>
              <a:buNone/>
              <a:defRPr sz="2400">
                <a:solidFill>
                  <a:schemeClr val="lt1"/>
                </a:solidFill>
                <a:highlight>
                  <a:schemeClr val="accent3"/>
                </a:highlight>
              </a:defRPr>
            </a:lvl8pPr>
            <a:lvl9pPr lvl="8"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118" name="Google Shape;118;p13"/>
          <p:cNvSpPr txBox="1">
            <a:spLocks noGrp="1"/>
          </p:cNvSpPr>
          <p:nvPr>
            <p:ph type="title" idx="4" hasCustomPrompt="1"/>
          </p:nvPr>
        </p:nvSpPr>
        <p:spPr>
          <a:xfrm>
            <a:off x="4605967" y="4505833"/>
            <a:ext cx="1474400" cy="13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9" name="Google Shape;119;p13"/>
          <p:cNvSpPr txBox="1">
            <a:spLocks noGrp="1"/>
          </p:cNvSpPr>
          <p:nvPr>
            <p:ph type="subTitle" idx="5"/>
          </p:nvPr>
        </p:nvSpPr>
        <p:spPr>
          <a:xfrm>
            <a:off x="1121633" y="5123333"/>
            <a:ext cx="33320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en-GB"/>
              <a:t>Click to edit Master subtitle style</a:t>
            </a:r>
            <a:endParaRPr/>
          </a:p>
        </p:txBody>
      </p:sp>
      <p:sp>
        <p:nvSpPr>
          <p:cNvPr id="120" name="Google Shape;120;p13"/>
          <p:cNvSpPr txBox="1">
            <a:spLocks noGrp="1"/>
          </p:cNvSpPr>
          <p:nvPr>
            <p:ph type="title" idx="6"/>
          </p:nvPr>
        </p:nvSpPr>
        <p:spPr>
          <a:xfrm>
            <a:off x="7738333" y="2165567"/>
            <a:ext cx="3332000" cy="70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highlight>
                  <a:schemeClr val="accent3"/>
                </a:highlight>
              </a:defRPr>
            </a:lvl1pPr>
            <a:lvl2pPr lvl="1" rtl="0">
              <a:spcBef>
                <a:spcPts val="0"/>
              </a:spcBef>
              <a:spcAft>
                <a:spcPts val="0"/>
              </a:spcAft>
              <a:buClr>
                <a:schemeClr val="lt1"/>
              </a:buClr>
              <a:buSzPts val="1800"/>
              <a:buNone/>
              <a:defRPr sz="2400">
                <a:solidFill>
                  <a:schemeClr val="lt1"/>
                </a:solidFill>
                <a:highlight>
                  <a:schemeClr val="accent3"/>
                </a:highlight>
              </a:defRPr>
            </a:lvl2pPr>
            <a:lvl3pPr lvl="2" rtl="0">
              <a:spcBef>
                <a:spcPts val="0"/>
              </a:spcBef>
              <a:spcAft>
                <a:spcPts val="0"/>
              </a:spcAft>
              <a:buClr>
                <a:schemeClr val="lt1"/>
              </a:buClr>
              <a:buSzPts val="1800"/>
              <a:buNone/>
              <a:defRPr sz="2400">
                <a:solidFill>
                  <a:schemeClr val="lt1"/>
                </a:solidFill>
                <a:highlight>
                  <a:schemeClr val="accent3"/>
                </a:highlight>
              </a:defRPr>
            </a:lvl3pPr>
            <a:lvl4pPr lvl="3" rtl="0">
              <a:spcBef>
                <a:spcPts val="0"/>
              </a:spcBef>
              <a:spcAft>
                <a:spcPts val="0"/>
              </a:spcAft>
              <a:buClr>
                <a:schemeClr val="lt1"/>
              </a:buClr>
              <a:buSzPts val="1800"/>
              <a:buNone/>
              <a:defRPr sz="2400">
                <a:solidFill>
                  <a:schemeClr val="lt1"/>
                </a:solidFill>
                <a:highlight>
                  <a:schemeClr val="accent3"/>
                </a:highlight>
              </a:defRPr>
            </a:lvl4pPr>
            <a:lvl5pPr lvl="4" rtl="0">
              <a:spcBef>
                <a:spcPts val="0"/>
              </a:spcBef>
              <a:spcAft>
                <a:spcPts val="0"/>
              </a:spcAft>
              <a:buClr>
                <a:schemeClr val="lt1"/>
              </a:buClr>
              <a:buSzPts val="1800"/>
              <a:buNone/>
              <a:defRPr sz="2400">
                <a:solidFill>
                  <a:schemeClr val="lt1"/>
                </a:solidFill>
                <a:highlight>
                  <a:schemeClr val="accent3"/>
                </a:highlight>
              </a:defRPr>
            </a:lvl5pPr>
            <a:lvl6pPr lvl="5" rtl="0">
              <a:spcBef>
                <a:spcPts val="0"/>
              </a:spcBef>
              <a:spcAft>
                <a:spcPts val="0"/>
              </a:spcAft>
              <a:buClr>
                <a:schemeClr val="lt1"/>
              </a:buClr>
              <a:buSzPts val="1800"/>
              <a:buNone/>
              <a:defRPr sz="2400">
                <a:solidFill>
                  <a:schemeClr val="lt1"/>
                </a:solidFill>
                <a:highlight>
                  <a:schemeClr val="accent3"/>
                </a:highlight>
              </a:defRPr>
            </a:lvl6pPr>
            <a:lvl7pPr lvl="6" rtl="0">
              <a:spcBef>
                <a:spcPts val="0"/>
              </a:spcBef>
              <a:spcAft>
                <a:spcPts val="0"/>
              </a:spcAft>
              <a:buClr>
                <a:schemeClr val="lt1"/>
              </a:buClr>
              <a:buSzPts val="1800"/>
              <a:buNone/>
              <a:defRPr sz="2400">
                <a:solidFill>
                  <a:schemeClr val="lt1"/>
                </a:solidFill>
                <a:highlight>
                  <a:schemeClr val="accent3"/>
                </a:highlight>
              </a:defRPr>
            </a:lvl7pPr>
            <a:lvl8pPr lvl="7" rtl="0">
              <a:spcBef>
                <a:spcPts val="0"/>
              </a:spcBef>
              <a:spcAft>
                <a:spcPts val="0"/>
              </a:spcAft>
              <a:buClr>
                <a:schemeClr val="lt1"/>
              </a:buClr>
              <a:buSzPts val="1800"/>
              <a:buNone/>
              <a:defRPr sz="2400">
                <a:solidFill>
                  <a:schemeClr val="lt1"/>
                </a:solidFill>
                <a:highlight>
                  <a:schemeClr val="accent3"/>
                </a:highlight>
              </a:defRPr>
            </a:lvl8pPr>
            <a:lvl9pPr lvl="8"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121" name="Google Shape;121;p13"/>
          <p:cNvSpPr txBox="1">
            <a:spLocks noGrp="1"/>
          </p:cNvSpPr>
          <p:nvPr>
            <p:ph type="title" idx="7" hasCustomPrompt="1"/>
          </p:nvPr>
        </p:nvSpPr>
        <p:spPr>
          <a:xfrm>
            <a:off x="6111600" y="2165567"/>
            <a:ext cx="1474400" cy="13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2" name="Google Shape;122;p13"/>
          <p:cNvSpPr txBox="1">
            <a:spLocks noGrp="1"/>
          </p:cNvSpPr>
          <p:nvPr>
            <p:ph type="subTitle" idx="8"/>
          </p:nvPr>
        </p:nvSpPr>
        <p:spPr>
          <a:xfrm>
            <a:off x="7738333" y="2783067"/>
            <a:ext cx="33320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en-GB"/>
              <a:t>Click to edit Master subtitle style</a:t>
            </a:r>
            <a:endParaRPr/>
          </a:p>
        </p:txBody>
      </p:sp>
      <p:sp>
        <p:nvSpPr>
          <p:cNvPr id="123" name="Google Shape;123;p13"/>
          <p:cNvSpPr txBox="1">
            <a:spLocks noGrp="1"/>
          </p:cNvSpPr>
          <p:nvPr>
            <p:ph type="title" idx="9"/>
          </p:nvPr>
        </p:nvSpPr>
        <p:spPr>
          <a:xfrm>
            <a:off x="7738333" y="4505833"/>
            <a:ext cx="3332000" cy="70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highlight>
                  <a:schemeClr val="accent3"/>
                </a:highlight>
              </a:defRPr>
            </a:lvl1pPr>
            <a:lvl2pPr lvl="1" rtl="0">
              <a:spcBef>
                <a:spcPts val="0"/>
              </a:spcBef>
              <a:spcAft>
                <a:spcPts val="0"/>
              </a:spcAft>
              <a:buClr>
                <a:schemeClr val="lt1"/>
              </a:buClr>
              <a:buSzPts val="1800"/>
              <a:buNone/>
              <a:defRPr sz="2400">
                <a:solidFill>
                  <a:schemeClr val="lt1"/>
                </a:solidFill>
                <a:highlight>
                  <a:schemeClr val="accent3"/>
                </a:highlight>
              </a:defRPr>
            </a:lvl2pPr>
            <a:lvl3pPr lvl="2" rtl="0">
              <a:spcBef>
                <a:spcPts val="0"/>
              </a:spcBef>
              <a:spcAft>
                <a:spcPts val="0"/>
              </a:spcAft>
              <a:buClr>
                <a:schemeClr val="lt1"/>
              </a:buClr>
              <a:buSzPts val="1800"/>
              <a:buNone/>
              <a:defRPr sz="2400">
                <a:solidFill>
                  <a:schemeClr val="lt1"/>
                </a:solidFill>
                <a:highlight>
                  <a:schemeClr val="accent3"/>
                </a:highlight>
              </a:defRPr>
            </a:lvl3pPr>
            <a:lvl4pPr lvl="3" rtl="0">
              <a:spcBef>
                <a:spcPts val="0"/>
              </a:spcBef>
              <a:spcAft>
                <a:spcPts val="0"/>
              </a:spcAft>
              <a:buClr>
                <a:schemeClr val="lt1"/>
              </a:buClr>
              <a:buSzPts val="1800"/>
              <a:buNone/>
              <a:defRPr sz="2400">
                <a:solidFill>
                  <a:schemeClr val="lt1"/>
                </a:solidFill>
                <a:highlight>
                  <a:schemeClr val="accent3"/>
                </a:highlight>
              </a:defRPr>
            </a:lvl4pPr>
            <a:lvl5pPr lvl="4" rtl="0">
              <a:spcBef>
                <a:spcPts val="0"/>
              </a:spcBef>
              <a:spcAft>
                <a:spcPts val="0"/>
              </a:spcAft>
              <a:buClr>
                <a:schemeClr val="lt1"/>
              </a:buClr>
              <a:buSzPts val="1800"/>
              <a:buNone/>
              <a:defRPr sz="2400">
                <a:solidFill>
                  <a:schemeClr val="lt1"/>
                </a:solidFill>
                <a:highlight>
                  <a:schemeClr val="accent3"/>
                </a:highlight>
              </a:defRPr>
            </a:lvl5pPr>
            <a:lvl6pPr lvl="5" rtl="0">
              <a:spcBef>
                <a:spcPts val="0"/>
              </a:spcBef>
              <a:spcAft>
                <a:spcPts val="0"/>
              </a:spcAft>
              <a:buClr>
                <a:schemeClr val="lt1"/>
              </a:buClr>
              <a:buSzPts val="1800"/>
              <a:buNone/>
              <a:defRPr sz="2400">
                <a:solidFill>
                  <a:schemeClr val="lt1"/>
                </a:solidFill>
                <a:highlight>
                  <a:schemeClr val="accent3"/>
                </a:highlight>
              </a:defRPr>
            </a:lvl6pPr>
            <a:lvl7pPr lvl="6" rtl="0">
              <a:spcBef>
                <a:spcPts val="0"/>
              </a:spcBef>
              <a:spcAft>
                <a:spcPts val="0"/>
              </a:spcAft>
              <a:buClr>
                <a:schemeClr val="lt1"/>
              </a:buClr>
              <a:buSzPts val="1800"/>
              <a:buNone/>
              <a:defRPr sz="2400">
                <a:solidFill>
                  <a:schemeClr val="lt1"/>
                </a:solidFill>
                <a:highlight>
                  <a:schemeClr val="accent3"/>
                </a:highlight>
              </a:defRPr>
            </a:lvl7pPr>
            <a:lvl8pPr lvl="7" rtl="0">
              <a:spcBef>
                <a:spcPts val="0"/>
              </a:spcBef>
              <a:spcAft>
                <a:spcPts val="0"/>
              </a:spcAft>
              <a:buClr>
                <a:schemeClr val="lt1"/>
              </a:buClr>
              <a:buSzPts val="1800"/>
              <a:buNone/>
              <a:defRPr sz="2400">
                <a:solidFill>
                  <a:schemeClr val="lt1"/>
                </a:solidFill>
                <a:highlight>
                  <a:schemeClr val="accent3"/>
                </a:highlight>
              </a:defRPr>
            </a:lvl8pPr>
            <a:lvl9pPr lvl="8"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124" name="Google Shape;124;p13"/>
          <p:cNvSpPr txBox="1">
            <a:spLocks noGrp="1"/>
          </p:cNvSpPr>
          <p:nvPr>
            <p:ph type="title" idx="13" hasCustomPrompt="1"/>
          </p:nvPr>
        </p:nvSpPr>
        <p:spPr>
          <a:xfrm>
            <a:off x="6111600" y="4505833"/>
            <a:ext cx="1474400" cy="13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2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5" name="Google Shape;125;p13"/>
          <p:cNvSpPr txBox="1">
            <a:spLocks noGrp="1"/>
          </p:cNvSpPr>
          <p:nvPr>
            <p:ph type="subTitle" idx="14"/>
          </p:nvPr>
        </p:nvSpPr>
        <p:spPr>
          <a:xfrm>
            <a:off x="7738333" y="5123333"/>
            <a:ext cx="33320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r>
              <a:rPr lang="en-GB"/>
              <a:t>Click to edit Master subtitle style</a:t>
            </a:r>
            <a:endParaRPr/>
          </a:p>
        </p:txBody>
      </p:sp>
      <p:sp>
        <p:nvSpPr>
          <p:cNvPr id="126" name="Google Shape;126;p13"/>
          <p:cNvSpPr txBox="1">
            <a:spLocks noGrp="1"/>
          </p:cNvSpPr>
          <p:nvPr>
            <p:ph type="title" idx="15"/>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grpSp>
        <p:nvGrpSpPr>
          <p:cNvPr id="127" name="Google Shape;127;p13"/>
          <p:cNvGrpSpPr/>
          <p:nvPr/>
        </p:nvGrpSpPr>
        <p:grpSpPr>
          <a:xfrm>
            <a:off x="9080734" y="665517"/>
            <a:ext cx="2114241" cy="1023180"/>
            <a:chOff x="6810550" y="499137"/>
            <a:chExt cx="1585681" cy="767385"/>
          </a:xfrm>
        </p:grpSpPr>
        <p:sp>
          <p:nvSpPr>
            <p:cNvPr id="128" name="Google Shape;128;p13"/>
            <p:cNvSpPr/>
            <p:nvPr/>
          </p:nvSpPr>
          <p:spPr>
            <a:xfrm>
              <a:off x="8103055" y="854956"/>
              <a:ext cx="293176" cy="125345"/>
            </a:xfrm>
            <a:custGeom>
              <a:avLst/>
              <a:gdLst/>
              <a:ahLst/>
              <a:cxnLst/>
              <a:rect l="l" t="t" r="r" b="b"/>
              <a:pathLst>
                <a:path w="5003" h="2139" extrusionOk="0">
                  <a:moveTo>
                    <a:pt x="3494" y="608"/>
                  </a:moveTo>
                  <a:cubicBezTo>
                    <a:pt x="3699" y="608"/>
                    <a:pt x="3905" y="638"/>
                    <a:pt x="4110" y="705"/>
                  </a:cubicBezTo>
                  <a:cubicBezTo>
                    <a:pt x="3299" y="1358"/>
                    <a:pt x="2247" y="1494"/>
                    <a:pt x="1206" y="1521"/>
                  </a:cubicBezTo>
                  <a:cubicBezTo>
                    <a:pt x="1907" y="1066"/>
                    <a:pt x="2692" y="608"/>
                    <a:pt x="3494" y="608"/>
                  </a:cubicBezTo>
                  <a:close/>
                  <a:moveTo>
                    <a:pt x="3524" y="0"/>
                  </a:moveTo>
                  <a:cubicBezTo>
                    <a:pt x="2510" y="0"/>
                    <a:pt x="1526" y="581"/>
                    <a:pt x="640" y="1164"/>
                  </a:cubicBezTo>
                  <a:cubicBezTo>
                    <a:pt x="567" y="1212"/>
                    <a:pt x="527" y="1274"/>
                    <a:pt x="511" y="1340"/>
                  </a:cubicBezTo>
                  <a:cubicBezTo>
                    <a:pt x="402" y="1370"/>
                    <a:pt x="333" y="1448"/>
                    <a:pt x="309" y="1544"/>
                  </a:cubicBezTo>
                  <a:cubicBezTo>
                    <a:pt x="0" y="1622"/>
                    <a:pt x="22" y="2138"/>
                    <a:pt x="387" y="2138"/>
                  </a:cubicBezTo>
                  <a:cubicBezTo>
                    <a:pt x="1979" y="2137"/>
                    <a:pt x="3723" y="2090"/>
                    <a:pt x="4872" y="830"/>
                  </a:cubicBezTo>
                  <a:cubicBezTo>
                    <a:pt x="5003" y="685"/>
                    <a:pt x="4989" y="451"/>
                    <a:pt x="4811" y="350"/>
                  </a:cubicBezTo>
                  <a:cubicBezTo>
                    <a:pt x="4380" y="103"/>
                    <a:pt x="3950" y="0"/>
                    <a:pt x="3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13"/>
            <p:cNvSpPr/>
            <p:nvPr/>
          </p:nvSpPr>
          <p:spPr>
            <a:xfrm>
              <a:off x="6810550" y="499137"/>
              <a:ext cx="992098" cy="481165"/>
            </a:xfrm>
            <a:custGeom>
              <a:avLst/>
              <a:gdLst/>
              <a:ahLst/>
              <a:cxnLst/>
              <a:rect l="l" t="t" r="r" b="b"/>
              <a:pathLst>
                <a:path w="16930" h="8211" extrusionOk="0">
                  <a:moveTo>
                    <a:pt x="8233" y="1"/>
                  </a:moveTo>
                  <a:cubicBezTo>
                    <a:pt x="6750" y="1"/>
                    <a:pt x="5288" y="424"/>
                    <a:pt x="4075" y="1364"/>
                  </a:cubicBezTo>
                  <a:cubicBezTo>
                    <a:pt x="2443" y="2630"/>
                    <a:pt x="1" y="8161"/>
                    <a:pt x="3858" y="8211"/>
                  </a:cubicBezTo>
                  <a:cubicBezTo>
                    <a:pt x="3868" y="8211"/>
                    <a:pt x="3877" y="8211"/>
                    <a:pt x="3887" y="8211"/>
                  </a:cubicBezTo>
                  <a:cubicBezTo>
                    <a:pt x="5331" y="8211"/>
                    <a:pt x="6196" y="6712"/>
                    <a:pt x="6938" y="5669"/>
                  </a:cubicBezTo>
                  <a:cubicBezTo>
                    <a:pt x="7707" y="4591"/>
                    <a:pt x="8445" y="3752"/>
                    <a:pt x="9733" y="3752"/>
                  </a:cubicBezTo>
                  <a:cubicBezTo>
                    <a:pt x="9932" y="3752"/>
                    <a:pt x="10144" y="3772"/>
                    <a:pt x="10371" y="3814"/>
                  </a:cubicBezTo>
                  <a:cubicBezTo>
                    <a:pt x="11504" y="4026"/>
                    <a:pt x="11577" y="5150"/>
                    <a:pt x="11199" y="6007"/>
                  </a:cubicBezTo>
                  <a:cubicBezTo>
                    <a:pt x="10993" y="6405"/>
                    <a:pt x="10721" y="6753"/>
                    <a:pt x="10383" y="7053"/>
                  </a:cubicBezTo>
                  <a:lnTo>
                    <a:pt x="9154" y="6759"/>
                  </a:lnTo>
                  <a:cubicBezTo>
                    <a:pt x="9244" y="6414"/>
                    <a:pt x="9397" y="6102"/>
                    <a:pt x="9614" y="5822"/>
                  </a:cubicBezTo>
                  <a:cubicBezTo>
                    <a:pt x="9712" y="5672"/>
                    <a:pt x="9623" y="5400"/>
                    <a:pt x="9431" y="5374"/>
                  </a:cubicBezTo>
                  <a:cubicBezTo>
                    <a:pt x="9294" y="5355"/>
                    <a:pt x="9176" y="5346"/>
                    <a:pt x="9071" y="5346"/>
                  </a:cubicBezTo>
                  <a:cubicBezTo>
                    <a:pt x="8643" y="5346"/>
                    <a:pt x="8428" y="5503"/>
                    <a:pt x="7976" y="5812"/>
                  </a:cubicBezTo>
                  <a:cubicBezTo>
                    <a:pt x="7707" y="5996"/>
                    <a:pt x="7873" y="6392"/>
                    <a:pt x="8124" y="6392"/>
                  </a:cubicBezTo>
                  <a:cubicBezTo>
                    <a:pt x="8174" y="6392"/>
                    <a:pt x="8228" y="6376"/>
                    <a:pt x="8283" y="6339"/>
                  </a:cubicBezTo>
                  <a:cubicBezTo>
                    <a:pt x="8470" y="6211"/>
                    <a:pt x="8638" y="6073"/>
                    <a:pt x="8844" y="6001"/>
                  </a:cubicBezTo>
                  <a:lnTo>
                    <a:pt x="8844" y="6001"/>
                  </a:lnTo>
                  <a:cubicBezTo>
                    <a:pt x="8514" y="6811"/>
                    <a:pt x="8246" y="8141"/>
                    <a:pt x="9319" y="8141"/>
                  </a:cubicBezTo>
                  <a:cubicBezTo>
                    <a:pt x="9343" y="8141"/>
                    <a:pt x="9367" y="8140"/>
                    <a:pt x="9391" y="8139"/>
                  </a:cubicBezTo>
                  <a:cubicBezTo>
                    <a:pt x="10908" y="8059"/>
                    <a:pt x="12093" y="6295"/>
                    <a:pt x="12049" y="4870"/>
                  </a:cubicBezTo>
                  <a:cubicBezTo>
                    <a:pt x="12014" y="3692"/>
                    <a:pt x="10771" y="3133"/>
                    <a:pt x="9717" y="3133"/>
                  </a:cubicBezTo>
                  <a:cubicBezTo>
                    <a:pt x="9571" y="3133"/>
                    <a:pt x="9429" y="3143"/>
                    <a:pt x="9294" y="3165"/>
                  </a:cubicBezTo>
                  <a:cubicBezTo>
                    <a:pt x="7336" y="3475"/>
                    <a:pt x="6600" y="5240"/>
                    <a:pt x="5445" y="6650"/>
                  </a:cubicBezTo>
                  <a:cubicBezTo>
                    <a:pt x="5014" y="7177"/>
                    <a:pt x="4312" y="7533"/>
                    <a:pt x="3687" y="7533"/>
                  </a:cubicBezTo>
                  <a:cubicBezTo>
                    <a:pt x="3045" y="7533"/>
                    <a:pt x="2485" y="7158"/>
                    <a:pt x="2381" y="6208"/>
                  </a:cubicBezTo>
                  <a:cubicBezTo>
                    <a:pt x="2270" y="5194"/>
                    <a:pt x="2877" y="4053"/>
                    <a:pt x="3307" y="3180"/>
                  </a:cubicBezTo>
                  <a:cubicBezTo>
                    <a:pt x="4209" y="1348"/>
                    <a:pt x="6355" y="613"/>
                    <a:pt x="8272" y="613"/>
                  </a:cubicBezTo>
                  <a:cubicBezTo>
                    <a:pt x="8414" y="613"/>
                    <a:pt x="8554" y="617"/>
                    <a:pt x="8692" y="625"/>
                  </a:cubicBezTo>
                  <a:cubicBezTo>
                    <a:pt x="11949" y="810"/>
                    <a:pt x="16930" y="3993"/>
                    <a:pt x="14779" y="7753"/>
                  </a:cubicBezTo>
                  <a:cubicBezTo>
                    <a:pt x="14644" y="7989"/>
                    <a:pt x="14853" y="8209"/>
                    <a:pt x="15060" y="8209"/>
                  </a:cubicBezTo>
                  <a:cubicBezTo>
                    <a:pt x="15153" y="8209"/>
                    <a:pt x="15244" y="8165"/>
                    <a:pt x="15305" y="8059"/>
                  </a:cubicBezTo>
                  <a:cubicBezTo>
                    <a:pt x="16838" y="5385"/>
                    <a:pt x="15102" y="2802"/>
                    <a:pt x="12778" y="1337"/>
                  </a:cubicBezTo>
                  <a:cubicBezTo>
                    <a:pt x="11429" y="485"/>
                    <a:pt x="9820" y="1"/>
                    <a:pt x="8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13"/>
            <p:cNvSpPr/>
            <p:nvPr/>
          </p:nvSpPr>
          <p:spPr>
            <a:xfrm>
              <a:off x="7856385" y="1052221"/>
              <a:ext cx="189981" cy="214300"/>
            </a:xfrm>
            <a:custGeom>
              <a:avLst/>
              <a:gdLst/>
              <a:ahLst/>
              <a:cxnLst/>
              <a:rect l="l" t="t" r="r" b="b"/>
              <a:pathLst>
                <a:path w="3242" h="3657" extrusionOk="0">
                  <a:moveTo>
                    <a:pt x="2166" y="1295"/>
                  </a:moveTo>
                  <a:lnTo>
                    <a:pt x="2166" y="1295"/>
                  </a:lnTo>
                  <a:cubicBezTo>
                    <a:pt x="2151" y="1314"/>
                    <a:pt x="2138" y="1333"/>
                    <a:pt x="2123" y="1352"/>
                  </a:cubicBezTo>
                  <a:cubicBezTo>
                    <a:pt x="2118" y="1336"/>
                    <a:pt x="2112" y="1322"/>
                    <a:pt x="2106" y="1308"/>
                  </a:cubicBezTo>
                  <a:cubicBezTo>
                    <a:pt x="2126" y="1305"/>
                    <a:pt x="2146" y="1299"/>
                    <a:pt x="2166" y="1295"/>
                  </a:cubicBezTo>
                  <a:close/>
                  <a:moveTo>
                    <a:pt x="1513" y="1463"/>
                  </a:moveTo>
                  <a:cubicBezTo>
                    <a:pt x="1570" y="1599"/>
                    <a:pt x="1627" y="1737"/>
                    <a:pt x="1682" y="1874"/>
                  </a:cubicBezTo>
                  <a:cubicBezTo>
                    <a:pt x="1629" y="1933"/>
                    <a:pt x="1579" y="1994"/>
                    <a:pt x="1526" y="2053"/>
                  </a:cubicBezTo>
                  <a:cubicBezTo>
                    <a:pt x="1411" y="1977"/>
                    <a:pt x="1300" y="1896"/>
                    <a:pt x="1191" y="1813"/>
                  </a:cubicBezTo>
                  <a:cubicBezTo>
                    <a:pt x="1210" y="1724"/>
                    <a:pt x="1232" y="1636"/>
                    <a:pt x="1253" y="1548"/>
                  </a:cubicBezTo>
                  <a:cubicBezTo>
                    <a:pt x="1339" y="1517"/>
                    <a:pt x="1427" y="1490"/>
                    <a:pt x="1513" y="1463"/>
                  </a:cubicBezTo>
                  <a:close/>
                  <a:moveTo>
                    <a:pt x="1070" y="2478"/>
                  </a:moveTo>
                  <a:cubicBezTo>
                    <a:pt x="1080" y="2486"/>
                    <a:pt x="1093" y="2492"/>
                    <a:pt x="1104" y="2501"/>
                  </a:cubicBezTo>
                  <a:cubicBezTo>
                    <a:pt x="1089" y="2516"/>
                    <a:pt x="1074" y="2533"/>
                    <a:pt x="1060" y="2547"/>
                  </a:cubicBezTo>
                  <a:cubicBezTo>
                    <a:pt x="1062" y="2524"/>
                    <a:pt x="1066" y="2501"/>
                    <a:pt x="1070" y="2478"/>
                  </a:cubicBezTo>
                  <a:close/>
                  <a:moveTo>
                    <a:pt x="1328" y="0"/>
                  </a:moveTo>
                  <a:cubicBezTo>
                    <a:pt x="1195" y="0"/>
                    <a:pt x="1056" y="88"/>
                    <a:pt x="1011" y="224"/>
                  </a:cubicBezTo>
                  <a:cubicBezTo>
                    <a:pt x="915" y="509"/>
                    <a:pt x="828" y="793"/>
                    <a:pt x="747" y="1077"/>
                  </a:cubicBezTo>
                  <a:cubicBezTo>
                    <a:pt x="603" y="1129"/>
                    <a:pt x="456" y="1179"/>
                    <a:pt x="309" y="1231"/>
                  </a:cubicBezTo>
                  <a:cubicBezTo>
                    <a:pt x="98" y="1303"/>
                    <a:pt x="1" y="1574"/>
                    <a:pt x="174" y="1740"/>
                  </a:cubicBezTo>
                  <a:cubicBezTo>
                    <a:pt x="287" y="1849"/>
                    <a:pt x="403" y="1953"/>
                    <a:pt x="522" y="2054"/>
                  </a:cubicBezTo>
                  <a:cubicBezTo>
                    <a:pt x="444" y="2478"/>
                    <a:pt x="396" y="2909"/>
                    <a:pt x="388" y="3355"/>
                  </a:cubicBezTo>
                  <a:cubicBezTo>
                    <a:pt x="386" y="3537"/>
                    <a:pt x="542" y="3657"/>
                    <a:pt x="700" y="3657"/>
                  </a:cubicBezTo>
                  <a:cubicBezTo>
                    <a:pt x="775" y="3657"/>
                    <a:pt x="850" y="3630"/>
                    <a:pt x="910" y="3571"/>
                  </a:cubicBezTo>
                  <a:cubicBezTo>
                    <a:pt x="1153" y="3327"/>
                    <a:pt x="1394" y="3079"/>
                    <a:pt x="1629" y="2831"/>
                  </a:cubicBezTo>
                  <a:cubicBezTo>
                    <a:pt x="1985" y="3032"/>
                    <a:pt x="2357" y="3204"/>
                    <a:pt x="2748" y="3344"/>
                  </a:cubicBezTo>
                  <a:cubicBezTo>
                    <a:pt x="2785" y="3357"/>
                    <a:pt x="2820" y="3363"/>
                    <a:pt x="2853" y="3363"/>
                  </a:cubicBezTo>
                  <a:cubicBezTo>
                    <a:pt x="3146" y="3363"/>
                    <a:pt x="3241" y="2873"/>
                    <a:pt x="2910" y="2756"/>
                  </a:cubicBezTo>
                  <a:cubicBezTo>
                    <a:pt x="2769" y="2706"/>
                    <a:pt x="2630" y="2648"/>
                    <a:pt x="2494" y="2588"/>
                  </a:cubicBezTo>
                  <a:cubicBezTo>
                    <a:pt x="2531" y="2527"/>
                    <a:pt x="2543" y="2450"/>
                    <a:pt x="2514" y="2360"/>
                  </a:cubicBezTo>
                  <a:cubicBezTo>
                    <a:pt x="2471" y="2236"/>
                    <a:pt x="2426" y="2115"/>
                    <a:pt x="2379" y="1993"/>
                  </a:cubicBezTo>
                  <a:cubicBezTo>
                    <a:pt x="2629" y="1695"/>
                    <a:pt x="2872" y="1391"/>
                    <a:pt x="3093" y="1069"/>
                  </a:cubicBezTo>
                  <a:cubicBezTo>
                    <a:pt x="3224" y="880"/>
                    <a:pt x="3054" y="610"/>
                    <a:pt x="2839" y="610"/>
                  </a:cubicBezTo>
                  <a:cubicBezTo>
                    <a:pt x="2836" y="610"/>
                    <a:pt x="2833" y="610"/>
                    <a:pt x="2830" y="610"/>
                  </a:cubicBezTo>
                  <a:cubicBezTo>
                    <a:pt x="2492" y="619"/>
                    <a:pt x="2170" y="668"/>
                    <a:pt x="1854" y="743"/>
                  </a:cubicBezTo>
                  <a:cubicBezTo>
                    <a:pt x="1762" y="545"/>
                    <a:pt x="1666" y="347"/>
                    <a:pt x="1568" y="150"/>
                  </a:cubicBezTo>
                  <a:cubicBezTo>
                    <a:pt x="1516" y="45"/>
                    <a:pt x="1424" y="0"/>
                    <a:pt x="1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086348516"/>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1"/>
        <p:cNvGrpSpPr/>
        <p:nvPr/>
      </p:nvGrpSpPr>
      <p:grpSpPr>
        <a:xfrm>
          <a:off x="0" y="0"/>
          <a:ext cx="0" cy="0"/>
          <a:chOff x="0" y="0"/>
          <a:chExt cx="0" cy="0"/>
        </a:xfrm>
      </p:grpSpPr>
      <p:sp>
        <p:nvSpPr>
          <p:cNvPr id="132" name="Google Shape;132;p14"/>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3" name="Google Shape;133;p14"/>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4" name="Google Shape;134;p14"/>
          <p:cNvSpPr txBox="1">
            <a:spLocks noGrp="1"/>
          </p:cNvSpPr>
          <p:nvPr>
            <p:ph type="title"/>
          </p:nvPr>
        </p:nvSpPr>
        <p:spPr>
          <a:xfrm>
            <a:off x="960000" y="4345833"/>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n-GB"/>
              <a:t>Click to edit Master title style</a:t>
            </a:r>
            <a:endParaRPr/>
          </a:p>
        </p:txBody>
      </p:sp>
      <p:sp>
        <p:nvSpPr>
          <p:cNvPr id="135" name="Google Shape;135;p14"/>
          <p:cNvSpPr txBox="1">
            <a:spLocks noGrp="1"/>
          </p:cNvSpPr>
          <p:nvPr>
            <p:ph type="subTitle" idx="1"/>
          </p:nvPr>
        </p:nvSpPr>
        <p:spPr>
          <a:xfrm>
            <a:off x="960067" y="1802967"/>
            <a:ext cx="6085200" cy="261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34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136" name="Google Shape;136;p14"/>
          <p:cNvSpPr/>
          <p:nvPr/>
        </p:nvSpPr>
        <p:spPr>
          <a:xfrm>
            <a:off x="8009401" y="4001800"/>
            <a:ext cx="1696100" cy="353845"/>
          </a:xfrm>
          <a:custGeom>
            <a:avLst/>
            <a:gdLst/>
            <a:ahLst/>
            <a:cxnLst/>
            <a:rect l="l" t="t" r="r" b="b"/>
            <a:pathLst>
              <a:path w="22150" h="4621" extrusionOk="0">
                <a:moveTo>
                  <a:pt x="13564" y="1"/>
                </a:moveTo>
                <a:cubicBezTo>
                  <a:pt x="12711" y="1"/>
                  <a:pt x="12187" y="872"/>
                  <a:pt x="11216" y="1774"/>
                </a:cubicBezTo>
                <a:cubicBezTo>
                  <a:pt x="10673" y="2278"/>
                  <a:pt x="9696" y="3073"/>
                  <a:pt x="8908" y="3151"/>
                </a:cubicBezTo>
                <a:cubicBezTo>
                  <a:pt x="8895" y="3152"/>
                  <a:pt x="8881" y="3153"/>
                  <a:pt x="8866" y="3153"/>
                </a:cubicBezTo>
                <a:cubicBezTo>
                  <a:pt x="8348" y="3153"/>
                  <a:pt x="7057" y="2357"/>
                  <a:pt x="6826" y="2033"/>
                </a:cubicBezTo>
                <a:cubicBezTo>
                  <a:pt x="6253" y="1229"/>
                  <a:pt x="6161" y="506"/>
                  <a:pt x="5121" y="207"/>
                </a:cubicBezTo>
                <a:cubicBezTo>
                  <a:pt x="5023" y="179"/>
                  <a:pt x="4928" y="165"/>
                  <a:pt x="4837" y="165"/>
                </a:cubicBezTo>
                <a:cubicBezTo>
                  <a:pt x="4378" y="165"/>
                  <a:pt x="4015" y="498"/>
                  <a:pt x="3766" y="879"/>
                </a:cubicBezTo>
                <a:cubicBezTo>
                  <a:pt x="3423" y="1403"/>
                  <a:pt x="3172" y="1619"/>
                  <a:pt x="2556" y="1796"/>
                </a:cubicBezTo>
                <a:cubicBezTo>
                  <a:pt x="2342" y="1858"/>
                  <a:pt x="2155" y="1887"/>
                  <a:pt x="1988" y="1887"/>
                </a:cubicBezTo>
                <a:cubicBezTo>
                  <a:pt x="1243" y="1887"/>
                  <a:pt x="927" y="1301"/>
                  <a:pt x="658" y="418"/>
                </a:cubicBezTo>
                <a:cubicBezTo>
                  <a:pt x="612" y="269"/>
                  <a:pt x="492" y="204"/>
                  <a:pt x="371" y="204"/>
                </a:cubicBezTo>
                <a:cubicBezTo>
                  <a:pt x="187" y="204"/>
                  <a:pt x="0" y="353"/>
                  <a:pt x="70" y="580"/>
                </a:cubicBezTo>
                <a:cubicBezTo>
                  <a:pt x="321" y="1419"/>
                  <a:pt x="631" y="2365"/>
                  <a:pt x="1600" y="2534"/>
                </a:cubicBezTo>
                <a:cubicBezTo>
                  <a:pt x="1699" y="2551"/>
                  <a:pt x="1809" y="2559"/>
                  <a:pt x="1927" y="2559"/>
                </a:cubicBezTo>
                <a:cubicBezTo>
                  <a:pt x="2606" y="2559"/>
                  <a:pt x="3536" y="2286"/>
                  <a:pt x="3912" y="1848"/>
                </a:cubicBezTo>
                <a:cubicBezTo>
                  <a:pt x="4026" y="1716"/>
                  <a:pt x="4100" y="1549"/>
                  <a:pt x="4180" y="1395"/>
                </a:cubicBezTo>
                <a:cubicBezTo>
                  <a:pt x="4322" y="1123"/>
                  <a:pt x="4581" y="1009"/>
                  <a:pt x="4860" y="1009"/>
                </a:cubicBezTo>
                <a:cubicBezTo>
                  <a:pt x="5267" y="1009"/>
                  <a:pt x="5718" y="1251"/>
                  <a:pt x="5919" y="1597"/>
                </a:cubicBezTo>
                <a:cubicBezTo>
                  <a:pt x="6159" y="2007"/>
                  <a:pt x="6292" y="2426"/>
                  <a:pt x="6654" y="2752"/>
                </a:cubicBezTo>
                <a:cubicBezTo>
                  <a:pt x="7196" y="3241"/>
                  <a:pt x="8142" y="3725"/>
                  <a:pt x="8960" y="3725"/>
                </a:cubicBezTo>
                <a:cubicBezTo>
                  <a:pt x="9128" y="3725"/>
                  <a:pt x="9290" y="3705"/>
                  <a:pt x="9443" y="3659"/>
                </a:cubicBezTo>
                <a:cubicBezTo>
                  <a:pt x="10642" y="3303"/>
                  <a:pt x="11794" y="2142"/>
                  <a:pt x="12594" y="1224"/>
                </a:cubicBezTo>
                <a:cubicBezTo>
                  <a:pt x="12937" y="831"/>
                  <a:pt x="13217" y="603"/>
                  <a:pt x="13566" y="603"/>
                </a:cubicBezTo>
                <a:cubicBezTo>
                  <a:pt x="13782" y="603"/>
                  <a:pt x="14025" y="690"/>
                  <a:pt x="14324" y="879"/>
                </a:cubicBezTo>
                <a:cubicBezTo>
                  <a:pt x="15301" y="1496"/>
                  <a:pt x="15983" y="2317"/>
                  <a:pt x="16612" y="3260"/>
                </a:cubicBezTo>
                <a:cubicBezTo>
                  <a:pt x="17261" y="4234"/>
                  <a:pt x="18018" y="4621"/>
                  <a:pt x="18799" y="4621"/>
                </a:cubicBezTo>
                <a:cubicBezTo>
                  <a:pt x="19872" y="4621"/>
                  <a:pt x="20990" y="3892"/>
                  <a:pt x="21933" y="2954"/>
                </a:cubicBezTo>
                <a:cubicBezTo>
                  <a:pt x="22149" y="2740"/>
                  <a:pt x="21940" y="2433"/>
                  <a:pt x="21705" y="2433"/>
                </a:cubicBezTo>
                <a:cubicBezTo>
                  <a:pt x="21636" y="2433"/>
                  <a:pt x="21565" y="2460"/>
                  <a:pt x="21502" y="2523"/>
                </a:cubicBezTo>
                <a:cubicBezTo>
                  <a:pt x="20758" y="3262"/>
                  <a:pt x="19817" y="4065"/>
                  <a:pt x="18860" y="4065"/>
                </a:cubicBezTo>
                <a:cubicBezTo>
                  <a:pt x="18387" y="4065"/>
                  <a:pt x="17910" y="3869"/>
                  <a:pt x="17451" y="3374"/>
                </a:cubicBezTo>
                <a:cubicBezTo>
                  <a:pt x="16553" y="2409"/>
                  <a:pt x="16081" y="1403"/>
                  <a:pt x="14962" y="591"/>
                </a:cubicBezTo>
                <a:cubicBezTo>
                  <a:pt x="14386" y="173"/>
                  <a:pt x="13942" y="1"/>
                  <a:pt x="1356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14"/>
          <p:cNvSpPr/>
          <p:nvPr/>
        </p:nvSpPr>
        <p:spPr>
          <a:xfrm>
            <a:off x="7980456" y="4188792"/>
            <a:ext cx="1710801" cy="390600"/>
          </a:xfrm>
          <a:custGeom>
            <a:avLst/>
            <a:gdLst/>
            <a:ahLst/>
            <a:cxnLst/>
            <a:rect l="l" t="t" r="r" b="b"/>
            <a:pathLst>
              <a:path w="22342" h="5101" extrusionOk="0">
                <a:moveTo>
                  <a:pt x="340" y="1"/>
                </a:moveTo>
                <a:cubicBezTo>
                  <a:pt x="188" y="1"/>
                  <a:pt x="33" y="99"/>
                  <a:pt x="28" y="295"/>
                </a:cubicBezTo>
                <a:cubicBezTo>
                  <a:pt x="1" y="1320"/>
                  <a:pt x="405" y="1603"/>
                  <a:pt x="980" y="1603"/>
                </a:cubicBezTo>
                <a:cubicBezTo>
                  <a:pt x="1692" y="1603"/>
                  <a:pt x="2664" y="1170"/>
                  <a:pt x="3408" y="1170"/>
                </a:cubicBezTo>
                <a:cubicBezTo>
                  <a:pt x="3513" y="1170"/>
                  <a:pt x="3614" y="1179"/>
                  <a:pt x="3709" y="1199"/>
                </a:cubicBezTo>
                <a:cubicBezTo>
                  <a:pt x="5125" y="1497"/>
                  <a:pt x="5535" y="3397"/>
                  <a:pt x="6963" y="3640"/>
                </a:cubicBezTo>
                <a:cubicBezTo>
                  <a:pt x="7169" y="3675"/>
                  <a:pt x="7364" y="3692"/>
                  <a:pt x="7550" y="3692"/>
                </a:cubicBezTo>
                <a:cubicBezTo>
                  <a:pt x="8582" y="3692"/>
                  <a:pt x="9360" y="3196"/>
                  <a:pt x="10338" y="2677"/>
                </a:cubicBezTo>
                <a:cubicBezTo>
                  <a:pt x="10933" y="2360"/>
                  <a:pt x="11505" y="2229"/>
                  <a:pt x="12058" y="2229"/>
                </a:cubicBezTo>
                <a:cubicBezTo>
                  <a:pt x="13848" y="2229"/>
                  <a:pt x="15440" y="3605"/>
                  <a:pt x="17009" y="4512"/>
                </a:cubicBezTo>
                <a:cubicBezTo>
                  <a:pt x="17708" y="4916"/>
                  <a:pt x="18384" y="5100"/>
                  <a:pt x="19039" y="5100"/>
                </a:cubicBezTo>
                <a:cubicBezTo>
                  <a:pt x="20118" y="5100"/>
                  <a:pt x="21139" y="4601"/>
                  <a:pt x="22107" y="3766"/>
                </a:cubicBezTo>
                <a:cubicBezTo>
                  <a:pt x="22341" y="3564"/>
                  <a:pt x="22125" y="3256"/>
                  <a:pt x="21878" y="3256"/>
                </a:cubicBezTo>
                <a:cubicBezTo>
                  <a:pt x="21810" y="3256"/>
                  <a:pt x="21740" y="3279"/>
                  <a:pt x="21676" y="3334"/>
                </a:cubicBezTo>
                <a:cubicBezTo>
                  <a:pt x="20786" y="4103"/>
                  <a:pt x="19967" y="4426"/>
                  <a:pt x="19154" y="4426"/>
                </a:cubicBezTo>
                <a:cubicBezTo>
                  <a:pt x="18189" y="4426"/>
                  <a:pt x="17232" y="3971"/>
                  <a:pt x="16171" y="3262"/>
                </a:cubicBezTo>
                <a:cubicBezTo>
                  <a:pt x="14892" y="2406"/>
                  <a:pt x="13625" y="1634"/>
                  <a:pt x="12058" y="1634"/>
                </a:cubicBezTo>
                <a:cubicBezTo>
                  <a:pt x="11996" y="1634"/>
                  <a:pt x="11933" y="1635"/>
                  <a:pt x="11869" y="1638"/>
                </a:cubicBezTo>
                <a:cubicBezTo>
                  <a:pt x="10964" y="1675"/>
                  <a:pt x="10144" y="2073"/>
                  <a:pt x="9374" y="2513"/>
                </a:cubicBezTo>
                <a:cubicBezTo>
                  <a:pt x="8815" y="2834"/>
                  <a:pt x="8294" y="3110"/>
                  <a:pt x="7700" y="3110"/>
                </a:cubicBezTo>
                <a:cubicBezTo>
                  <a:pt x="7418" y="3110"/>
                  <a:pt x="7120" y="3048"/>
                  <a:pt x="6793" y="2899"/>
                </a:cubicBezTo>
                <a:cubicBezTo>
                  <a:pt x="6169" y="2614"/>
                  <a:pt x="5738" y="1943"/>
                  <a:pt x="5292" y="1449"/>
                </a:cubicBezTo>
                <a:cubicBezTo>
                  <a:pt x="4790" y="894"/>
                  <a:pt x="4057" y="564"/>
                  <a:pt x="3315" y="548"/>
                </a:cubicBezTo>
                <a:cubicBezTo>
                  <a:pt x="3311" y="548"/>
                  <a:pt x="3308" y="548"/>
                  <a:pt x="3304" y="548"/>
                </a:cubicBezTo>
                <a:cubicBezTo>
                  <a:pt x="2938" y="548"/>
                  <a:pt x="1991" y="961"/>
                  <a:pt x="1330" y="961"/>
                </a:cubicBezTo>
                <a:cubicBezTo>
                  <a:pt x="922" y="961"/>
                  <a:pt x="624" y="804"/>
                  <a:pt x="637" y="295"/>
                </a:cubicBezTo>
                <a:cubicBezTo>
                  <a:pt x="643" y="99"/>
                  <a:pt x="493" y="1"/>
                  <a:pt x="340"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14"/>
          <p:cNvSpPr/>
          <p:nvPr/>
        </p:nvSpPr>
        <p:spPr>
          <a:xfrm>
            <a:off x="8594424" y="4551138"/>
            <a:ext cx="1199597" cy="221527"/>
          </a:xfrm>
          <a:custGeom>
            <a:avLst/>
            <a:gdLst/>
            <a:ahLst/>
            <a:cxnLst/>
            <a:rect l="l" t="t" r="r" b="b"/>
            <a:pathLst>
              <a:path w="15666" h="2893" extrusionOk="0">
                <a:moveTo>
                  <a:pt x="2713" y="1"/>
                </a:moveTo>
                <a:cubicBezTo>
                  <a:pt x="1784" y="1"/>
                  <a:pt x="938" y="231"/>
                  <a:pt x="234" y="839"/>
                </a:cubicBezTo>
                <a:cubicBezTo>
                  <a:pt x="0" y="1041"/>
                  <a:pt x="216" y="1349"/>
                  <a:pt x="463" y="1349"/>
                </a:cubicBezTo>
                <a:cubicBezTo>
                  <a:pt x="531" y="1349"/>
                  <a:pt x="601" y="1325"/>
                  <a:pt x="665" y="1270"/>
                </a:cubicBezTo>
                <a:cubicBezTo>
                  <a:pt x="1319" y="706"/>
                  <a:pt x="2096" y="489"/>
                  <a:pt x="2951" y="489"/>
                </a:cubicBezTo>
                <a:cubicBezTo>
                  <a:pt x="5795" y="489"/>
                  <a:pt x="9490" y="2893"/>
                  <a:pt x="12291" y="2893"/>
                </a:cubicBezTo>
                <a:cubicBezTo>
                  <a:pt x="13663" y="2893"/>
                  <a:pt x="14821" y="2316"/>
                  <a:pt x="15560" y="598"/>
                </a:cubicBezTo>
                <a:cubicBezTo>
                  <a:pt x="15665" y="354"/>
                  <a:pt x="15452" y="131"/>
                  <a:pt x="15257" y="131"/>
                </a:cubicBezTo>
                <a:cubicBezTo>
                  <a:pt x="15167" y="131"/>
                  <a:pt x="15082" y="177"/>
                  <a:pt x="15033" y="291"/>
                </a:cubicBezTo>
                <a:cubicBezTo>
                  <a:pt x="14399" y="1766"/>
                  <a:pt x="13348" y="2268"/>
                  <a:pt x="12072" y="2268"/>
                </a:cubicBezTo>
                <a:cubicBezTo>
                  <a:pt x="9359" y="2268"/>
                  <a:pt x="5628" y="1"/>
                  <a:pt x="2713"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14"/>
          <p:cNvSpPr/>
          <p:nvPr/>
        </p:nvSpPr>
        <p:spPr>
          <a:xfrm>
            <a:off x="7959169" y="4671129"/>
            <a:ext cx="1930873" cy="257516"/>
          </a:xfrm>
          <a:custGeom>
            <a:avLst/>
            <a:gdLst/>
            <a:ahLst/>
            <a:cxnLst/>
            <a:rect l="l" t="t" r="r" b="b"/>
            <a:pathLst>
              <a:path w="25216" h="3363" extrusionOk="0">
                <a:moveTo>
                  <a:pt x="24796" y="1"/>
                </a:moveTo>
                <a:cubicBezTo>
                  <a:pt x="24703" y="1"/>
                  <a:pt x="24611" y="44"/>
                  <a:pt x="24550" y="149"/>
                </a:cubicBezTo>
                <a:cubicBezTo>
                  <a:pt x="23345" y="2203"/>
                  <a:pt x="21784" y="2816"/>
                  <a:pt x="20061" y="2816"/>
                </a:cubicBezTo>
                <a:cubicBezTo>
                  <a:pt x="17517" y="2816"/>
                  <a:pt x="14621" y="1481"/>
                  <a:pt x="11993" y="1481"/>
                </a:cubicBezTo>
                <a:cubicBezTo>
                  <a:pt x="11663" y="1481"/>
                  <a:pt x="11337" y="1502"/>
                  <a:pt x="11016" y="1549"/>
                </a:cubicBezTo>
                <a:cubicBezTo>
                  <a:pt x="9710" y="1743"/>
                  <a:pt x="8497" y="2307"/>
                  <a:pt x="7182" y="2468"/>
                </a:cubicBezTo>
                <a:cubicBezTo>
                  <a:pt x="7028" y="2487"/>
                  <a:pt x="6881" y="2496"/>
                  <a:pt x="6738" y="2496"/>
                </a:cubicBezTo>
                <a:cubicBezTo>
                  <a:pt x="5528" y="2496"/>
                  <a:pt x="4678" y="1847"/>
                  <a:pt x="3754" y="1048"/>
                </a:cubicBezTo>
                <a:cubicBezTo>
                  <a:pt x="3094" y="475"/>
                  <a:pt x="2476" y="141"/>
                  <a:pt x="1873" y="141"/>
                </a:cubicBezTo>
                <a:cubicBezTo>
                  <a:pt x="1309" y="141"/>
                  <a:pt x="756" y="434"/>
                  <a:pt x="192" y="1102"/>
                </a:cubicBezTo>
                <a:cubicBezTo>
                  <a:pt x="1" y="1329"/>
                  <a:pt x="203" y="1635"/>
                  <a:pt x="423" y="1635"/>
                </a:cubicBezTo>
                <a:cubicBezTo>
                  <a:pt x="492" y="1635"/>
                  <a:pt x="563" y="1605"/>
                  <a:pt x="623" y="1533"/>
                </a:cubicBezTo>
                <a:cubicBezTo>
                  <a:pt x="1079" y="994"/>
                  <a:pt x="1494" y="785"/>
                  <a:pt x="1894" y="785"/>
                </a:cubicBezTo>
                <a:cubicBezTo>
                  <a:pt x="2530" y="785"/>
                  <a:pt x="3130" y="1313"/>
                  <a:pt x="3797" y="1888"/>
                </a:cubicBezTo>
                <a:cubicBezTo>
                  <a:pt x="4404" y="2409"/>
                  <a:pt x="5036" y="2839"/>
                  <a:pt x="5819" y="3035"/>
                </a:cubicBezTo>
                <a:cubicBezTo>
                  <a:pt x="6082" y="3101"/>
                  <a:pt x="6356" y="3128"/>
                  <a:pt x="6636" y="3128"/>
                </a:cubicBezTo>
                <a:cubicBezTo>
                  <a:pt x="7380" y="3128"/>
                  <a:pt x="8158" y="2934"/>
                  <a:pt x="8836" y="2755"/>
                </a:cubicBezTo>
                <a:cubicBezTo>
                  <a:pt x="10088" y="2425"/>
                  <a:pt x="11218" y="2086"/>
                  <a:pt x="12439" y="2086"/>
                </a:cubicBezTo>
                <a:cubicBezTo>
                  <a:pt x="12862" y="2086"/>
                  <a:pt x="13296" y="2126"/>
                  <a:pt x="13750" y="2222"/>
                </a:cubicBezTo>
                <a:cubicBezTo>
                  <a:pt x="15828" y="2659"/>
                  <a:pt x="18024" y="3362"/>
                  <a:pt x="20031" y="3362"/>
                </a:cubicBezTo>
                <a:cubicBezTo>
                  <a:pt x="21988" y="3362"/>
                  <a:pt x="23765" y="2693"/>
                  <a:pt x="25077" y="455"/>
                </a:cubicBezTo>
                <a:cubicBezTo>
                  <a:pt x="25215" y="220"/>
                  <a:pt x="25004" y="1"/>
                  <a:pt x="2479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 name="Google Shape;140;p14"/>
          <p:cNvSpPr/>
          <p:nvPr/>
        </p:nvSpPr>
        <p:spPr>
          <a:xfrm>
            <a:off x="9794019" y="36092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 name="Google Shape;141;p14"/>
          <p:cNvSpPr/>
          <p:nvPr/>
        </p:nvSpPr>
        <p:spPr>
          <a:xfrm>
            <a:off x="10136631" y="3857804"/>
            <a:ext cx="508517" cy="112801"/>
          </a:xfrm>
          <a:custGeom>
            <a:avLst/>
            <a:gdLst/>
            <a:ahLst/>
            <a:cxnLst/>
            <a:rect l="l" t="t" r="r" b="b"/>
            <a:pathLst>
              <a:path w="6672" h="1480" extrusionOk="0">
                <a:moveTo>
                  <a:pt x="3182" y="0"/>
                </a:moveTo>
                <a:cubicBezTo>
                  <a:pt x="2135" y="0"/>
                  <a:pt x="1120" y="260"/>
                  <a:pt x="241" y="974"/>
                </a:cubicBezTo>
                <a:cubicBezTo>
                  <a:pt x="0" y="1170"/>
                  <a:pt x="220" y="1479"/>
                  <a:pt x="472" y="1479"/>
                </a:cubicBezTo>
                <a:cubicBezTo>
                  <a:pt x="540" y="1479"/>
                  <a:pt x="609" y="1457"/>
                  <a:pt x="673" y="1405"/>
                </a:cubicBezTo>
                <a:cubicBezTo>
                  <a:pt x="1407" y="809"/>
                  <a:pt x="2268" y="595"/>
                  <a:pt x="3157" y="595"/>
                </a:cubicBezTo>
                <a:cubicBezTo>
                  <a:pt x="4175" y="595"/>
                  <a:pt x="5230" y="875"/>
                  <a:pt x="6172" y="1179"/>
                </a:cubicBezTo>
                <a:cubicBezTo>
                  <a:pt x="6206" y="1190"/>
                  <a:pt x="6239" y="1195"/>
                  <a:pt x="6270" y="1195"/>
                </a:cubicBezTo>
                <a:cubicBezTo>
                  <a:pt x="6572" y="1195"/>
                  <a:pt x="6672" y="700"/>
                  <a:pt x="6334" y="590"/>
                </a:cubicBezTo>
                <a:cubicBezTo>
                  <a:pt x="5324" y="264"/>
                  <a:pt x="4237" y="0"/>
                  <a:pt x="31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14"/>
          <p:cNvSpPr/>
          <p:nvPr/>
        </p:nvSpPr>
        <p:spPr>
          <a:xfrm rot="-3085657">
            <a:off x="9403141" y="2855176"/>
            <a:ext cx="390904" cy="167128"/>
          </a:xfrm>
          <a:custGeom>
            <a:avLst/>
            <a:gdLst/>
            <a:ahLst/>
            <a:cxnLst/>
            <a:rect l="l" t="t" r="r" b="b"/>
            <a:pathLst>
              <a:path w="5003" h="2139" extrusionOk="0">
                <a:moveTo>
                  <a:pt x="3494" y="608"/>
                </a:moveTo>
                <a:cubicBezTo>
                  <a:pt x="3699" y="608"/>
                  <a:pt x="3905" y="638"/>
                  <a:pt x="4110" y="705"/>
                </a:cubicBezTo>
                <a:cubicBezTo>
                  <a:pt x="3299" y="1358"/>
                  <a:pt x="2247" y="1494"/>
                  <a:pt x="1206" y="1521"/>
                </a:cubicBezTo>
                <a:cubicBezTo>
                  <a:pt x="1907" y="1066"/>
                  <a:pt x="2692" y="608"/>
                  <a:pt x="3494" y="608"/>
                </a:cubicBezTo>
                <a:close/>
                <a:moveTo>
                  <a:pt x="3524" y="0"/>
                </a:moveTo>
                <a:cubicBezTo>
                  <a:pt x="2510" y="0"/>
                  <a:pt x="1526" y="581"/>
                  <a:pt x="640" y="1164"/>
                </a:cubicBezTo>
                <a:cubicBezTo>
                  <a:pt x="567" y="1212"/>
                  <a:pt x="527" y="1274"/>
                  <a:pt x="511" y="1340"/>
                </a:cubicBezTo>
                <a:cubicBezTo>
                  <a:pt x="402" y="1370"/>
                  <a:pt x="333" y="1448"/>
                  <a:pt x="309" y="1544"/>
                </a:cubicBezTo>
                <a:cubicBezTo>
                  <a:pt x="0" y="1622"/>
                  <a:pt x="22" y="2138"/>
                  <a:pt x="387" y="2138"/>
                </a:cubicBezTo>
                <a:cubicBezTo>
                  <a:pt x="1979" y="2137"/>
                  <a:pt x="3723" y="2090"/>
                  <a:pt x="4872" y="830"/>
                </a:cubicBezTo>
                <a:cubicBezTo>
                  <a:pt x="5003" y="685"/>
                  <a:pt x="4989" y="451"/>
                  <a:pt x="4811" y="350"/>
                </a:cubicBezTo>
                <a:cubicBezTo>
                  <a:pt x="4380" y="103"/>
                  <a:pt x="3950" y="0"/>
                  <a:pt x="35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163164947"/>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43"/>
        <p:cNvGrpSpPr/>
        <p:nvPr/>
      </p:nvGrpSpPr>
      <p:grpSpPr>
        <a:xfrm>
          <a:off x="0" y="0"/>
          <a:ext cx="0" cy="0"/>
          <a:chOff x="0" y="0"/>
          <a:chExt cx="0" cy="0"/>
        </a:xfrm>
      </p:grpSpPr>
      <p:sp>
        <p:nvSpPr>
          <p:cNvPr id="144" name="Google Shape;144;p15"/>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5" name="Google Shape;145;p15"/>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6" name="Google Shape;146;p15"/>
          <p:cNvSpPr/>
          <p:nvPr/>
        </p:nvSpPr>
        <p:spPr>
          <a:xfrm>
            <a:off x="959985" y="14007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7" name="Google Shape;147;p15"/>
          <p:cNvSpPr txBox="1">
            <a:spLocks noGrp="1"/>
          </p:cNvSpPr>
          <p:nvPr>
            <p:ph type="subTitle" idx="1"/>
          </p:nvPr>
        </p:nvSpPr>
        <p:spPr>
          <a:xfrm>
            <a:off x="960000" y="2774100"/>
            <a:ext cx="3806400" cy="175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148" name="Google Shape;148;p1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sp>
        <p:nvSpPr>
          <p:cNvPr id="149" name="Google Shape;149;p15"/>
          <p:cNvSpPr/>
          <p:nvPr/>
        </p:nvSpPr>
        <p:spPr>
          <a:xfrm>
            <a:off x="9576137" y="1286103"/>
            <a:ext cx="271376" cy="186303"/>
          </a:xfrm>
          <a:custGeom>
            <a:avLst/>
            <a:gdLst/>
            <a:ahLst/>
            <a:cxnLst/>
            <a:rect l="l" t="t" r="r" b="b"/>
            <a:pathLst>
              <a:path w="3544" h="2433" extrusionOk="0">
                <a:moveTo>
                  <a:pt x="3162" y="0"/>
                </a:moveTo>
                <a:cubicBezTo>
                  <a:pt x="3133" y="0"/>
                  <a:pt x="3103" y="6"/>
                  <a:pt x="3073" y="18"/>
                </a:cubicBezTo>
                <a:cubicBezTo>
                  <a:pt x="2478" y="248"/>
                  <a:pt x="2148" y="662"/>
                  <a:pt x="1718" y="1113"/>
                </a:cubicBezTo>
                <a:cubicBezTo>
                  <a:pt x="1589" y="1248"/>
                  <a:pt x="1620" y="1412"/>
                  <a:pt x="1713" y="1521"/>
                </a:cubicBezTo>
                <a:cubicBezTo>
                  <a:pt x="1625" y="1611"/>
                  <a:pt x="1536" y="1699"/>
                  <a:pt x="1448" y="1788"/>
                </a:cubicBezTo>
                <a:cubicBezTo>
                  <a:pt x="1110" y="1612"/>
                  <a:pt x="755" y="1140"/>
                  <a:pt x="522" y="909"/>
                </a:cubicBezTo>
                <a:cubicBezTo>
                  <a:pt x="461" y="849"/>
                  <a:pt x="386" y="822"/>
                  <a:pt x="312" y="822"/>
                </a:cubicBezTo>
                <a:cubicBezTo>
                  <a:pt x="154" y="822"/>
                  <a:pt x="0" y="943"/>
                  <a:pt x="0" y="1125"/>
                </a:cubicBezTo>
                <a:lnTo>
                  <a:pt x="0" y="1734"/>
                </a:lnTo>
                <a:cubicBezTo>
                  <a:pt x="0" y="1831"/>
                  <a:pt x="56" y="1957"/>
                  <a:pt x="152" y="1999"/>
                </a:cubicBezTo>
                <a:cubicBezTo>
                  <a:pt x="472" y="2135"/>
                  <a:pt x="810" y="2208"/>
                  <a:pt x="1137" y="2320"/>
                </a:cubicBezTo>
                <a:cubicBezTo>
                  <a:pt x="1224" y="2369"/>
                  <a:pt x="1312" y="2411"/>
                  <a:pt x="1399" y="2429"/>
                </a:cubicBezTo>
                <a:cubicBezTo>
                  <a:pt x="1413" y="2431"/>
                  <a:pt x="1427" y="2432"/>
                  <a:pt x="1440" y="2432"/>
                </a:cubicBezTo>
                <a:cubicBezTo>
                  <a:pt x="1457" y="2432"/>
                  <a:pt x="1473" y="2431"/>
                  <a:pt x="1489" y="2431"/>
                </a:cubicBezTo>
                <a:cubicBezTo>
                  <a:pt x="1496" y="2431"/>
                  <a:pt x="1503" y="2433"/>
                  <a:pt x="1511" y="2433"/>
                </a:cubicBezTo>
                <a:cubicBezTo>
                  <a:pt x="1856" y="2411"/>
                  <a:pt x="2122" y="1977"/>
                  <a:pt x="2344" y="1749"/>
                </a:cubicBezTo>
                <a:cubicBezTo>
                  <a:pt x="2732" y="1350"/>
                  <a:pt x="3097" y="928"/>
                  <a:pt x="3416" y="468"/>
                </a:cubicBezTo>
                <a:cubicBezTo>
                  <a:pt x="3544" y="280"/>
                  <a:pt x="3372" y="0"/>
                  <a:pt x="316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 name="Google Shape;150;p15"/>
          <p:cNvSpPr/>
          <p:nvPr/>
        </p:nvSpPr>
        <p:spPr>
          <a:xfrm>
            <a:off x="9983934" y="719998"/>
            <a:ext cx="489740" cy="365508"/>
          </a:xfrm>
          <a:custGeom>
            <a:avLst/>
            <a:gdLst/>
            <a:ahLst/>
            <a:cxnLst/>
            <a:rect l="l" t="t" r="r" b="b"/>
            <a:pathLst>
              <a:path w="6268" h="4678" extrusionOk="0">
                <a:moveTo>
                  <a:pt x="5042" y="725"/>
                </a:moveTo>
                <a:cubicBezTo>
                  <a:pt x="5316" y="1726"/>
                  <a:pt x="4572" y="2540"/>
                  <a:pt x="3897" y="3311"/>
                </a:cubicBezTo>
                <a:cubicBezTo>
                  <a:pt x="3940" y="2336"/>
                  <a:pt x="4163" y="1228"/>
                  <a:pt x="5042" y="725"/>
                </a:cubicBezTo>
                <a:close/>
                <a:moveTo>
                  <a:pt x="1355" y="1668"/>
                </a:moveTo>
                <a:cubicBezTo>
                  <a:pt x="2138" y="1668"/>
                  <a:pt x="2739" y="3025"/>
                  <a:pt x="2985" y="3968"/>
                </a:cubicBezTo>
                <a:cubicBezTo>
                  <a:pt x="2245" y="3283"/>
                  <a:pt x="1425" y="2693"/>
                  <a:pt x="745" y="1943"/>
                </a:cubicBezTo>
                <a:cubicBezTo>
                  <a:pt x="958" y="1751"/>
                  <a:pt x="1162" y="1668"/>
                  <a:pt x="1355" y="1668"/>
                </a:cubicBezTo>
                <a:close/>
                <a:moveTo>
                  <a:pt x="5209" y="1"/>
                </a:moveTo>
                <a:cubicBezTo>
                  <a:pt x="5182" y="1"/>
                  <a:pt x="5155" y="5"/>
                  <a:pt x="5131" y="14"/>
                </a:cubicBezTo>
                <a:cubicBezTo>
                  <a:pt x="3848" y="514"/>
                  <a:pt x="3411" y="1761"/>
                  <a:pt x="3306" y="3027"/>
                </a:cubicBezTo>
                <a:cubicBezTo>
                  <a:pt x="2882" y="2017"/>
                  <a:pt x="2156" y="1022"/>
                  <a:pt x="1311" y="1022"/>
                </a:cubicBezTo>
                <a:cubicBezTo>
                  <a:pt x="931" y="1022"/>
                  <a:pt x="526" y="1224"/>
                  <a:pt x="115" y="1719"/>
                </a:cubicBezTo>
                <a:cubicBezTo>
                  <a:pt x="0" y="1857"/>
                  <a:pt x="0" y="2013"/>
                  <a:pt x="115" y="2151"/>
                </a:cubicBezTo>
                <a:cubicBezTo>
                  <a:pt x="890" y="3084"/>
                  <a:pt x="1896" y="3751"/>
                  <a:pt x="2759" y="4591"/>
                </a:cubicBezTo>
                <a:cubicBezTo>
                  <a:pt x="2821" y="4652"/>
                  <a:pt x="2890" y="4677"/>
                  <a:pt x="2957" y="4677"/>
                </a:cubicBezTo>
                <a:cubicBezTo>
                  <a:pt x="3030" y="4677"/>
                  <a:pt x="3100" y="4648"/>
                  <a:pt x="3157" y="4601"/>
                </a:cubicBezTo>
                <a:cubicBezTo>
                  <a:pt x="3204" y="4651"/>
                  <a:pt x="3268" y="4673"/>
                  <a:pt x="3336" y="4673"/>
                </a:cubicBezTo>
                <a:cubicBezTo>
                  <a:pt x="3464" y="4673"/>
                  <a:pt x="3603" y="4591"/>
                  <a:pt x="3655" y="4455"/>
                </a:cubicBezTo>
                <a:cubicBezTo>
                  <a:pt x="3727" y="4440"/>
                  <a:pt x="3797" y="4401"/>
                  <a:pt x="3848" y="4326"/>
                </a:cubicBezTo>
                <a:cubicBezTo>
                  <a:pt x="4781" y="2992"/>
                  <a:pt x="6268" y="1941"/>
                  <a:pt x="5475" y="155"/>
                </a:cubicBezTo>
                <a:cubicBezTo>
                  <a:pt x="5436" y="64"/>
                  <a:pt x="5315" y="1"/>
                  <a:pt x="52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5445318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2302400" y="3593433"/>
            <a:ext cx="7587600" cy="13368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GB"/>
              <a:t>Click to edit Master title style</a:t>
            </a:r>
            <a:endParaRPr/>
          </a:p>
        </p:txBody>
      </p:sp>
      <p:sp>
        <p:nvSpPr>
          <p:cNvPr id="73" name="Google Shape;73;p9"/>
          <p:cNvSpPr txBox="1">
            <a:spLocks noGrp="1"/>
          </p:cNvSpPr>
          <p:nvPr>
            <p:ph type="subTitle" idx="1"/>
          </p:nvPr>
        </p:nvSpPr>
        <p:spPr>
          <a:xfrm>
            <a:off x="2302233" y="4784400"/>
            <a:ext cx="7587600" cy="125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a:t>Click to edit Master subtitle style</a:t>
            </a:r>
            <a:endParaRPr/>
          </a:p>
        </p:txBody>
      </p:sp>
      <p:sp>
        <p:nvSpPr>
          <p:cNvPr id="74" name="Google Shape;74;p9"/>
          <p:cNvSpPr/>
          <p:nvPr/>
        </p:nvSpPr>
        <p:spPr>
          <a:xfrm>
            <a:off x="5117800" y="6673600"/>
            <a:ext cx="1956400" cy="184400"/>
          </a:xfrm>
          <a:prstGeom prst="roundRect">
            <a:avLst>
              <a:gd name="adj" fmla="val 50000"/>
            </a:avLst>
          </a:pr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9"/>
          <p:cNvSpPr/>
          <p:nvPr/>
        </p:nvSpPr>
        <p:spPr>
          <a:xfrm>
            <a:off x="912617" y="6387267"/>
            <a:ext cx="11378000" cy="75200"/>
          </a:xfrm>
          <a:prstGeom prst="roundRect">
            <a:avLst>
              <a:gd name="adj" fmla="val 50000"/>
            </a:avLst>
          </a:prstGeom>
          <a:gradFill>
            <a:gsLst>
              <a:gs pos="0">
                <a:schemeClr val="accent1"/>
              </a:gs>
              <a:gs pos="50000">
                <a:schemeClr val="accent1"/>
              </a:gs>
              <a:gs pos="100000">
                <a:srgbClr val="FC9980"/>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9"/>
          <p:cNvSpPr/>
          <p:nvPr/>
        </p:nvSpPr>
        <p:spPr>
          <a:xfrm>
            <a:off x="468631" y="3908198"/>
            <a:ext cx="982663" cy="955796"/>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chemeClr val="lt2"/>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9"/>
          <p:cNvSpPr/>
          <p:nvPr/>
        </p:nvSpPr>
        <p:spPr>
          <a:xfrm>
            <a:off x="10190833" y="898267"/>
            <a:ext cx="2082323" cy="2025388"/>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chemeClr val="lt2"/>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500747"/>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51"/>
        <p:cNvGrpSpPr/>
        <p:nvPr/>
      </p:nvGrpSpPr>
      <p:grpSpPr>
        <a:xfrm>
          <a:off x="0" y="0"/>
          <a:ext cx="0" cy="0"/>
          <a:chOff x="0" y="0"/>
          <a:chExt cx="0" cy="0"/>
        </a:xfrm>
      </p:grpSpPr>
      <p:sp>
        <p:nvSpPr>
          <p:cNvPr id="152" name="Google Shape;152;p16"/>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3" name="Google Shape;153;p16"/>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4" name="Google Shape;154;p16"/>
          <p:cNvSpPr/>
          <p:nvPr/>
        </p:nvSpPr>
        <p:spPr>
          <a:xfrm>
            <a:off x="959985" y="14007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5" name="Google Shape;155;p16"/>
          <p:cNvSpPr txBox="1">
            <a:spLocks noGrp="1"/>
          </p:cNvSpPr>
          <p:nvPr>
            <p:ph type="subTitle" idx="1"/>
          </p:nvPr>
        </p:nvSpPr>
        <p:spPr>
          <a:xfrm>
            <a:off x="7425600" y="2774100"/>
            <a:ext cx="3806400" cy="175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r>
              <a:rPr lang="en-GB"/>
              <a:t>Click to edit Master subtitle style</a:t>
            </a:r>
            <a:endParaRPr/>
          </a:p>
        </p:txBody>
      </p:sp>
      <p:sp>
        <p:nvSpPr>
          <p:cNvPr id="156" name="Google Shape;156;p1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spTree>
    <p:extLst>
      <p:ext uri="{BB962C8B-B14F-4D97-AF65-F5344CB8AC3E}">
        <p14:creationId xmlns:p14="http://schemas.microsoft.com/office/powerpoint/2010/main" val="3940639434"/>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57"/>
        <p:cNvGrpSpPr/>
        <p:nvPr/>
      </p:nvGrpSpPr>
      <p:grpSpPr>
        <a:xfrm>
          <a:off x="0" y="0"/>
          <a:ext cx="0" cy="0"/>
          <a:chOff x="0" y="0"/>
          <a:chExt cx="0" cy="0"/>
        </a:xfrm>
      </p:grpSpPr>
      <p:sp>
        <p:nvSpPr>
          <p:cNvPr id="158" name="Google Shape;158;p17"/>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9" name="Google Shape;159;p17"/>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0" name="Google Shape;160;p17"/>
          <p:cNvSpPr/>
          <p:nvPr/>
        </p:nvSpPr>
        <p:spPr>
          <a:xfrm>
            <a:off x="959985" y="14007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1" name="Google Shape;161;p17"/>
          <p:cNvSpPr txBox="1">
            <a:spLocks noGrp="1"/>
          </p:cNvSpPr>
          <p:nvPr>
            <p:ph type="subTitle" idx="1"/>
          </p:nvPr>
        </p:nvSpPr>
        <p:spPr>
          <a:xfrm>
            <a:off x="6639184" y="3931033"/>
            <a:ext cx="3806400" cy="144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r>
              <a:rPr lang="en-GB"/>
              <a:t>Click to edit Master subtitle style</a:t>
            </a:r>
            <a:endParaRPr/>
          </a:p>
        </p:txBody>
      </p:sp>
      <p:sp>
        <p:nvSpPr>
          <p:cNvPr id="162" name="Google Shape;162;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spTree>
    <p:extLst>
      <p:ext uri="{BB962C8B-B14F-4D97-AF65-F5344CB8AC3E}">
        <p14:creationId xmlns:p14="http://schemas.microsoft.com/office/powerpoint/2010/main" val="1723691498"/>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3"/>
        <p:cNvGrpSpPr/>
        <p:nvPr/>
      </p:nvGrpSpPr>
      <p:grpSpPr>
        <a:xfrm>
          <a:off x="0" y="0"/>
          <a:ext cx="0" cy="0"/>
          <a:chOff x="0" y="0"/>
          <a:chExt cx="0" cy="0"/>
        </a:xfrm>
      </p:grpSpPr>
      <p:sp>
        <p:nvSpPr>
          <p:cNvPr id="164" name="Google Shape;164;p18"/>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 name="Google Shape;165;p18"/>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6" name="Google Shape;166;p18"/>
          <p:cNvSpPr/>
          <p:nvPr/>
        </p:nvSpPr>
        <p:spPr>
          <a:xfrm>
            <a:off x="959985" y="14007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7" name="Google Shape;167;p18"/>
          <p:cNvSpPr txBox="1">
            <a:spLocks noGrp="1"/>
          </p:cNvSpPr>
          <p:nvPr>
            <p:ph type="title"/>
          </p:nvPr>
        </p:nvSpPr>
        <p:spPr>
          <a:xfrm>
            <a:off x="1403184" y="212071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400">
                <a:solidFill>
                  <a:schemeClr val="lt1"/>
                </a:solidFill>
                <a:highlight>
                  <a:schemeClr val="accent3"/>
                </a:highlight>
              </a:defRPr>
            </a:lvl1pPr>
            <a:lvl2pPr lvl="1" algn="ctr" rtl="0">
              <a:spcBef>
                <a:spcPts val="0"/>
              </a:spcBef>
              <a:spcAft>
                <a:spcPts val="0"/>
              </a:spcAft>
              <a:buClr>
                <a:schemeClr val="lt1"/>
              </a:buClr>
              <a:buSzPts val="1800"/>
              <a:buNone/>
              <a:defRPr sz="2400">
                <a:solidFill>
                  <a:schemeClr val="lt1"/>
                </a:solidFill>
                <a:highlight>
                  <a:schemeClr val="accent3"/>
                </a:highlight>
              </a:defRPr>
            </a:lvl2pPr>
            <a:lvl3pPr lvl="2" algn="ctr" rtl="0">
              <a:spcBef>
                <a:spcPts val="0"/>
              </a:spcBef>
              <a:spcAft>
                <a:spcPts val="0"/>
              </a:spcAft>
              <a:buClr>
                <a:schemeClr val="lt1"/>
              </a:buClr>
              <a:buSzPts val="1800"/>
              <a:buNone/>
              <a:defRPr sz="2400">
                <a:solidFill>
                  <a:schemeClr val="lt1"/>
                </a:solidFill>
                <a:highlight>
                  <a:schemeClr val="accent3"/>
                </a:highlight>
              </a:defRPr>
            </a:lvl3pPr>
            <a:lvl4pPr lvl="3" algn="ctr" rtl="0">
              <a:spcBef>
                <a:spcPts val="0"/>
              </a:spcBef>
              <a:spcAft>
                <a:spcPts val="0"/>
              </a:spcAft>
              <a:buClr>
                <a:schemeClr val="lt1"/>
              </a:buClr>
              <a:buSzPts val="1800"/>
              <a:buNone/>
              <a:defRPr sz="2400">
                <a:solidFill>
                  <a:schemeClr val="lt1"/>
                </a:solidFill>
                <a:highlight>
                  <a:schemeClr val="accent3"/>
                </a:highlight>
              </a:defRPr>
            </a:lvl4pPr>
            <a:lvl5pPr lvl="4" algn="ctr" rtl="0">
              <a:spcBef>
                <a:spcPts val="0"/>
              </a:spcBef>
              <a:spcAft>
                <a:spcPts val="0"/>
              </a:spcAft>
              <a:buClr>
                <a:schemeClr val="lt1"/>
              </a:buClr>
              <a:buSzPts val="1800"/>
              <a:buNone/>
              <a:defRPr sz="2400">
                <a:solidFill>
                  <a:schemeClr val="lt1"/>
                </a:solidFill>
                <a:highlight>
                  <a:schemeClr val="accent3"/>
                </a:highlight>
              </a:defRPr>
            </a:lvl5pPr>
            <a:lvl6pPr lvl="5" algn="ctr" rtl="0">
              <a:spcBef>
                <a:spcPts val="0"/>
              </a:spcBef>
              <a:spcAft>
                <a:spcPts val="0"/>
              </a:spcAft>
              <a:buClr>
                <a:schemeClr val="lt1"/>
              </a:buClr>
              <a:buSzPts val="1800"/>
              <a:buNone/>
              <a:defRPr sz="2400">
                <a:solidFill>
                  <a:schemeClr val="lt1"/>
                </a:solidFill>
                <a:highlight>
                  <a:schemeClr val="accent3"/>
                </a:highlight>
              </a:defRPr>
            </a:lvl6pPr>
            <a:lvl7pPr lvl="6" algn="ctr" rtl="0">
              <a:spcBef>
                <a:spcPts val="0"/>
              </a:spcBef>
              <a:spcAft>
                <a:spcPts val="0"/>
              </a:spcAft>
              <a:buClr>
                <a:schemeClr val="lt1"/>
              </a:buClr>
              <a:buSzPts val="1800"/>
              <a:buNone/>
              <a:defRPr sz="2400">
                <a:solidFill>
                  <a:schemeClr val="lt1"/>
                </a:solidFill>
                <a:highlight>
                  <a:schemeClr val="accent3"/>
                </a:highlight>
              </a:defRPr>
            </a:lvl7pPr>
            <a:lvl8pPr lvl="7" algn="ctr" rtl="0">
              <a:spcBef>
                <a:spcPts val="0"/>
              </a:spcBef>
              <a:spcAft>
                <a:spcPts val="0"/>
              </a:spcAft>
              <a:buClr>
                <a:schemeClr val="lt1"/>
              </a:buClr>
              <a:buSzPts val="1800"/>
              <a:buNone/>
              <a:defRPr sz="2400">
                <a:solidFill>
                  <a:schemeClr val="lt1"/>
                </a:solidFill>
                <a:highlight>
                  <a:schemeClr val="accent3"/>
                </a:highlight>
              </a:defRPr>
            </a:lvl8pPr>
            <a:lvl9pPr lvl="8" algn="ctr"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168" name="Google Shape;168;p18"/>
          <p:cNvSpPr txBox="1">
            <a:spLocks noGrp="1"/>
          </p:cNvSpPr>
          <p:nvPr>
            <p:ph type="subTitle" idx="1"/>
          </p:nvPr>
        </p:nvSpPr>
        <p:spPr>
          <a:xfrm>
            <a:off x="1403184" y="2699568"/>
            <a:ext cx="3115200" cy="88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169" name="Google Shape;169;p18"/>
          <p:cNvSpPr txBox="1">
            <a:spLocks noGrp="1"/>
          </p:cNvSpPr>
          <p:nvPr>
            <p:ph type="title" idx="2"/>
          </p:nvPr>
        </p:nvSpPr>
        <p:spPr>
          <a:xfrm>
            <a:off x="1403184" y="4445184"/>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400">
                <a:solidFill>
                  <a:schemeClr val="lt1"/>
                </a:solidFill>
                <a:highlight>
                  <a:schemeClr val="accent3"/>
                </a:highlight>
              </a:defRPr>
            </a:lvl1pPr>
            <a:lvl2pPr lvl="1" algn="ctr" rtl="0">
              <a:spcBef>
                <a:spcPts val="0"/>
              </a:spcBef>
              <a:spcAft>
                <a:spcPts val="0"/>
              </a:spcAft>
              <a:buClr>
                <a:schemeClr val="lt1"/>
              </a:buClr>
              <a:buSzPts val="1800"/>
              <a:buNone/>
              <a:defRPr sz="2400">
                <a:solidFill>
                  <a:schemeClr val="lt1"/>
                </a:solidFill>
                <a:highlight>
                  <a:schemeClr val="accent3"/>
                </a:highlight>
              </a:defRPr>
            </a:lvl2pPr>
            <a:lvl3pPr lvl="2" algn="ctr" rtl="0">
              <a:spcBef>
                <a:spcPts val="0"/>
              </a:spcBef>
              <a:spcAft>
                <a:spcPts val="0"/>
              </a:spcAft>
              <a:buClr>
                <a:schemeClr val="lt1"/>
              </a:buClr>
              <a:buSzPts val="1800"/>
              <a:buNone/>
              <a:defRPr sz="2400">
                <a:solidFill>
                  <a:schemeClr val="lt1"/>
                </a:solidFill>
                <a:highlight>
                  <a:schemeClr val="accent3"/>
                </a:highlight>
              </a:defRPr>
            </a:lvl3pPr>
            <a:lvl4pPr lvl="3" algn="ctr" rtl="0">
              <a:spcBef>
                <a:spcPts val="0"/>
              </a:spcBef>
              <a:spcAft>
                <a:spcPts val="0"/>
              </a:spcAft>
              <a:buClr>
                <a:schemeClr val="lt1"/>
              </a:buClr>
              <a:buSzPts val="1800"/>
              <a:buNone/>
              <a:defRPr sz="2400">
                <a:solidFill>
                  <a:schemeClr val="lt1"/>
                </a:solidFill>
                <a:highlight>
                  <a:schemeClr val="accent3"/>
                </a:highlight>
              </a:defRPr>
            </a:lvl4pPr>
            <a:lvl5pPr lvl="4" algn="ctr" rtl="0">
              <a:spcBef>
                <a:spcPts val="0"/>
              </a:spcBef>
              <a:spcAft>
                <a:spcPts val="0"/>
              </a:spcAft>
              <a:buClr>
                <a:schemeClr val="lt1"/>
              </a:buClr>
              <a:buSzPts val="1800"/>
              <a:buNone/>
              <a:defRPr sz="2400">
                <a:solidFill>
                  <a:schemeClr val="lt1"/>
                </a:solidFill>
                <a:highlight>
                  <a:schemeClr val="accent3"/>
                </a:highlight>
              </a:defRPr>
            </a:lvl5pPr>
            <a:lvl6pPr lvl="5" algn="ctr" rtl="0">
              <a:spcBef>
                <a:spcPts val="0"/>
              </a:spcBef>
              <a:spcAft>
                <a:spcPts val="0"/>
              </a:spcAft>
              <a:buClr>
                <a:schemeClr val="lt1"/>
              </a:buClr>
              <a:buSzPts val="1800"/>
              <a:buNone/>
              <a:defRPr sz="2400">
                <a:solidFill>
                  <a:schemeClr val="lt1"/>
                </a:solidFill>
                <a:highlight>
                  <a:schemeClr val="accent3"/>
                </a:highlight>
              </a:defRPr>
            </a:lvl6pPr>
            <a:lvl7pPr lvl="6" algn="ctr" rtl="0">
              <a:spcBef>
                <a:spcPts val="0"/>
              </a:spcBef>
              <a:spcAft>
                <a:spcPts val="0"/>
              </a:spcAft>
              <a:buClr>
                <a:schemeClr val="lt1"/>
              </a:buClr>
              <a:buSzPts val="1800"/>
              <a:buNone/>
              <a:defRPr sz="2400">
                <a:solidFill>
                  <a:schemeClr val="lt1"/>
                </a:solidFill>
                <a:highlight>
                  <a:schemeClr val="accent3"/>
                </a:highlight>
              </a:defRPr>
            </a:lvl7pPr>
            <a:lvl8pPr lvl="7" algn="ctr" rtl="0">
              <a:spcBef>
                <a:spcPts val="0"/>
              </a:spcBef>
              <a:spcAft>
                <a:spcPts val="0"/>
              </a:spcAft>
              <a:buClr>
                <a:schemeClr val="lt1"/>
              </a:buClr>
              <a:buSzPts val="1800"/>
              <a:buNone/>
              <a:defRPr sz="2400">
                <a:solidFill>
                  <a:schemeClr val="lt1"/>
                </a:solidFill>
                <a:highlight>
                  <a:schemeClr val="accent3"/>
                </a:highlight>
              </a:defRPr>
            </a:lvl8pPr>
            <a:lvl9pPr lvl="8" algn="ctr"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170" name="Google Shape;170;p18"/>
          <p:cNvSpPr txBox="1">
            <a:spLocks noGrp="1"/>
          </p:cNvSpPr>
          <p:nvPr>
            <p:ph type="subTitle" idx="3"/>
          </p:nvPr>
        </p:nvSpPr>
        <p:spPr>
          <a:xfrm>
            <a:off x="1403184" y="5024035"/>
            <a:ext cx="3115200" cy="88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171" name="Google Shape;171;p18"/>
          <p:cNvSpPr txBox="1">
            <a:spLocks noGrp="1"/>
          </p:cNvSpPr>
          <p:nvPr>
            <p:ph type="title" idx="4"/>
          </p:nvPr>
        </p:nvSpPr>
        <p:spPr>
          <a:xfrm>
            <a:off x="7673617" y="3282951"/>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highlight>
                  <a:schemeClr val="accent3"/>
                </a:highlight>
              </a:defRPr>
            </a:lvl1pPr>
            <a:lvl2pPr lvl="1" algn="ctr" rtl="0">
              <a:spcBef>
                <a:spcPts val="0"/>
              </a:spcBef>
              <a:spcAft>
                <a:spcPts val="0"/>
              </a:spcAft>
              <a:buClr>
                <a:schemeClr val="lt1"/>
              </a:buClr>
              <a:buSzPts val="1800"/>
              <a:buNone/>
              <a:defRPr sz="2400">
                <a:solidFill>
                  <a:schemeClr val="lt1"/>
                </a:solidFill>
                <a:highlight>
                  <a:schemeClr val="accent3"/>
                </a:highlight>
              </a:defRPr>
            </a:lvl2pPr>
            <a:lvl3pPr lvl="2" algn="ctr" rtl="0">
              <a:spcBef>
                <a:spcPts val="0"/>
              </a:spcBef>
              <a:spcAft>
                <a:spcPts val="0"/>
              </a:spcAft>
              <a:buClr>
                <a:schemeClr val="lt1"/>
              </a:buClr>
              <a:buSzPts val="1800"/>
              <a:buNone/>
              <a:defRPr sz="2400">
                <a:solidFill>
                  <a:schemeClr val="lt1"/>
                </a:solidFill>
                <a:highlight>
                  <a:schemeClr val="accent3"/>
                </a:highlight>
              </a:defRPr>
            </a:lvl3pPr>
            <a:lvl4pPr lvl="3" algn="ctr" rtl="0">
              <a:spcBef>
                <a:spcPts val="0"/>
              </a:spcBef>
              <a:spcAft>
                <a:spcPts val="0"/>
              </a:spcAft>
              <a:buClr>
                <a:schemeClr val="lt1"/>
              </a:buClr>
              <a:buSzPts val="1800"/>
              <a:buNone/>
              <a:defRPr sz="2400">
                <a:solidFill>
                  <a:schemeClr val="lt1"/>
                </a:solidFill>
                <a:highlight>
                  <a:schemeClr val="accent3"/>
                </a:highlight>
              </a:defRPr>
            </a:lvl4pPr>
            <a:lvl5pPr lvl="4" algn="ctr" rtl="0">
              <a:spcBef>
                <a:spcPts val="0"/>
              </a:spcBef>
              <a:spcAft>
                <a:spcPts val="0"/>
              </a:spcAft>
              <a:buClr>
                <a:schemeClr val="lt1"/>
              </a:buClr>
              <a:buSzPts val="1800"/>
              <a:buNone/>
              <a:defRPr sz="2400">
                <a:solidFill>
                  <a:schemeClr val="lt1"/>
                </a:solidFill>
                <a:highlight>
                  <a:schemeClr val="accent3"/>
                </a:highlight>
              </a:defRPr>
            </a:lvl5pPr>
            <a:lvl6pPr lvl="5" algn="ctr" rtl="0">
              <a:spcBef>
                <a:spcPts val="0"/>
              </a:spcBef>
              <a:spcAft>
                <a:spcPts val="0"/>
              </a:spcAft>
              <a:buClr>
                <a:schemeClr val="lt1"/>
              </a:buClr>
              <a:buSzPts val="1800"/>
              <a:buNone/>
              <a:defRPr sz="2400">
                <a:solidFill>
                  <a:schemeClr val="lt1"/>
                </a:solidFill>
                <a:highlight>
                  <a:schemeClr val="accent3"/>
                </a:highlight>
              </a:defRPr>
            </a:lvl6pPr>
            <a:lvl7pPr lvl="6" algn="ctr" rtl="0">
              <a:spcBef>
                <a:spcPts val="0"/>
              </a:spcBef>
              <a:spcAft>
                <a:spcPts val="0"/>
              </a:spcAft>
              <a:buClr>
                <a:schemeClr val="lt1"/>
              </a:buClr>
              <a:buSzPts val="1800"/>
              <a:buNone/>
              <a:defRPr sz="2400">
                <a:solidFill>
                  <a:schemeClr val="lt1"/>
                </a:solidFill>
                <a:highlight>
                  <a:schemeClr val="accent3"/>
                </a:highlight>
              </a:defRPr>
            </a:lvl7pPr>
            <a:lvl8pPr lvl="7" algn="ctr" rtl="0">
              <a:spcBef>
                <a:spcPts val="0"/>
              </a:spcBef>
              <a:spcAft>
                <a:spcPts val="0"/>
              </a:spcAft>
              <a:buClr>
                <a:schemeClr val="lt1"/>
              </a:buClr>
              <a:buSzPts val="1800"/>
              <a:buNone/>
              <a:defRPr sz="2400">
                <a:solidFill>
                  <a:schemeClr val="lt1"/>
                </a:solidFill>
                <a:highlight>
                  <a:schemeClr val="accent3"/>
                </a:highlight>
              </a:defRPr>
            </a:lvl8pPr>
            <a:lvl9pPr lvl="8" algn="ctr"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172" name="Google Shape;172;p18"/>
          <p:cNvSpPr txBox="1">
            <a:spLocks noGrp="1"/>
          </p:cNvSpPr>
          <p:nvPr>
            <p:ph type="subTitle" idx="5"/>
          </p:nvPr>
        </p:nvSpPr>
        <p:spPr>
          <a:xfrm>
            <a:off x="7673617" y="3861801"/>
            <a:ext cx="3115200" cy="8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grpSp>
        <p:nvGrpSpPr>
          <p:cNvPr id="173" name="Google Shape;173;p18"/>
          <p:cNvGrpSpPr/>
          <p:nvPr/>
        </p:nvGrpSpPr>
        <p:grpSpPr>
          <a:xfrm rot="-5400000">
            <a:off x="8575230" y="5189271"/>
            <a:ext cx="937167" cy="960299"/>
            <a:chOff x="6365622" y="3947928"/>
            <a:chExt cx="702875" cy="720224"/>
          </a:xfrm>
        </p:grpSpPr>
        <p:sp>
          <p:nvSpPr>
            <p:cNvPr id="174" name="Google Shape;174;p18"/>
            <p:cNvSpPr/>
            <p:nvPr/>
          </p:nvSpPr>
          <p:spPr>
            <a:xfrm>
              <a:off x="6432756" y="3947928"/>
              <a:ext cx="606757" cy="455371"/>
            </a:xfrm>
            <a:custGeom>
              <a:avLst/>
              <a:gdLst/>
              <a:ahLst/>
              <a:cxnLst/>
              <a:rect l="l" t="t" r="r" b="b"/>
              <a:pathLst>
                <a:path w="13503" h="10134" extrusionOk="0">
                  <a:moveTo>
                    <a:pt x="8364" y="1"/>
                  </a:moveTo>
                  <a:cubicBezTo>
                    <a:pt x="7529" y="1"/>
                    <a:pt x="6688" y="228"/>
                    <a:pt x="5961" y="732"/>
                  </a:cubicBezTo>
                  <a:cubicBezTo>
                    <a:pt x="4296" y="1887"/>
                    <a:pt x="1446" y="7175"/>
                    <a:pt x="4710" y="8219"/>
                  </a:cubicBezTo>
                  <a:cubicBezTo>
                    <a:pt x="5009" y="8315"/>
                    <a:pt x="5322" y="8359"/>
                    <a:pt x="5637" y="8359"/>
                  </a:cubicBezTo>
                  <a:cubicBezTo>
                    <a:pt x="6684" y="8359"/>
                    <a:pt x="7760" y="7871"/>
                    <a:pt x="8458" y="7138"/>
                  </a:cubicBezTo>
                  <a:cubicBezTo>
                    <a:pt x="9401" y="6149"/>
                    <a:pt x="9338" y="4562"/>
                    <a:pt x="8141" y="3856"/>
                  </a:cubicBezTo>
                  <a:cubicBezTo>
                    <a:pt x="7804" y="3657"/>
                    <a:pt x="7460" y="3565"/>
                    <a:pt x="7139" y="3565"/>
                  </a:cubicBezTo>
                  <a:cubicBezTo>
                    <a:pt x="6287" y="3565"/>
                    <a:pt x="5602" y="4213"/>
                    <a:pt x="5675" y="5234"/>
                  </a:cubicBezTo>
                  <a:cubicBezTo>
                    <a:pt x="5719" y="5853"/>
                    <a:pt x="5948" y="6085"/>
                    <a:pt x="6230" y="6085"/>
                  </a:cubicBezTo>
                  <a:cubicBezTo>
                    <a:pt x="6642" y="6085"/>
                    <a:pt x="7168" y="5592"/>
                    <a:pt x="7403" y="5093"/>
                  </a:cubicBezTo>
                  <a:cubicBezTo>
                    <a:pt x="7516" y="4850"/>
                    <a:pt x="7305" y="4628"/>
                    <a:pt x="7106" y="4628"/>
                  </a:cubicBezTo>
                  <a:cubicBezTo>
                    <a:pt x="7016" y="4628"/>
                    <a:pt x="6928" y="4674"/>
                    <a:pt x="6876" y="4786"/>
                  </a:cubicBezTo>
                  <a:cubicBezTo>
                    <a:pt x="6728" y="5100"/>
                    <a:pt x="6549" y="5277"/>
                    <a:pt x="6426" y="5277"/>
                  </a:cubicBezTo>
                  <a:cubicBezTo>
                    <a:pt x="6301" y="5277"/>
                    <a:pt x="6234" y="5096"/>
                    <a:pt x="6314" y="4693"/>
                  </a:cubicBezTo>
                  <a:cubicBezTo>
                    <a:pt x="6578" y="4376"/>
                    <a:pt x="6871" y="4217"/>
                    <a:pt x="7194" y="4217"/>
                  </a:cubicBezTo>
                  <a:cubicBezTo>
                    <a:pt x="7339" y="4217"/>
                    <a:pt x="7490" y="4249"/>
                    <a:pt x="7648" y="4313"/>
                  </a:cubicBezTo>
                  <a:cubicBezTo>
                    <a:pt x="8216" y="4444"/>
                    <a:pt x="8475" y="4951"/>
                    <a:pt x="8511" y="5474"/>
                  </a:cubicBezTo>
                  <a:cubicBezTo>
                    <a:pt x="8601" y="6786"/>
                    <a:pt x="7141" y="7476"/>
                    <a:pt x="6086" y="7699"/>
                  </a:cubicBezTo>
                  <a:cubicBezTo>
                    <a:pt x="5902" y="7738"/>
                    <a:pt x="5731" y="7756"/>
                    <a:pt x="5573" y="7756"/>
                  </a:cubicBezTo>
                  <a:cubicBezTo>
                    <a:pt x="4182" y="7756"/>
                    <a:pt x="3781" y="6339"/>
                    <a:pt x="3999" y="5021"/>
                  </a:cubicBezTo>
                  <a:cubicBezTo>
                    <a:pt x="4403" y="2604"/>
                    <a:pt x="6424" y="570"/>
                    <a:pt x="8580" y="570"/>
                  </a:cubicBezTo>
                  <a:cubicBezTo>
                    <a:pt x="9532" y="570"/>
                    <a:pt x="10511" y="967"/>
                    <a:pt x="11389" y="1904"/>
                  </a:cubicBezTo>
                  <a:cubicBezTo>
                    <a:pt x="12726" y="3333"/>
                    <a:pt x="11768" y="5440"/>
                    <a:pt x="10735" y="6714"/>
                  </a:cubicBezTo>
                  <a:cubicBezTo>
                    <a:pt x="9559" y="8163"/>
                    <a:pt x="7774" y="9222"/>
                    <a:pt x="5914" y="9442"/>
                  </a:cubicBezTo>
                  <a:cubicBezTo>
                    <a:pt x="5747" y="9461"/>
                    <a:pt x="5582" y="9471"/>
                    <a:pt x="5417" y="9471"/>
                  </a:cubicBezTo>
                  <a:cubicBezTo>
                    <a:pt x="3428" y="9471"/>
                    <a:pt x="1615" y="8060"/>
                    <a:pt x="1167" y="6092"/>
                  </a:cubicBezTo>
                  <a:cubicBezTo>
                    <a:pt x="678" y="3949"/>
                    <a:pt x="2072" y="841"/>
                    <a:pt x="4405" y="841"/>
                  </a:cubicBezTo>
                  <a:cubicBezTo>
                    <a:pt x="4667" y="841"/>
                    <a:pt x="4942" y="880"/>
                    <a:pt x="5227" y="965"/>
                  </a:cubicBezTo>
                  <a:cubicBezTo>
                    <a:pt x="5259" y="974"/>
                    <a:pt x="5290" y="979"/>
                    <a:pt x="5319" y="979"/>
                  </a:cubicBezTo>
                  <a:cubicBezTo>
                    <a:pt x="5628" y="979"/>
                    <a:pt x="5733" y="478"/>
                    <a:pt x="5389" y="377"/>
                  </a:cubicBezTo>
                  <a:cubicBezTo>
                    <a:pt x="5038" y="273"/>
                    <a:pt x="4703" y="224"/>
                    <a:pt x="4384" y="224"/>
                  </a:cubicBezTo>
                  <a:cubicBezTo>
                    <a:pt x="2590" y="224"/>
                    <a:pt x="1316" y="1757"/>
                    <a:pt x="741" y="3514"/>
                  </a:cubicBezTo>
                  <a:cubicBezTo>
                    <a:pt x="1" y="5774"/>
                    <a:pt x="847" y="7998"/>
                    <a:pt x="2768" y="9322"/>
                  </a:cubicBezTo>
                  <a:cubicBezTo>
                    <a:pt x="3592" y="9888"/>
                    <a:pt x="4497" y="10133"/>
                    <a:pt x="5416" y="10133"/>
                  </a:cubicBezTo>
                  <a:cubicBezTo>
                    <a:pt x="8342" y="10133"/>
                    <a:pt x="11401" y="7642"/>
                    <a:pt x="12385" y="5091"/>
                  </a:cubicBezTo>
                  <a:cubicBezTo>
                    <a:pt x="13503" y="2193"/>
                    <a:pt x="10960" y="1"/>
                    <a:pt x="8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 name="Google Shape;175;p18"/>
            <p:cNvSpPr/>
            <p:nvPr/>
          </p:nvSpPr>
          <p:spPr>
            <a:xfrm>
              <a:off x="6365622" y="4466842"/>
              <a:ext cx="169809" cy="182526"/>
            </a:xfrm>
            <a:custGeom>
              <a:avLst/>
              <a:gdLst/>
              <a:ahLst/>
              <a:cxnLst/>
              <a:rect l="l" t="t" r="r" b="b"/>
              <a:pathLst>
                <a:path w="3779" h="4062" extrusionOk="0">
                  <a:moveTo>
                    <a:pt x="1121" y="713"/>
                  </a:moveTo>
                  <a:cubicBezTo>
                    <a:pt x="2029" y="1125"/>
                    <a:pt x="2790" y="2159"/>
                    <a:pt x="2739" y="3173"/>
                  </a:cubicBezTo>
                  <a:cubicBezTo>
                    <a:pt x="1966" y="2503"/>
                    <a:pt x="987" y="1716"/>
                    <a:pt x="1121" y="713"/>
                  </a:cubicBezTo>
                  <a:close/>
                  <a:moveTo>
                    <a:pt x="903" y="1"/>
                  </a:moveTo>
                  <a:cubicBezTo>
                    <a:pt x="769" y="1"/>
                    <a:pt x="658" y="96"/>
                    <a:pt x="610" y="225"/>
                  </a:cubicBezTo>
                  <a:cubicBezTo>
                    <a:pt x="1" y="1877"/>
                    <a:pt x="1704" y="2984"/>
                    <a:pt x="2723" y="3978"/>
                  </a:cubicBezTo>
                  <a:cubicBezTo>
                    <a:pt x="2724" y="3980"/>
                    <a:pt x="2726" y="3980"/>
                    <a:pt x="2727" y="3982"/>
                  </a:cubicBezTo>
                  <a:cubicBezTo>
                    <a:pt x="2739" y="3991"/>
                    <a:pt x="2751" y="3998"/>
                    <a:pt x="2764" y="4005"/>
                  </a:cubicBezTo>
                  <a:cubicBezTo>
                    <a:pt x="2818" y="4045"/>
                    <a:pt x="2876" y="4062"/>
                    <a:pt x="2931" y="4062"/>
                  </a:cubicBezTo>
                  <a:cubicBezTo>
                    <a:pt x="3003" y="4062"/>
                    <a:pt x="3072" y="4033"/>
                    <a:pt x="3128" y="3986"/>
                  </a:cubicBezTo>
                  <a:cubicBezTo>
                    <a:pt x="3156" y="3962"/>
                    <a:pt x="3180" y="3934"/>
                    <a:pt x="3201" y="3899"/>
                  </a:cubicBezTo>
                  <a:cubicBezTo>
                    <a:pt x="3206" y="3889"/>
                    <a:pt x="3213" y="3880"/>
                    <a:pt x="3217" y="3869"/>
                  </a:cubicBezTo>
                  <a:cubicBezTo>
                    <a:pt x="3221" y="3860"/>
                    <a:pt x="3228" y="3855"/>
                    <a:pt x="3232" y="3845"/>
                  </a:cubicBezTo>
                  <a:cubicBezTo>
                    <a:pt x="3779" y="2268"/>
                    <a:pt x="2478" y="444"/>
                    <a:pt x="986" y="13"/>
                  </a:cubicBezTo>
                  <a:cubicBezTo>
                    <a:pt x="957" y="5"/>
                    <a:pt x="929"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 name="Google Shape;176;p18"/>
            <p:cNvSpPr/>
            <p:nvPr/>
          </p:nvSpPr>
          <p:spPr>
            <a:xfrm>
              <a:off x="6565135" y="4465404"/>
              <a:ext cx="166934" cy="184413"/>
            </a:xfrm>
            <a:custGeom>
              <a:avLst/>
              <a:gdLst/>
              <a:ahLst/>
              <a:cxnLst/>
              <a:rect l="l" t="t" r="r" b="b"/>
              <a:pathLst>
                <a:path w="3715" h="4104" extrusionOk="0">
                  <a:moveTo>
                    <a:pt x="2958" y="606"/>
                  </a:moveTo>
                  <a:lnTo>
                    <a:pt x="2958" y="606"/>
                  </a:lnTo>
                  <a:cubicBezTo>
                    <a:pt x="2553" y="1537"/>
                    <a:pt x="1709" y="2140"/>
                    <a:pt x="933" y="2796"/>
                  </a:cubicBezTo>
                  <a:cubicBezTo>
                    <a:pt x="1290" y="1739"/>
                    <a:pt x="1882" y="627"/>
                    <a:pt x="2958" y="606"/>
                  </a:cubicBezTo>
                  <a:close/>
                  <a:moveTo>
                    <a:pt x="3006" y="1"/>
                  </a:moveTo>
                  <a:cubicBezTo>
                    <a:pt x="1185" y="1"/>
                    <a:pt x="429" y="2167"/>
                    <a:pt x="34" y="3714"/>
                  </a:cubicBezTo>
                  <a:cubicBezTo>
                    <a:pt x="0" y="3846"/>
                    <a:pt x="52" y="3949"/>
                    <a:pt x="133" y="4015"/>
                  </a:cubicBezTo>
                  <a:lnTo>
                    <a:pt x="138" y="4019"/>
                  </a:lnTo>
                  <a:cubicBezTo>
                    <a:pt x="147" y="4027"/>
                    <a:pt x="157" y="4034"/>
                    <a:pt x="166" y="4040"/>
                  </a:cubicBezTo>
                  <a:cubicBezTo>
                    <a:pt x="217" y="4080"/>
                    <a:pt x="277" y="4104"/>
                    <a:pt x="339" y="4104"/>
                  </a:cubicBezTo>
                  <a:cubicBezTo>
                    <a:pt x="383" y="4104"/>
                    <a:pt x="428" y="4092"/>
                    <a:pt x="471" y="4065"/>
                  </a:cubicBezTo>
                  <a:cubicBezTo>
                    <a:pt x="511" y="4046"/>
                    <a:pt x="545" y="4018"/>
                    <a:pt x="572" y="3980"/>
                  </a:cubicBezTo>
                  <a:cubicBezTo>
                    <a:pt x="1637" y="2774"/>
                    <a:pt x="3200" y="2067"/>
                    <a:pt x="3673" y="417"/>
                  </a:cubicBezTo>
                  <a:cubicBezTo>
                    <a:pt x="3714" y="269"/>
                    <a:pt x="3622" y="72"/>
                    <a:pt x="3458" y="43"/>
                  </a:cubicBezTo>
                  <a:cubicBezTo>
                    <a:pt x="3301" y="14"/>
                    <a:pt x="3150"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 name="Google Shape;177;p18"/>
            <p:cNvSpPr/>
            <p:nvPr/>
          </p:nvSpPr>
          <p:spPr>
            <a:xfrm>
              <a:off x="6762580" y="4518248"/>
              <a:ext cx="101239" cy="149903"/>
            </a:xfrm>
            <a:custGeom>
              <a:avLst/>
              <a:gdLst/>
              <a:ahLst/>
              <a:cxnLst/>
              <a:rect l="l" t="t" r="r" b="b"/>
              <a:pathLst>
                <a:path w="2253" h="3336" extrusionOk="0">
                  <a:moveTo>
                    <a:pt x="646" y="619"/>
                  </a:moveTo>
                  <a:cubicBezTo>
                    <a:pt x="663" y="628"/>
                    <a:pt x="714" y="641"/>
                    <a:pt x="730" y="641"/>
                  </a:cubicBezTo>
                  <a:cubicBezTo>
                    <a:pt x="734" y="641"/>
                    <a:pt x="736" y="640"/>
                    <a:pt x="735" y="639"/>
                  </a:cubicBezTo>
                  <a:lnTo>
                    <a:pt x="735" y="639"/>
                  </a:lnTo>
                  <a:cubicBezTo>
                    <a:pt x="784" y="663"/>
                    <a:pt x="833" y="690"/>
                    <a:pt x="879" y="720"/>
                  </a:cubicBezTo>
                  <a:cubicBezTo>
                    <a:pt x="880" y="720"/>
                    <a:pt x="882" y="723"/>
                    <a:pt x="884" y="725"/>
                  </a:cubicBezTo>
                  <a:cubicBezTo>
                    <a:pt x="893" y="732"/>
                    <a:pt x="903" y="739"/>
                    <a:pt x="913" y="748"/>
                  </a:cubicBezTo>
                  <a:cubicBezTo>
                    <a:pt x="941" y="772"/>
                    <a:pt x="967" y="797"/>
                    <a:pt x="994" y="823"/>
                  </a:cubicBezTo>
                  <a:cubicBezTo>
                    <a:pt x="1022" y="850"/>
                    <a:pt x="1049" y="879"/>
                    <a:pt x="1075" y="908"/>
                  </a:cubicBezTo>
                  <a:cubicBezTo>
                    <a:pt x="1088" y="923"/>
                    <a:pt x="1100" y="939"/>
                    <a:pt x="1114" y="954"/>
                  </a:cubicBezTo>
                  <a:lnTo>
                    <a:pt x="1116" y="957"/>
                  </a:lnTo>
                  <a:cubicBezTo>
                    <a:pt x="1120" y="961"/>
                    <a:pt x="1121" y="964"/>
                    <a:pt x="1130" y="976"/>
                  </a:cubicBezTo>
                  <a:cubicBezTo>
                    <a:pt x="1184" y="1049"/>
                    <a:pt x="1231" y="1128"/>
                    <a:pt x="1273" y="1206"/>
                  </a:cubicBezTo>
                  <a:cubicBezTo>
                    <a:pt x="1296" y="1249"/>
                    <a:pt x="1318" y="1292"/>
                    <a:pt x="1338" y="1337"/>
                  </a:cubicBezTo>
                  <a:cubicBezTo>
                    <a:pt x="1339" y="1341"/>
                    <a:pt x="1347" y="1357"/>
                    <a:pt x="1352" y="1369"/>
                  </a:cubicBezTo>
                  <a:cubicBezTo>
                    <a:pt x="1363" y="1397"/>
                    <a:pt x="1374" y="1425"/>
                    <a:pt x="1385" y="1454"/>
                  </a:cubicBezTo>
                  <a:cubicBezTo>
                    <a:pt x="1484" y="1726"/>
                    <a:pt x="1524" y="1967"/>
                    <a:pt x="1534" y="2228"/>
                  </a:cubicBezTo>
                  <a:cubicBezTo>
                    <a:pt x="1249" y="1886"/>
                    <a:pt x="986" y="1527"/>
                    <a:pt x="790" y="1131"/>
                  </a:cubicBezTo>
                  <a:cubicBezTo>
                    <a:pt x="777" y="1107"/>
                    <a:pt x="765" y="1081"/>
                    <a:pt x="754" y="1057"/>
                  </a:cubicBezTo>
                  <a:cubicBezTo>
                    <a:pt x="749" y="1048"/>
                    <a:pt x="747" y="1043"/>
                    <a:pt x="745" y="1038"/>
                  </a:cubicBezTo>
                  <a:cubicBezTo>
                    <a:pt x="744" y="1037"/>
                    <a:pt x="744" y="1036"/>
                    <a:pt x="744" y="1035"/>
                  </a:cubicBezTo>
                  <a:cubicBezTo>
                    <a:pt x="727" y="991"/>
                    <a:pt x="710" y="948"/>
                    <a:pt x="696" y="902"/>
                  </a:cubicBezTo>
                  <a:cubicBezTo>
                    <a:pt x="683" y="863"/>
                    <a:pt x="672" y="823"/>
                    <a:pt x="662" y="782"/>
                  </a:cubicBezTo>
                  <a:cubicBezTo>
                    <a:pt x="658" y="764"/>
                    <a:pt x="654" y="747"/>
                    <a:pt x="650" y="727"/>
                  </a:cubicBezTo>
                  <a:cubicBezTo>
                    <a:pt x="650" y="725"/>
                    <a:pt x="648" y="723"/>
                    <a:pt x="648" y="722"/>
                  </a:cubicBezTo>
                  <a:cubicBezTo>
                    <a:pt x="646" y="692"/>
                    <a:pt x="645" y="661"/>
                    <a:pt x="646" y="630"/>
                  </a:cubicBezTo>
                  <a:lnTo>
                    <a:pt x="646" y="619"/>
                  </a:lnTo>
                  <a:close/>
                  <a:moveTo>
                    <a:pt x="632" y="1"/>
                  </a:moveTo>
                  <a:cubicBezTo>
                    <a:pt x="523" y="1"/>
                    <a:pt x="416" y="26"/>
                    <a:pt x="319" y="84"/>
                  </a:cubicBezTo>
                  <a:cubicBezTo>
                    <a:pt x="6" y="271"/>
                    <a:pt x="1" y="668"/>
                    <a:pt x="82" y="983"/>
                  </a:cubicBezTo>
                  <a:cubicBezTo>
                    <a:pt x="168" y="1318"/>
                    <a:pt x="351" y="1631"/>
                    <a:pt x="539" y="1919"/>
                  </a:cubicBezTo>
                  <a:cubicBezTo>
                    <a:pt x="853" y="2393"/>
                    <a:pt x="1228" y="2828"/>
                    <a:pt x="1617" y="3241"/>
                  </a:cubicBezTo>
                  <a:cubicBezTo>
                    <a:pt x="1680" y="3308"/>
                    <a:pt x="1751" y="3336"/>
                    <a:pt x="1820" y="3336"/>
                  </a:cubicBezTo>
                  <a:cubicBezTo>
                    <a:pt x="2048" y="3336"/>
                    <a:pt x="2252" y="3032"/>
                    <a:pt x="2050" y="2812"/>
                  </a:cubicBezTo>
                  <a:cubicBezTo>
                    <a:pt x="2096" y="2766"/>
                    <a:pt x="2133" y="2703"/>
                    <a:pt x="2137" y="2620"/>
                  </a:cubicBezTo>
                  <a:cubicBezTo>
                    <a:pt x="2193" y="1732"/>
                    <a:pt x="1938" y="700"/>
                    <a:pt x="1159" y="175"/>
                  </a:cubicBezTo>
                  <a:cubicBezTo>
                    <a:pt x="1008" y="73"/>
                    <a:pt x="818"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 name="Google Shape;178;p18"/>
            <p:cNvSpPr/>
            <p:nvPr/>
          </p:nvSpPr>
          <p:spPr>
            <a:xfrm>
              <a:off x="6916707" y="4329834"/>
              <a:ext cx="151790" cy="164687"/>
            </a:xfrm>
            <a:custGeom>
              <a:avLst/>
              <a:gdLst/>
              <a:ahLst/>
              <a:cxnLst/>
              <a:rect l="l" t="t" r="r" b="b"/>
              <a:pathLst>
                <a:path w="3378" h="3665" extrusionOk="0">
                  <a:moveTo>
                    <a:pt x="1816" y="754"/>
                  </a:moveTo>
                  <a:lnTo>
                    <a:pt x="1816" y="754"/>
                  </a:lnTo>
                  <a:cubicBezTo>
                    <a:pt x="2239" y="1469"/>
                    <a:pt x="1629" y="2143"/>
                    <a:pt x="966" y="2637"/>
                  </a:cubicBezTo>
                  <a:cubicBezTo>
                    <a:pt x="1039" y="1916"/>
                    <a:pt x="1310" y="1267"/>
                    <a:pt x="1816" y="754"/>
                  </a:cubicBezTo>
                  <a:close/>
                  <a:moveTo>
                    <a:pt x="1877" y="1"/>
                  </a:moveTo>
                  <a:cubicBezTo>
                    <a:pt x="1795" y="1"/>
                    <a:pt x="1711" y="35"/>
                    <a:pt x="1644" y="88"/>
                  </a:cubicBezTo>
                  <a:cubicBezTo>
                    <a:pt x="766" y="795"/>
                    <a:pt x="362" y="1841"/>
                    <a:pt x="334" y="2949"/>
                  </a:cubicBezTo>
                  <a:cubicBezTo>
                    <a:pt x="332" y="2987"/>
                    <a:pt x="342" y="3016"/>
                    <a:pt x="352" y="3048"/>
                  </a:cubicBezTo>
                  <a:cubicBezTo>
                    <a:pt x="329" y="3063"/>
                    <a:pt x="304" y="3078"/>
                    <a:pt x="281" y="3091"/>
                  </a:cubicBezTo>
                  <a:cubicBezTo>
                    <a:pt x="1" y="3264"/>
                    <a:pt x="173" y="3665"/>
                    <a:pt x="435" y="3665"/>
                  </a:cubicBezTo>
                  <a:cubicBezTo>
                    <a:pt x="485" y="3665"/>
                    <a:pt x="537" y="3651"/>
                    <a:pt x="590" y="3618"/>
                  </a:cubicBezTo>
                  <a:cubicBezTo>
                    <a:pt x="1821" y="2867"/>
                    <a:pt x="3378" y="1516"/>
                    <a:pt x="2076" y="88"/>
                  </a:cubicBezTo>
                  <a:cubicBezTo>
                    <a:pt x="2019" y="27"/>
                    <a:pt x="1949" y="1"/>
                    <a:pt x="1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79" name="Google Shape;179;p18"/>
          <p:cNvSpPr txBox="1">
            <a:spLocks noGrp="1"/>
          </p:cNvSpPr>
          <p:nvPr>
            <p:ph type="title" idx="6"/>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spTree>
    <p:extLst>
      <p:ext uri="{BB962C8B-B14F-4D97-AF65-F5344CB8AC3E}">
        <p14:creationId xmlns:p14="http://schemas.microsoft.com/office/powerpoint/2010/main" val="1545119425"/>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80"/>
        <p:cNvGrpSpPr/>
        <p:nvPr/>
      </p:nvGrpSpPr>
      <p:grpSpPr>
        <a:xfrm>
          <a:off x="0" y="0"/>
          <a:ext cx="0" cy="0"/>
          <a:chOff x="0" y="0"/>
          <a:chExt cx="0" cy="0"/>
        </a:xfrm>
      </p:grpSpPr>
      <p:sp>
        <p:nvSpPr>
          <p:cNvPr id="181" name="Google Shape;181;p19"/>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2" name="Google Shape;182;p19"/>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3" name="Google Shape;183;p19"/>
          <p:cNvSpPr/>
          <p:nvPr/>
        </p:nvSpPr>
        <p:spPr>
          <a:xfrm>
            <a:off x="959985" y="14007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4" name="Google Shape;184;p19"/>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sp>
        <p:nvSpPr>
          <p:cNvPr id="185" name="Google Shape;185;p19"/>
          <p:cNvSpPr txBox="1">
            <a:spLocks noGrp="1"/>
          </p:cNvSpPr>
          <p:nvPr>
            <p:ph type="title" idx="2"/>
          </p:nvPr>
        </p:nvSpPr>
        <p:spPr>
          <a:xfrm>
            <a:off x="2415017" y="1972467"/>
            <a:ext cx="3321600" cy="70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highlight>
                  <a:schemeClr val="accent3"/>
                </a:highlight>
              </a:defRPr>
            </a:lvl1pPr>
            <a:lvl2pPr lvl="1" algn="ctr" rtl="0">
              <a:spcBef>
                <a:spcPts val="0"/>
              </a:spcBef>
              <a:spcAft>
                <a:spcPts val="0"/>
              </a:spcAft>
              <a:buClr>
                <a:schemeClr val="lt1"/>
              </a:buClr>
              <a:buSzPts val="1800"/>
              <a:buNone/>
              <a:defRPr sz="2400">
                <a:solidFill>
                  <a:schemeClr val="lt1"/>
                </a:solidFill>
                <a:highlight>
                  <a:schemeClr val="accent3"/>
                </a:highlight>
              </a:defRPr>
            </a:lvl2pPr>
            <a:lvl3pPr lvl="2" algn="ctr" rtl="0">
              <a:spcBef>
                <a:spcPts val="0"/>
              </a:spcBef>
              <a:spcAft>
                <a:spcPts val="0"/>
              </a:spcAft>
              <a:buClr>
                <a:schemeClr val="lt1"/>
              </a:buClr>
              <a:buSzPts val="1800"/>
              <a:buNone/>
              <a:defRPr sz="2400">
                <a:solidFill>
                  <a:schemeClr val="lt1"/>
                </a:solidFill>
                <a:highlight>
                  <a:schemeClr val="accent3"/>
                </a:highlight>
              </a:defRPr>
            </a:lvl3pPr>
            <a:lvl4pPr lvl="3" algn="ctr" rtl="0">
              <a:spcBef>
                <a:spcPts val="0"/>
              </a:spcBef>
              <a:spcAft>
                <a:spcPts val="0"/>
              </a:spcAft>
              <a:buClr>
                <a:schemeClr val="lt1"/>
              </a:buClr>
              <a:buSzPts val="1800"/>
              <a:buNone/>
              <a:defRPr sz="2400">
                <a:solidFill>
                  <a:schemeClr val="lt1"/>
                </a:solidFill>
                <a:highlight>
                  <a:schemeClr val="accent3"/>
                </a:highlight>
              </a:defRPr>
            </a:lvl4pPr>
            <a:lvl5pPr lvl="4" algn="ctr" rtl="0">
              <a:spcBef>
                <a:spcPts val="0"/>
              </a:spcBef>
              <a:spcAft>
                <a:spcPts val="0"/>
              </a:spcAft>
              <a:buClr>
                <a:schemeClr val="lt1"/>
              </a:buClr>
              <a:buSzPts val="1800"/>
              <a:buNone/>
              <a:defRPr sz="2400">
                <a:solidFill>
                  <a:schemeClr val="lt1"/>
                </a:solidFill>
                <a:highlight>
                  <a:schemeClr val="accent3"/>
                </a:highlight>
              </a:defRPr>
            </a:lvl5pPr>
            <a:lvl6pPr lvl="5" algn="ctr" rtl="0">
              <a:spcBef>
                <a:spcPts val="0"/>
              </a:spcBef>
              <a:spcAft>
                <a:spcPts val="0"/>
              </a:spcAft>
              <a:buClr>
                <a:schemeClr val="lt1"/>
              </a:buClr>
              <a:buSzPts val="1800"/>
              <a:buNone/>
              <a:defRPr sz="2400">
                <a:solidFill>
                  <a:schemeClr val="lt1"/>
                </a:solidFill>
                <a:highlight>
                  <a:schemeClr val="accent3"/>
                </a:highlight>
              </a:defRPr>
            </a:lvl6pPr>
            <a:lvl7pPr lvl="6" algn="ctr" rtl="0">
              <a:spcBef>
                <a:spcPts val="0"/>
              </a:spcBef>
              <a:spcAft>
                <a:spcPts val="0"/>
              </a:spcAft>
              <a:buClr>
                <a:schemeClr val="lt1"/>
              </a:buClr>
              <a:buSzPts val="1800"/>
              <a:buNone/>
              <a:defRPr sz="2400">
                <a:solidFill>
                  <a:schemeClr val="lt1"/>
                </a:solidFill>
                <a:highlight>
                  <a:schemeClr val="accent3"/>
                </a:highlight>
              </a:defRPr>
            </a:lvl7pPr>
            <a:lvl8pPr lvl="7" algn="ctr" rtl="0">
              <a:spcBef>
                <a:spcPts val="0"/>
              </a:spcBef>
              <a:spcAft>
                <a:spcPts val="0"/>
              </a:spcAft>
              <a:buClr>
                <a:schemeClr val="lt1"/>
              </a:buClr>
              <a:buSzPts val="1800"/>
              <a:buNone/>
              <a:defRPr sz="2400">
                <a:solidFill>
                  <a:schemeClr val="lt1"/>
                </a:solidFill>
                <a:highlight>
                  <a:schemeClr val="accent3"/>
                </a:highlight>
              </a:defRPr>
            </a:lvl8pPr>
            <a:lvl9pPr lvl="8" algn="ctr"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186" name="Google Shape;186;p19"/>
          <p:cNvSpPr txBox="1">
            <a:spLocks noGrp="1"/>
          </p:cNvSpPr>
          <p:nvPr>
            <p:ph type="subTitle" idx="1"/>
          </p:nvPr>
        </p:nvSpPr>
        <p:spPr>
          <a:xfrm>
            <a:off x="2415033" y="2754500"/>
            <a:ext cx="3321600" cy="8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187" name="Google Shape;187;p19"/>
          <p:cNvSpPr txBox="1">
            <a:spLocks noGrp="1"/>
          </p:cNvSpPr>
          <p:nvPr>
            <p:ph type="title" idx="3"/>
          </p:nvPr>
        </p:nvSpPr>
        <p:spPr>
          <a:xfrm>
            <a:off x="7910401" y="1972467"/>
            <a:ext cx="3321600" cy="70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highlight>
                  <a:schemeClr val="accent3"/>
                </a:highlight>
              </a:defRPr>
            </a:lvl1pPr>
            <a:lvl2pPr lvl="1" algn="ctr" rtl="0">
              <a:spcBef>
                <a:spcPts val="0"/>
              </a:spcBef>
              <a:spcAft>
                <a:spcPts val="0"/>
              </a:spcAft>
              <a:buClr>
                <a:schemeClr val="lt1"/>
              </a:buClr>
              <a:buSzPts val="1800"/>
              <a:buNone/>
              <a:defRPr sz="2400">
                <a:solidFill>
                  <a:schemeClr val="lt1"/>
                </a:solidFill>
                <a:highlight>
                  <a:schemeClr val="accent3"/>
                </a:highlight>
              </a:defRPr>
            </a:lvl2pPr>
            <a:lvl3pPr lvl="2" algn="ctr" rtl="0">
              <a:spcBef>
                <a:spcPts val="0"/>
              </a:spcBef>
              <a:spcAft>
                <a:spcPts val="0"/>
              </a:spcAft>
              <a:buClr>
                <a:schemeClr val="lt1"/>
              </a:buClr>
              <a:buSzPts val="1800"/>
              <a:buNone/>
              <a:defRPr sz="2400">
                <a:solidFill>
                  <a:schemeClr val="lt1"/>
                </a:solidFill>
                <a:highlight>
                  <a:schemeClr val="accent3"/>
                </a:highlight>
              </a:defRPr>
            </a:lvl3pPr>
            <a:lvl4pPr lvl="3" algn="ctr" rtl="0">
              <a:spcBef>
                <a:spcPts val="0"/>
              </a:spcBef>
              <a:spcAft>
                <a:spcPts val="0"/>
              </a:spcAft>
              <a:buClr>
                <a:schemeClr val="lt1"/>
              </a:buClr>
              <a:buSzPts val="1800"/>
              <a:buNone/>
              <a:defRPr sz="2400">
                <a:solidFill>
                  <a:schemeClr val="lt1"/>
                </a:solidFill>
                <a:highlight>
                  <a:schemeClr val="accent3"/>
                </a:highlight>
              </a:defRPr>
            </a:lvl4pPr>
            <a:lvl5pPr lvl="4" algn="ctr" rtl="0">
              <a:spcBef>
                <a:spcPts val="0"/>
              </a:spcBef>
              <a:spcAft>
                <a:spcPts val="0"/>
              </a:spcAft>
              <a:buClr>
                <a:schemeClr val="lt1"/>
              </a:buClr>
              <a:buSzPts val="1800"/>
              <a:buNone/>
              <a:defRPr sz="2400">
                <a:solidFill>
                  <a:schemeClr val="lt1"/>
                </a:solidFill>
                <a:highlight>
                  <a:schemeClr val="accent3"/>
                </a:highlight>
              </a:defRPr>
            </a:lvl5pPr>
            <a:lvl6pPr lvl="5" algn="ctr" rtl="0">
              <a:spcBef>
                <a:spcPts val="0"/>
              </a:spcBef>
              <a:spcAft>
                <a:spcPts val="0"/>
              </a:spcAft>
              <a:buClr>
                <a:schemeClr val="lt1"/>
              </a:buClr>
              <a:buSzPts val="1800"/>
              <a:buNone/>
              <a:defRPr sz="2400">
                <a:solidFill>
                  <a:schemeClr val="lt1"/>
                </a:solidFill>
                <a:highlight>
                  <a:schemeClr val="accent3"/>
                </a:highlight>
              </a:defRPr>
            </a:lvl6pPr>
            <a:lvl7pPr lvl="6" algn="ctr" rtl="0">
              <a:spcBef>
                <a:spcPts val="0"/>
              </a:spcBef>
              <a:spcAft>
                <a:spcPts val="0"/>
              </a:spcAft>
              <a:buClr>
                <a:schemeClr val="lt1"/>
              </a:buClr>
              <a:buSzPts val="1800"/>
              <a:buNone/>
              <a:defRPr sz="2400">
                <a:solidFill>
                  <a:schemeClr val="lt1"/>
                </a:solidFill>
                <a:highlight>
                  <a:schemeClr val="accent3"/>
                </a:highlight>
              </a:defRPr>
            </a:lvl7pPr>
            <a:lvl8pPr lvl="7" algn="ctr" rtl="0">
              <a:spcBef>
                <a:spcPts val="0"/>
              </a:spcBef>
              <a:spcAft>
                <a:spcPts val="0"/>
              </a:spcAft>
              <a:buClr>
                <a:schemeClr val="lt1"/>
              </a:buClr>
              <a:buSzPts val="1800"/>
              <a:buNone/>
              <a:defRPr sz="2400">
                <a:solidFill>
                  <a:schemeClr val="lt1"/>
                </a:solidFill>
                <a:highlight>
                  <a:schemeClr val="accent3"/>
                </a:highlight>
              </a:defRPr>
            </a:lvl8pPr>
            <a:lvl9pPr lvl="8" algn="ctr"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188" name="Google Shape;188;p19"/>
          <p:cNvSpPr txBox="1">
            <a:spLocks noGrp="1"/>
          </p:cNvSpPr>
          <p:nvPr>
            <p:ph type="subTitle" idx="4"/>
          </p:nvPr>
        </p:nvSpPr>
        <p:spPr>
          <a:xfrm>
            <a:off x="7910407" y="2754500"/>
            <a:ext cx="3321600" cy="8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189" name="Google Shape;189;p19"/>
          <p:cNvSpPr txBox="1">
            <a:spLocks noGrp="1"/>
          </p:cNvSpPr>
          <p:nvPr>
            <p:ph type="title" idx="5"/>
          </p:nvPr>
        </p:nvSpPr>
        <p:spPr>
          <a:xfrm>
            <a:off x="2415017" y="4522767"/>
            <a:ext cx="3321600" cy="70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highlight>
                  <a:schemeClr val="accent3"/>
                </a:highlight>
              </a:defRPr>
            </a:lvl1pPr>
            <a:lvl2pPr lvl="1" algn="ctr" rtl="0">
              <a:spcBef>
                <a:spcPts val="0"/>
              </a:spcBef>
              <a:spcAft>
                <a:spcPts val="0"/>
              </a:spcAft>
              <a:buClr>
                <a:schemeClr val="lt1"/>
              </a:buClr>
              <a:buSzPts val="1800"/>
              <a:buNone/>
              <a:defRPr sz="2400">
                <a:solidFill>
                  <a:schemeClr val="lt1"/>
                </a:solidFill>
                <a:highlight>
                  <a:schemeClr val="accent3"/>
                </a:highlight>
              </a:defRPr>
            </a:lvl2pPr>
            <a:lvl3pPr lvl="2" algn="ctr" rtl="0">
              <a:spcBef>
                <a:spcPts val="0"/>
              </a:spcBef>
              <a:spcAft>
                <a:spcPts val="0"/>
              </a:spcAft>
              <a:buClr>
                <a:schemeClr val="lt1"/>
              </a:buClr>
              <a:buSzPts val="1800"/>
              <a:buNone/>
              <a:defRPr sz="2400">
                <a:solidFill>
                  <a:schemeClr val="lt1"/>
                </a:solidFill>
                <a:highlight>
                  <a:schemeClr val="accent3"/>
                </a:highlight>
              </a:defRPr>
            </a:lvl3pPr>
            <a:lvl4pPr lvl="3" algn="ctr" rtl="0">
              <a:spcBef>
                <a:spcPts val="0"/>
              </a:spcBef>
              <a:spcAft>
                <a:spcPts val="0"/>
              </a:spcAft>
              <a:buClr>
                <a:schemeClr val="lt1"/>
              </a:buClr>
              <a:buSzPts val="1800"/>
              <a:buNone/>
              <a:defRPr sz="2400">
                <a:solidFill>
                  <a:schemeClr val="lt1"/>
                </a:solidFill>
                <a:highlight>
                  <a:schemeClr val="accent3"/>
                </a:highlight>
              </a:defRPr>
            </a:lvl4pPr>
            <a:lvl5pPr lvl="4" algn="ctr" rtl="0">
              <a:spcBef>
                <a:spcPts val="0"/>
              </a:spcBef>
              <a:spcAft>
                <a:spcPts val="0"/>
              </a:spcAft>
              <a:buClr>
                <a:schemeClr val="lt1"/>
              </a:buClr>
              <a:buSzPts val="1800"/>
              <a:buNone/>
              <a:defRPr sz="2400">
                <a:solidFill>
                  <a:schemeClr val="lt1"/>
                </a:solidFill>
                <a:highlight>
                  <a:schemeClr val="accent3"/>
                </a:highlight>
              </a:defRPr>
            </a:lvl5pPr>
            <a:lvl6pPr lvl="5" algn="ctr" rtl="0">
              <a:spcBef>
                <a:spcPts val="0"/>
              </a:spcBef>
              <a:spcAft>
                <a:spcPts val="0"/>
              </a:spcAft>
              <a:buClr>
                <a:schemeClr val="lt1"/>
              </a:buClr>
              <a:buSzPts val="1800"/>
              <a:buNone/>
              <a:defRPr sz="2400">
                <a:solidFill>
                  <a:schemeClr val="lt1"/>
                </a:solidFill>
                <a:highlight>
                  <a:schemeClr val="accent3"/>
                </a:highlight>
              </a:defRPr>
            </a:lvl6pPr>
            <a:lvl7pPr lvl="6" algn="ctr" rtl="0">
              <a:spcBef>
                <a:spcPts val="0"/>
              </a:spcBef>
              <a:spcAft>
                <a:spcPts val="0"/>
              </a:spcAft>
              <a:buClr>
                <a:schemeClr val="lt1"/>
              </a:buClr>
              <a:buSzPts val="1800"/>
              <a:buNone/>
              <a:defRPr sz="2400">
                <a:solidFill>
                  <a:schemeClr val="lt1"/>
                </a:solidFill>
                <a:highlight>
                  <a:schemeClr val="accent3"/>
                </a:highlight>
              </a:defRPr>
            </a:lvl7pPr>
            <a:lvl8pPr lvl="7" algn="ctr" rtl="0">
              <a:spcBef>
                <a:spcPts val="0"/>
              </a:spcBef>
              <a:spcAft>
                <a:spcPts val="0"/>
              </a:spcAft>
              <a:buClr>
                <a:schemeClr val="lt1"/>
              </a:buClr>
              <a:buSzPts val="1800"/>
              <a:buNone/>
              <a:defRPr sz="2400">
                <a:solidFill>
                  <a:schemeClr val="lt1"/>
                </a:solidFill>
                <a:highlight>
                  <a:schemeClr val="accent3"/>
                </a:highlight>
              </a:defRPr>
            </a:lvl8pPr>
            <a:lvl9pPr lvl="8" algn="ctr"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190" name="Google Shape;190;p19"/>
          <p:cNvSpPr txBox="1">
            <a:spLocks noGrp="1"/>
          </p:cNvSpPr>
          <p:nvPr>
            <p:ph type="subTitle" idx="6"/>
          </p:nvPr>
        </p:nvSpPr>
        <p:spPr>
          <a:xfrm>
            <a:off x="2415033" y="5304800"/>
            <a:ext cx="3321600" cy="8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191" name="Google Shape;191;p19"/>
          <p:cNvSpPr txBox="1">
            <a:spLocks noGrp="1"/>
          </p:cNvSpPr>
          <p:nvPr>
            <p:ph type="title" idx="7"/>
          </p:nvPr>
        </p:nvSpPr>
        <p:spPr>
          <a:xfrm>
            <a:off x="7910401" y="4522767"/>
            <a:ext cx="3321600" cy="70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400">
                <a:solidFill>
                  <a:schemeClr val="lt1"/>
                </a:solidFill>
                <a:highlight>
                  <a:schemeClr val="accent3"/>
                </a:highlight>
              </a:defRPr>
            </a:lvl1pPr>
            <a:lvl2pPr lvl="1" algn="ctr" rtl="0">
              <a:spcBef>
                <a:spcPts val="0"/>
              </a:spcBef>
              <a:spcAft>
                <a:spcPts val="0"/>
              </a:spcAft>
              <a:buClr>
                <a:schemeClr val="lt1"/>
              </a:buClr>
              <a:buSzPts val="1800"/>
              <a:buNone/>
              <a:defRPr sz="2400">
                <a:solidFill>
                  <a:schemeClr val="lt1"/>
                </a:solidFill>
                <a:highlight>
                  <a:schemeClr val="accent3"/>
                </a:highlight>
              </a:defRPr>
            </a:lvl2pPr>
            <a:lvl3pPr lvl="2" algn="ctr" rtl="0">
              <a:spcBef>
                <a:spcPts val="0"/>
              </a:spcBef>
              <a:spcAft>
                <a:spcPts val="0"/>
              </a:spcAft>
              <a:buClr>
                <a:schemeClr val="lt1"/>
              </a:buClr>
              <a:buSzPts val="1800"/>
              <a:buNone/>
              <a:defRPr sz="2400">
                <a:solidFill>
                  <a:schemeClr val="lt1"/>
                </a:solidFill>
                <a:highlight>
                  <a:schemeClr val="accent3"/>
                </a:highlight>
              </a:defRPr>
            </a:lvl3pPr>
            <a:lvl4pPr lvl="3" algn="ctr" rtl="0">
              <a:spcBef>
                <a:spcPts val="0"/>
              </a:spcBef>
              <a:spcAft>
                <a:spcPts val="0"/>
              </a:spcAft>
              <a:buClr>
                <a:schemeClr val="lt1"/>
              </a:buClr>
              <a:buSzPts val="1800"/>
              <a:buNone/>
              <a:defRPr sz="2400">
                <a:solidFill>
                  <a:schemeClr val="lt1"/>
                </a:solidFill>
                <a:highlight>
                  <a:schemeClr val="accent3"/>
                </a:highlight>
              </a:defRPr>
            </a:lvl4pPr>
            <a:lvl5pPr lvl="4" algn="ctr" rtl="0">
              <a:spcBef>
                <a:spcPts val="0"/>
              </a:spcBef>
              <a:spcAft>
                <a:spcPts val="0"/>
              </a:spcAft>
              <a:buClr>
                <a:schemeClr val="lt1"/>
              </a:buClr>
              <a:buSzPts val="1800"/>
              <a:buNone/>
              <a:defRPr sz="2400">
                <a:solidFill>
                  <a:schemeClr val="lt1"/>
                </a:solidFill>
                <a:highlight>
                  <a:schemeClr val="accent3"/>
                </a:highlight>
              </a:defRPr>
            </a:lvl5pPr>
            <a:lvl6pPr lvl="5" algn="ctr" rtl="0">
              <a:spcBef>
                <a:spcPts val="0"/>
              </a:spcBef>
              <a:spcAft>
                <a:spcPts val="0"/>
              </a:spcAft>
              <a:buClr>
                <a:schemeClr val="lt1"/>
              </a:buClr>
              <a:buSzPts val="1800"/>
              <a:buNone/>
              <a:defRPr sz="2400">
                <a:solidFill>
                  <a:schemeClr val="lt1"/>
                </a:solidFill>
                <a:highlight>
                  <a:schemeClr val="accent3"/>
                </a:highlight>
              </a:defRPr>
            </a:lvl6pPr>
            <a:lvl7pPr lvl="6" algn="ctr" rtl="0">
              <a:spcBef>
                <a:spcPts val="0"/>
              </a:spcBef>
              <a:spcAft>
                <a:spcPts val="0"/>
              </a:spcAft>
              <a:buClr>
                <a:schemeClr val="lt1"/>
              </a:buClr>
              <a:buSzPts val="1800"/>
              <a:buNone/>
              <a:defRPr sz="2400">
                <a:solidFill>
                  <a:schemeClr val="lt1"/>
                </a:solidFill>
                <a:highlight>
                  <a:schemeClr val="accent3"/>
                </a:highlight>
              </a:defRPr>
            </a:lvl7pPr>
            <a:lvl8pPr lvl="7" algn="ctr" rtl="0">
              <a:spcBef>
                <a:spcPts val="0"/>
              </a:spcBef>
              <a:spcAft>
                <a:spcPts val="0"/>
              </a:spcAft>
              <a:buClr>
                <a:schemeClr val="lt1"/>
              </a:buClr>
              <a:buSzPts val="1800"/>
              <a:buNone/>
              <a:defRPr sz="2400">
                <a:solidFill>
                  <a:schemeClr val="lt1"/>
                </a:solidFill>
                <a:highlight>
                  <a:schemeClr val="accent3"/>
                </a:highlight>
              </a:defRPr>
            </a:lvl8pPr>
            <a:lvl9pPr lvl="8" algn="ctr"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192" name="Google Shape;192;p19"/>
          <p:cNvSpPr txBox="1">
            <a:spLocks noGrp="1"/>
          </p:cNvSpPr>
          <p:nvPr>
            <p:ph type="subTitle" idx="8"/>
          </p:nvPr>
        </p:nvSpPr>
        <p:spPr>
          <a:xfrm>
            <a:off x="7910403" y="5304800"/>
            <a:ext cx="3321600" cy="83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grpSp>
        <p:nvGrpSpPr>
          <p:cNvPr id="193" name="Google Shape;193;p19"/>
          <p:cNvGrpSpPr/>
          <p:nvPr/>
        </p:nvGrpSpPr>
        <p:grpSpPr>
          <a:xfrm>
            <a:off x="9969499" y="548068"/>
            <a:ext cx="1713755" cy="2038433"/>
            <a:chOff x="7609211" y="373225"/>
            <a:chExt cx="1285316" cy="1528825"/>
          </a:xfrm>
        </p:grpSpPr>
        <p:sp>
          <p:nvSpPr>
            <p:cNvPr id="194" name="Google Shape;194;p19"/>
            <p:cNvSpPr/>
            <p:nvPr/>
          </p:nvSpPr>
          <p:spPr>
            <a:xfrm>
              <a:off x="8144800" y="994925"/>
              <a:ext cx="306650" cy="149225"/>
            </a:xfrm>
            <a:custGeom>
              <a:avLst/>
              <a:gdLst/>
              <a:ahLst/>
              <a:cxnLst/>
              <a:rect l="l" t="t" r="r" b="b"/>
              <a:pathLst>
                <a:path w="12266" h="5969" extrusionOk="0">
                  <a:moveTo>
                    <a:pt x="3532" y="4398"/>
                  </a:moveTo>
                  <a:lnTo>
                    <a:pt x="3532" y="4398"/>
                  </a:lnTo>
                  <a:cubicBezTo>
                    <a:pt x="4090" y="4530"/>
                    <a:pt x="4660" y="4593"/>
                    <a:pt x="5232" y="4593"/>
                  </a:cubicBezTo>
                  <a:cubicBezTo>
                    <a:pt x="5769" y="4593"/>
                    <a:pt x="6306" y="4537"/>
                    <a:pt x="6834" y="4430"/>
                  </a:cubicBezTo>
                  <a:lnTo>
                    <a:pt x="6834" y="4430"/>
                  </a:lnTo>
                  <a:cubicBezTo>
                    <a:pt x="6225" y="4657"/>
                    <a:pt x="5595" y="4783"/>
                    <a:pt x="4973" y="4783"/>
                  </a:cubicBezTo>
                  <a:cubicBezTo>
                    <a:pt x="4502" y="4783"/>
                    <a:pt x="4035" y="4710"/>
                    <a:pt x="3585" y="4555"/>
                  </a:cubicBezTo>
                  <a:cubicBezTo>
                    <a:pt x="3577" y="4502"/>
                    <a:pt x="3559" y="4451"/>
                    <a:pt x="3532" y="4398"/>
                  </a:cubicBezTo>
                  <a:close/>
                  <a:moveTo>
                    <a:pt x="11499" y="0"/>
                  </a:moveTo>
                  <a:cubicBezTo>
                    <a:pt x="11300" y="0"/>
                    <a:pt x="11101" y="85"/>
                    <a:pt x="10982" y="281"/>
                  </a:cubicBezTo>
                  <a:cubicBezTo>
                    <a:pt x="9831" y="2174"/>
                    <a:pt x="7491" y="3401"/>
                    <a:pt x="5216" y="3401"/>
                  </a:cubicBezTo>
                  <a:cubicBezTo>
                    <a:pt x="4406" y="3401"/>
                    <a:pt x="3605" y="3246"/>
                    <a:pt x="2869" y="2909"/>
                  </a:cubicBezTo>
                  <a:cubicBezTo>
                    <a:pt x="2867" y="2907"/>
                    <a:pt x="2862" y="2906"/>
                    <a:pt x="2860" y="2905"/>
                  </a:cubicBezTo>
                  <a:cubicBezTo>
                    <a:pt x="2667" y="2708"/>
                    <a:pt x="2487" y="2502"/>
                    <a:pt x="2314" y="2286"/>
                  </a:cubicBezTo>
                  <a:cubicBezTo>
                    <a:pt x="2144" y="2044"/>
                    <a:pt x="1971" y="1805"/>
                    <a:pt x="1773" y="1579"/>
                  </a:cubicBezTo>
                  <a:cubicBezTo>
                    <a:pt x="1661" y="1453"/>
                    <a:pt x="1521" y="1401"/>
                    <a:pt x="1379" y="1401"/>
                  </a:cubicBezTo>
                  <a:cubicBezTo>
                    <a:pt x="1364" y="1401"/>
                    <a:pt x="1349" y="1402"/>
                    <a:pt x="1334" y="1403"/>
                  </a:cubicBezTo>
                  <a:cubicBezTo>
                    <a:pt x="1278" y="1326"/>
                    <a:pt x="1221" y="1247"/>
                    <a:pt x="1162" y="1173"/>
                  </a:cubicBezTo>
                  <a:cubicBezTo>
                    <a:pt x="1043" y="1026"/>
                    <a:pt x="902" y="964"/>
                    <a:pt x="764" y="964"/>
                  </a:cubicBezTo>
                  <a:cubicBezTo>
                    <a:pt x="370" y="964"/>
                    <a:pt x="0" y="1470"/>
                    <a:pt x="217" y="1908"/>
                  </a:cubicBezTo>
                  <a:cubicBezTo>
                    <a:pt x="163" y="1962"/>
                    <a:pt x="146" y="2051"/>
                    <a:pt x="216" y="2118"/>
                  </a:cubicBezTo>
                  <a:cubicBezTo>
                    <a:pt x="265" y="2167"/>
                    <a:pt x="374" y="2227"/>
                    <a:pt x="401" y="2292"/>
                  </a:cubicBezTo>
                  <a:cubicBezTo>
                    <a:pt x="409" y="2312"/>
                    <a:pt x="409" y="2335"/>
                    <a:pt x="407" y="2360"/>
                  </a:cubicBezTo>
                  <a:cubicBezTo>
                    <a:pt x="337" y="2490"/>
                    <a:pt x="260" y="2617"/>
                    <a:pt x="191" y="2748"/>
                  </a:cubicBezTo>
                  <a:cubicBezTo>
                    <a:pt x="130" y="2870"/>
                    <a:pt x="226" y="2974"/>
                    <a:pt x="328" y="2974"/>
                  </a:cubicBezTo>
                  <a:cubicBezTo>
                    <a:pt x="334" y="2974"/>
                    <a:pt x="340" y="2973"/>
                    <a:pt x="346" y="2973"/>
                  </a:cubicBezTo>
                  <a:cubicBezTo>
                    <a:pt x="348" y="2983"/>
                    <a:pt x="350" y="2994"/>
                    <a:pt x="355" y="3007"/>
                  </a:cubicBezTo>
                  <a:cubicBezTo>
                    <a:pt x="275" y="3165"/>
                    <a:pt x="271" y="3356"/>
                    <a:pt x="407" y="3541"/>
                  </a:cubicBezTo>
                  <a:cubicBezTo>
                    <a:pt x="1655" y="5246"/>
                    <a:pt x="3303" y="5968"/>
                    <a:pt x="4982" y="5968"/>
                  </a:cubicBezTo>
                  <a:cubicBezTo>
                    <a:pt x="7917" y="5968"/>
                    <a:pt x="10945" y="3763"/>
                    <a:pt x="12098" y="750"/>
                  </a:cubicBezTo>
                  <a:cubicBezTo>
                    <a:pt x="12266" y="312"/>
                    <a:pt x="11881" y="0"/>
                    <a:pt x="1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19"/>
            <p:cNvSpPr/>
            <p:nvPr/>
          </p:nvSpPr>
          <p:spPr>
            <a:xfrm>
              <a:off x="7965775" y="373225"/>
              <a:ext cx="669875" cy="1528825"/>
            </a:xfrm>
            <a:custGeom>
              <a:avLst/>
              <a:gdLst/>
              <a:ahLst/>
              <a:cxnLst/>
              <a:rect l="l" t="t" r="r" b="b"/>
              <a:pathLst>
                <a:path w="26795" h="61153" extrusionOk="0">
                  <a:moveTo>
                    <a:pt x="22082" y="14101"/>
                  </a:moveTo>
                  <a:cubicBezTo>
                    <a:pt x="24074" y="14101"/>
                    <a:pt x="22458" y="17522"/>
                    <a:pt x="21281" y="17522"/>
                  </a:cubicBezTo>
                  <a:cubicBezTo>
                    <a:pt x="21241" y="17522"/>
                    <a:pt x="21202" y="17518"/>
                    <a:pt x="21164" y="17510"/>
                  </a:cubicBezTo>
                  <a:cubicBezTo>
                    <a:pt x="21232" y="17092"/>
                    <a:pt x="21288" y="16677"/>
                    <a:pt x="21331" y="16266"/>
                  </a:cubicBezTo>
                  <a:cubicBezTo>
                    <a:pt x="21360" y="16242"/>
                    <a:pt x="21387" y="16210"/>
                    <a:pt x="21409" y="16168"/>
                  </a:cubicBezTo>
                  <a:cubicBezTo>
                    <a:pt x="21568" y="15854"/>
                    <a:pt x="21796" y="15518"/>
                    <a:pt x="22141" y="15393"/>
                  </a:cubicBezTo>
                  <a:cubicBezTo>
                    <a:pt x="22472" y="15275"/>
                    <a:pt x="22377" y="14785"/>
                    <a:pt x="22086" y="14785"/>
                  </a:cubicBezTo>
                  <a:cubicBezTo>
                    <a:pt x="22053" y="14785"/>
                    <a:pt x="22018" y="14791"/>
                    <a:pt x="21980" y="14805"/>
                  </a:cubicBezTo>
                  <a:cubicBezTo>
                    <a:pt x="21768" y="14881"/>
                    <a:pt x="21582" y="15001"/>
                    <a:pt x="21420" y="15145"/>
                  </a:cubicBezTo>
                  <a:cubicBezTo>
                    <a:pt x="21437" y="14818"/>
                    <a:pt x="21448" y="14497"/>
                    <a:pt x="21450" y="14184"/>
                  </a:cubicBezTo>
                  <a:cubicBezTo>
                    <a:pt x="21450" y="14180"/>
                    <a:pt x="21449" y="14178"/>
                    <a:pt x="21449" y="14174"/>
                  </a:cubicBezTo>
                  <a:lnTo>
                    <a:pt x="21449" y="14174"/>
                  </a:lnTo>
                  <a:cubicBezTo>
                    <a:pt x="21463" y="14174"/>
                    <a:pt x="21476" y="14175"/>
                    <a:pt x="21490" y="14175"/>
                  </a:cubicBezTo>
                  <a:cubicBezTo>
                    <a:pt x="21503" y="14175"/>
                    <a:pt x="21517" y="14174"/>
                    <a:pt x="21532" y="14171"/>
                  </a:cubicBezTo>
                  <a:cubicBezTo>
                    <a:pt x="21740" y="14123"/>
                    <a:pt x="21922" y="14101"/>
                    <a:pt x="22082" y="14101"/>
                  </a:cubicBezTo>
                  <a:close/>
                  <a:moveTo>
                    <a:pt x="2739" y="14655"/>
                  </a:moveTo>
                  <a:cubicBezTo>
                    <a:pt x="2906" y="14655"/>
                    <a:pt x="3105" y="14783"/>
                    <a:pt x="3339" y="15101"/>
                  </a:cubicBezTo>
                  <a:cubicBezTo>
                    <a:pt x="3408" y="15195"/>
                    <a:pt x="3501" y="15232"/>
                    <a:pt x="3594" y="15232"/>
                  </a:cubicBezTo>
                  <a:cubicBezTo>
                    <a:pt x="3611" y="15232"/>
                    <a:pt x="3629" y="15231"/>
                    <a:pt x="3646" y="15229"/>
                  </a:cubicBezTo>
                  <a:cubicBezTo>
                    <a:pt x="3652" y="15231"/>
                    <a:pt x="3655" y="15234"/>
                    <a:pt x="3661" y="15235"/>
                  </a:cubicBezTo>
                  <a:cubicBezTo>
                    <a:pt x="3743" y="15594"/>
                    <a:pt x="3827" y="15960"/>
                    <a:pt x="3913" y="16333"/>
                  </a:cubicBezTo>
                  <a:cubicBezTo>
                    <a:pt x="3616" y="16105"/>
                    <a:pt x="3253" y="15990"/>
                    <a:pt x="2851" y="15990"/>
                  </a:cubicBezTo>
                  <a:cubicBezTo>
                    <a:pt x="2722" y="15990"/>
                    <a:pt x="2589" y="16001"/>
                    <a:pt x="2453" y="16025"/>
                  </a:cubicBezTo>
                  <a:cubicBezTo>
                    <a:pt x="2088" y="16090"/>
                    <a:pt x="2214" y="16618"/>
                    <a:pt x="2555" y="16618"/>
                  </a:cubicBezTo>
                  <a:cubicBezTo>
                    <a:pt x="2574" y="16618"/>
                    <a:pt x="2594" y="16617"/>
                    <a:pt x="2615" y="16613"/>
                  </a:cubicBezTo>
                  <a:cubicBezTo>
                    <a:pt x="2705" y="16597"/>
                    <a:pt x="2790" y="16589"/>
                    <a:pt x="2872" y="16589"/>
                  </a:cubicBezTo>
                  <a:cubicBezTo>
                    <a:pt x="3377" y="16589"/>
                    <a:pt x="3735" y="16887"/>
                    <a:pt x="3949" y="17388"/>
                  </a:cubicBezTo>
                  <a:cubicBezTo>
                    <a:pt x="3997" y="17501"/>
                    <a:pt x="4081" y="17546"/>
                    <a:pt x="4169" y="17546"/>
                  </a:cubicBezTo>
                  <a:cubicBezTo>
                    <a:pt x="4180" y="17546"/>
                    <a:pt x="4191" y="17545"/>
                    <a:pt x="4202" y="17544"/>
                  </a:cubicBezTo>
                  <a:cubicBezTo>
                    <a:pt x="4288" y="17888"/>
                    <a:pt x="4379" y="18235"/>
                    <a:pt x="4473" y="18580"/>
                  </a:cubicBezTo>
                  <a:cubicBezTo>
                    <a:pt x="4139" y="18764"/>
                    <a:pt x="3764" y="18914"/>
                    <a:pt x="3403" y="18914"/>
                  </a:cubicBezTo>
                  <a:cubicBezTo>
                    <a:pt x="3131" y="18914"/>
                    <a:pt x="2866" y="18828"/>
                    <a:pt x="2633" y="18606"/>
                  </a:cubicBezTo>
                  <a:cubicBezTo>
                    <a:pt x="2159" y="18155"/>
                    <a:pt x="2036" y="17385"/>
                    <a:pt x="2004" y="16764"/>
                  </a:cubicBezTo>
                  <a:cubicBezTo>
                    <a:pt x="1973" y="16163"/>
                    <a:pt x="2169" y="14655"/>
                    <a:pt x="2739" y="14655"/>
                  </a:cubicBezTo>
                  <a:close/>
                  <a:moveTo>
                    <a:pt x="9192" y="8973"/>
                  </a:moveTo>
                  <a:cubicBezTo>
                    <a:pt x="10156" y="9889"/>
                    <a:pt x="11490" y="10626"/>
                    <a:pt x="12737" y="10626"/>
                  </a:cubicBezTo>
                  <a:cubicBezTo>
                    <a:pt x="13299" y="10626"/>
                    <a:pt x="13843" y="10476"/>
                    <a:pt x="14328" y="10127"/>
                  </a:cubicBezTo>
                  <a:lnTo>
                    <a:pt x="14328" y="10127"/>
                  </a:lnTo>
                  <a:cubicBezTo>
                    <a:pt x="14320" y="11934"/>
                    <a:pt x="15704" y="13327"/>
                    <a:pt x="17336" y="13327"/>
                  </a:cubicBezTo>
                  <a:cubicBezTo>
                    <a:pt x="17864" y="13327"/>
                    <a:pt x="18419" y="13180"/>
                    <a:pt x="18961" y="12855"/>
                  </a:cubicBezTo>
                  <a:cubicBezTo>
                    <a:pt x="19207" y="13655"/>
                    <a:pt x="19811" y="14202"/>
                    <a:pt x="20582" y="14202"/>
                  </a:cubicBezTo>
                  <a:cubicBezTo>
                    <a:pt x="20666" y="14202"/>
                    <a:pt x="20752" y="14196"/>
                    <a:pt x="20840" y="14182"/>
                  </a:cubicBezTo>
                  <a:lnTo>
                    <a:pt x="20840" y="14185"/>
                  </a:lnTo>
                  <a:cubicBezTo>
                    <a:pt x="20816" y="16809"/>
                    <a:pt x="20298" y="19454"/>
                    <a:pt x="19232" y="21856"/>
                  </a:cubicBezTo>
                  <a:cubicBezTo>
                    <a:pt x="17904" y="24847"/>
                    <a:pt x="15644" y="26475"/>
                    <a:pt x="12359" y="26475"/>
                  </a:cubicBezTo>
                  <a:cubicBezTo>
                    <a:pt x="12333" y="26475"/>
                    <a:pt x="12308" y="26475"/>
                    <a:pt x="12283" y="26475"/>
                  </a:cubicBezTo>
                  <a:cubicBezTo>
                    <a:pt x="7952" y="26445"/>
                    <a:pt x="6166" y="22535"/>
                    <a:pt x="5119" y="18713"/>
                  </a:cubicBezTo>
                  <a:cubicBezTo>
                    <a:pt x="5115" y="18682"/>
                    <a:pt x="5106" y="18655"/>
                    <a:pt x="5095" y="18627"/>
                  </a:cubicBezTo>
                  <a:cubicBezTo>
                    <a:pt x="4783" y="17475"/>
                    <a:pt x="4534" y="16334"/>
                    <a:pt x="4305" y="15312"/>
                  </a:cubicBezTo>
                  <a:cubicBezTo>
                    <a:pt x="5617" y="15279"/>
                    <a:pt x="6721" y="14087"/>
                    <a:pt x="6396" y="12641"/>
                  </a:cubicBezTo>
                  <a:cubicBezTo>
                    <a:pt x="6238" y="11939"/>
                    <a:pt x="6814" y="11825"/>
                    <a:pt x="7330" y="11436"/>
                  </a:cubicBezTo>
                  <a:cubicBezTo>
                    <a:pt x="7777" y="11099"/>
                    <a:pt x="8170" y="10712"/>
                    <a:pt x="8537" y="10289"/>
                  </a:cubicBezTo>
                  <a:cubicBezTo>
                    <a:pt x="8883" y="9888"/>
                    <a:pt x="9114" y="9444"/>
                    <a:pt x="9192" y="8973"/>
                  </a:cubicBezTo>
                  <a:close/>
                  <a:moveTo>
                    <a:pt x="15906" y="26382"/>
                  </a:moveTo>
                  <a:cubicBezTo>
                    <a:pt x="15092" y="27318"/>
                    <a:pt x="14031" y="27761"/>
                    <a:pt x="12944" y="27761"/>
                  </a:cubicBezTo>
                  <a:cubicBezTo>
                    <a:pt x="11901" y="27761"/>
                    <a:pt x="10834" y="27353"/>
                    <a:pt x="9938" y="26582"/>
                  </a:cubicBezTo>
                  <a:lnTo>
                    <a:pt x="9938" y="26582"/>
                  </a:lnTo>
                  <a:cubicBezTo>
                    <a:pt x="10730" y="26900"/>
                    <a:pt x="11630" y="27082"/>
                    <a:pt x="12660" y="27089"/>
                  </a:cubicBezTo>
                  <a:cubicBezTo>
                    <a:pt x="12678" y="27089"/>
                    <a:pt x="12695" y="27089"/>
                    <a:pt x="12713" y="27089"/>
                  </a:cubicBezTo>
                  <a:cubicBezTo>
                    <a:pt x="13924" y="27089"/>
                    <a:pt x="14983" y="26834"/>
                    <a:pt x="15906" y="26382"/>
                  </a:cubicBezTo>
                  <a:close/>
                  <a:moveTo>
                    <a:pt x="18532" y="24190"/>
                  </a:moveTo>
                  <a:cubicBezTo>
                    <a:pt x="18667" y="24547"/>
                    <a:pt x="18812" y="24901"/>
                    <a:pt x="18964" y="25251"/>
                  </a:cubicBezTo>
                  <a:cubicBezTo>
                    <a:pt x="18923" y="25286"/>
                    <a:pt x="18888" y="25330"/>
                    <a:pt x="18868" y="25392"/>
                  </a:cubicBezTo>
                  <a:cubicBezTo>
                    <a:pt x="18068" y="27970"/>
                    <a:pt x="16529" y="29970"/>
                    <a:pt x="13671" y="30202"/>
                  </a:cubicBezTo>
                  <a:cubicBezTo>
                    <a:pt x="13475" y="30217"/>
                    <a:pt x="13278" y="30225"/>
                    <a:pt x="13079" y="30225"/>
                  </a:cubicBezTo>
                  <a:cubicBezTo>
                    <a:pt x="10673" y="30225"/>
                    <a:pt x="8109" y="29073"/>
                    <a:pt x="7069" y="26844"/>
                  </a:cubicBezTo>
                  <a:cubicBezTo>
                    <a:pt x="7036" y="26770"/>
                    <a:pt x="6983" y="26730"/>
                    <a:pt x="6928" y="26709"/>
                  </a:cubicBezTo>
                  <a:cubicBezTo>
                    <a:pt x="7259" y="26241"/>
                    <a:pt x="7597" y="25778"/>
                    <a:pt x="7943" y="25320"/>
                  </a:cubicBezTo>
                  <a:cubicBezTo>
                    <a:pt x="8110" y="25473"/>
                    <a:pt x="8287" y="25616"/>
                    <a:pt x="8469" y="25752"/>
                  </a:cubicBezTo>
                  <a:cubicBezTo>
                    <a:pt x="8464" y="25810"/>
                    <a:pt x="8480" y="25869"/>
                    <a:pt x="8527" y="25931"/>
                  </a:cubicBezTo>
                  <a:cubicBezTo>
                    <a:pt x="9677" y="27502"/>
                    <a:pt x="11359" y="28361"/>
                    <a:pt x="12988" y="28361"/>
                  </a:cubicBezTo>
                  <a:cubicBezTo>
                    <a:pt x="14621" y="28361"/>
                    <a:pt x="16200" y="27499"/>
                    <a:pt x="17138" y="25627"/>
                  </a:cubicBezTo>
                  <a:cubicBezTo>
                    <a:pt x="17142" y="25618"/>
                    <a:pt x="17142" y="25608"/>
                    <a:pt x="17146" y="25598"/>
                  </a:cubicBezTo>
                  <a:cubicBezTo>
                    <a:pt x="17660" y="25194"/>
                    <a:pt x="18122" y="24718"/>
                    <a:pt x="18532" y="24190"/>
                  </a:cubicBezTo>
                  <a:close/>
                  <a:moveTo>
                    <a:pt x="19303" y="26012"/>
                  </a:moveTo>
                  <a:cubicBezTo>
                    <a:pt x="20109" y="27759"/>
                    <a:pt x="21039" y="29457"/>
                    <a:pt x="21761" y="31237"/>
                  </a:cubicBezTo>
                  <a:cubicBezTo>
                    <a:pt x="22885" y="33999"/>
                    <a:pt x="23489" y="36886"/>
                    <a:pt x="23967" y="39815"/>
                  </a:cubicBezTo>
                  <a:cubicBezTo>
                    <a:pt x="23919" y="39829"/>
                    <a:pt x="23871" y="39852"/>
                    <a:pt x="23828" y="39901"/>
                  </a:cubicBezTo>
                  <a:cubicBezTo>
                    <a:pt x="23191" y="40626"/>
                    <a:pt x="22106" y="40847"/>
                    <a:pt x="21188" y="41114"/>
                  </a:cubicBezTo>
                  <a:cubicBezTo>
                    <a:pt x="21132" y="41068"/>
                    <a:pt x="21063" y="41048"/>
                    <a:pt x="20994" y="41048"/>
                  </a:cubicBezTo>
                  <a:cubicBezTo>
                    <a:pt x="20811" y="41048"/>
                    <a:pt x="20628" y="41193"/>
                    <a:pt x="20698" y="41418"/>
                  </a:cubicBezTo>
                  <a:cubicBezTo>
                    <a:pt x="20701" y="41426"/>
                    <a:pt x="20703" y="41435"/>
                    <a:pt x="20705" y="41442"/>
                  </a:cubicBezTo>
                  <a:cubicBezTo>
                    <a:pt x="20693" y="41534"/>
                    <a:pt x="20719" y="41629"/>
                    <a:pt x="20775" y="41698"/>
                  </a:cubicBezTo>
                  <a:cubicBezTo>
                    <a:pt x="21433" y="44141"/>
                    <a:pt x="20873" y="46783"/>
                    <a:pt x="20840" y="49268"/>
                  </a:cubicBezTo>
                  <a:cubicBezTo>
                    <a:pt x="20839" y="49386"/>
                    <a:pt x="20893" y="49463"/>
                    <a:pt x="20969" y="49511"/>
                  </a:cubicBezTo>
                  <a:cubicBezTo>
                    <a:pt x="19600" y="51590"/>
                    <a:pt x="16552" y="52006"/>
                    <a:pt x="14020" y="52006"/>
                  </a:cubicBezTo>
                  <a:cubicBezTo>
                    <a:pt x="13450" y="52006"/>
                    <a:pt x="12906" y="51985"/>
                    <a:pt x="12413" y="51957"/>
                  </a:cubicBezTo>
                  <a:cubicBezTo>
                    <a:pt x="9733" y="51805"/>
                    <a:pt x="5590" y="51143"/>
                    <a:pt x="4072" y="48585"/>
                  </a:cubicBezTo>
                  <a:cubicBezTo>
                    <a:pt x="4421" y="45969"/>
                    <a:pt x="5144" y="43220"/>
                    <a:pt x="4824" y="40575"/>
                  </a:cubicBezTo>
                  <a:cubicBezTo>
                    <a:pt x="4810" y="40456"/>
                    <a:pt x="4741" y="40379"/>
                    <a:pt x="4655" y="40332"/>
                  </a:cubicBezTo>
                  <a:cubicBezTo>
                    <a:pt x="4702" y="40211"/>
                    <a:pt x="4678" y="40074"/>
                    <a:pt x="4519" y="40005"/>
                  </a:cubicBezTo>
                  <a:cubicBezTo>
                    <a:pt x="3250" y="39453"/>
                    <a:pt x="1880" y="39028"/>
                    <a:pt x="766" y="38181"/>
                  </a:cubicBezTo>
                  <a:cubicBezTo>
                    <a:pt x="799" y="38150"/>
                    <a:pt x="827" y="38112"/>
                    <a:pt x="846" y="38061"/>
                  </a:cubicBezTo>
                  <a:cubicBezTo>
                    <a:pt x="2287" y="34207"/>
                    <a:pt x="4243" y="30589"/>
                    <a:pt x="6575" y="27214"/>
                  </a:cubicBezTo>
                  <a:cubicBezTo>
                    <a:pt x="7783" y="29725"/>
                    <a:pt x="10632" y="30818"/>
                    <a:pt x="13300" y="30818"/>
                  </a:cubicBezTo>
                  <a:cubicBezTo>
                    <a:pt x="13424" y="30818"/>
                    <a:pt x="13548" y="30816"/>
                    <a:pt x="13671" y="30811"/>
                  </a:cubicBezTo>
                  <a:cubicBezTo>
                    <a:pt x="16624" y="30699"/>
                    <a:pt x="18390" y="28584"/>
                    <a:pt x="19303" y="26012"/>
                  </a:cubicBezTo>
                  <a:close/>
                  <a:moveTo>
                    <a:pt x="13209" y="52610"/>
                  </a:moveTo>
                  <a:lnTo>
                    <a:pt x="13209" y="52610"/>
                  </a:lnTo>
                  <a:cubicBezTo>
                    <a:pt x="13262" y="52612"/>
                    <a:pt x="13312" y="52614"/>
                    <a:pt x="13364" y="52615"/>
                  </a:cubicBezTo>
                  <a:cubicBezTo>
                    <a:pt x="13356" y="54186"/>
                    <a:pt x="13317" y="55758"/>
                    <a:pt x="13306" y="57327"/>
                  </a:cubicBezTo>
                  <a:cubicBezTo>
                    <a:pt x="13082" y="57299"/>
                    <a:pt x="12860" y="57262"/>
                    <a:pt x="12636" y="57234"/>
                  </a:cubicBezTo>
                  <a:cubicBezTo>
                    <a:pt x="12821" y="55694"/>
                    <a:pt x="13181" y="54182"/>
                    <a:pt x="13213" y="52624"/>
                  </a:cubicBezTo>
                  <a:cubicBezTo>
                    <a:pt x="13213" y="52619"/>
                    <a:pt x="13209" y="52614"/>
                    <a:pt x="13209" y="52610"/>
                  </a:cubicBezTo>
                  <a:close/>
                  <a:moveTo>
                    <a:pt x="12024" y="0"/>
                  </a:moveTo>
                  <a:cubicBezTo>
                    <a:pt x="10113" y="0"/>
                    <a:pt x="8681" y="1222"/>
                    <a:pt x="7789" y="2854"/>
                  </a:cubicBezTo>
                  <a:cubicBezTo>
                    <a:pt x="7333" y="2469"/>
                    <a:pt x="6863" y="2302"/>
                    <a:pt x="6409" y="2302"/>
                  </a:cubicBezTo>
                  <a:cubicBezTo>
                    <a:pt x="4490" y="2302"/>
                    <a:pt x="2868" y="5280"/>
                    <a:pt x="3902" y="7290"/>
                  </a:cubicBezTo>
                  <a:cubicBezTo>
                    <a:pt x="2187" y="7876"/>
                    <a:pt x="556" y="9554"/>
                    <a:pt x="1507" y="11334"/>
                  </a:cubicBezTo>
                  <a:cubicBezTo>
                    <a:pt x="34" y="12306"/>
                    <a:pt x="724" y="13630"/>
                    <a:pt x="2078" y="14263"/>
                  </a:cubicBezTo>
                  <a:cubicBezTo>
                    <a:pt x="1487" y="14789"/>
                    <a:pt x="1393" y="15844"/>
                    <a:pt x="1389" y="16572"/>
                  </a:cubicBezTo>
                  <a:cubicBezTo>
                    <a:pt x="1383" y="17454"/>
                    <a:pt x="1595" y="18462"/>
                    <a:pt x="2257" y="19090"/>
                  </a:cubicBezTo>
                  <a:cubicBezTo>
                    <a:pt x="2584" y="19401"/>
                    <a:pt x="2967" y="19522"/>
                    <a:pt x="3361" y="19522"/>
                  </a:cubicBezTo>
                  <a:cubicBezTo>
                    <a:pt x="3794" y="19522"/>
                    <a:pt x="4241" y="19377"/>
                    <a:pt x="4643" y="19178"/>
                  </a:cubicBezTo>
                  <a:cubicBezTo>
                    <a:pt x="5272" y="21321"/>
                    <a:pt x="6129" y="23398"/>
                    <a:pt x="7509" y="24885"/>
                  </a:cubicBezTo>
                  <a:cubicBezTo>
                    <a:pt x="4493" y="28868"/>
                    <a:pt x="2008" y="33212"/>
                    <a:pt x="257" y="37898"/>
                  </a:cubicBezTo>
                  <a:cubicBezTo>
                    <a:pt x="237" y="37953"/>
                    <a:pt x="235" y="38001"/>
                    <a:pt x="244" y="38044"/>
                  </a:cubicBezTo>
                  <a:cubicBezTo>
                    <a:pt x="82" y="38139"/>
                    <a:pt x="1" y="38351"/>
                    <a:pt x="184" y="38499"/>
                  </a:cubicBezTo>
                  <a:cubicBezTo>
                    <a:pt x="1372" y="39466"/>
                    <a:pt x="2825" y="39925"/>
                    <a:pt x="4211" y="40529"/>
                  </a:cubicBezTo>
                  <a:cubicBezTo>
                    <a:pt x="4212" y="40529"/>
                    <a:pt x="4213" y="40529"/>
                    <a:pt x="4217" y="40531"/>
                  </a:cubicBezTo>
                  <a:cubicBezTo>
                    <a:pt x="4217" y="40544"/>
                    <a:pt x="4211" y="40555"/>
                    <a:pt x="4212" y="40571"/>
                  </a:cubicBezTo>
                  <a:cubicBezTo>
                    <a:pt x="4537" y="43250"/>
                    <a:pt x="3795" y="46010"/>
                    <a:pt x="3449" y="48657"/>
                  </a:cubicBezTo>
                  <a:cubicBezTo>
                    <a:pt x="3447" y="48664"/>
                    <a:pt x="3451" y="48670"/>
                    <a:pt x="3450" y="48678"/>
                  </a:cubicBezTo>
                  <a:cubicBezTo>
                    <a:pt x="3450" y="48683"/>
                    <a:pt x="3450" y="48685"/>
                    <a:pt x="3451" y="48689"/>
                  </a:cubicBezTo>
                  <a:cubicBezTo>
                    <a:pt x="3449" y="48782"/>
                    <a:pt x="3484" y="48849"/>
                    <a:pt x="3543" y="48891"/>
                  </a:cubicBezTo>
                  <a:cubicBezTo>
                    <a:pt x="5197" y="51694"/>
                    <a:pt x="9486" y="52351"/>
                    <a:pt x="12409" y="52564"/>
                  </a:cubicBezTo>
                  <a:cubicBezTo>
                    <a:pt x="12475" y="52570"/>
                    <a:pt x="12544" y="52572"/>
                    <a:pt x="12611" y="52576"/>
                  </a:cubicBezTo>
                  <a:cubicBezTo>
                    <a:pt x="12609" y="52593"/>
                    <a:pt x="12602" y="52605"/>
                    <a:pt x="12602" y="52621"/>
                  </a:cubicBezTo>
                  <a:cubicBezTo>
                    <a:pt x="12567" y="54268"/>
                    <a:pt x="12162" y="55869"/>
                    <a:pt x="11993" y="57503"/>
                  </a:cubicBezTo>
                  <a:cubicBezTo>
                    <a:pt x="11973" y="57676"/>
                    <a:pt x="12145" y="57799"/>
                    <a:pt x="12297" y="57807"/>
                  </a:cubicBezTo>
                  <a:cubicBezTo>
                    <a:pt x="12636" y="57828"/>
                    <a:pt x="12968" y="57892"/>
                    <a:pt x="13304" y="57935"/>
                  </a:cubicBezTo>
                  <a:cubicBezTo>
                    <a:pt x="13304" y="58909"/>
                    <a:pt x="13318" y="59883"/>
                    <a:pt x="13365" y="60858"/>
                  </a:cubicBezTo>
                  <a:cubicBezTo>
                    <a:pt x="13374" y="61055"/>
                    <a:pt x="13532" y="61153"/>
                    <a:pt x="13684" y="61153"/>
                  </a:cubicBezTo>
                  <a:cubicBezTo>
                    <a:pt x="13836" y="61153"/>
                    <a:pt x="13984" y="61055"/>
                    <a:pt x="13975" y="60858"/>
                  </a:cubicBezTo>
                  <a:cubicBezTo>
                    <a:pt x="13843" y="58112"/>
                    <a:pt x="13959" y="55368"/>
                    <a:pt x="13972" y="52622"/>
                  </a:cubicBezTo>
                  <a:lnTo>
                    <a:pt x="13972" y="52622"/>
                  </a:lnTo>
                  <a:cubicBezTo>
                    <a:pt x="13997" y="52622"/>
                    <a:pt x="14021" y="52622"/>
                    <a:pt x="14045" y="52622"/>
                  </a:cubicBezTo>
                  <a:cubicBezTo>
                    <a:pt x="16810" y="52622"/>
                    <a:pt x="20111" y="52066"/>
                    <a:pt x="21560" y="49724"/>
                  </a:cubicBezTo>
                  <a:cubicBezTo>
                    <a:pt x="21667" y="49551"/>
                    <a:pt x="21578" y="49388"/>
                    <a:pt x="21438" y="49315"/>
                  </a:cubicBezTo>
                  <a:cubicBezTo>
                    <a:pt x="21442" y="49299"/>
                    <a:pt x="21448" y="49285"/>
                    <a:pt x="21449" y="49266"/>
                  </a:cubicBezTo>
                  <a:cubicBezTo>
                    <a:pt x="21483" y="46768"/>
                    <a:pt x="22021" y="44141"/>
                    <a:pt x="21405" y="41681"/>
                  </a:cubicBezTo>
                  <a:cubicBezTo>
                    <a:pt x="22340" y="41407"/>
                    <a:pt x="23402" y="41152"/>
                    <a:pt x="24107" y="40474"/>
                  </a:cubicBezTo>
                  <a:cubicBezTo>
                    <a:pt x="24155" y="40538"/>
                    <a:pt x="24229" y="40567"/>
                    <a:pt x="24306" y="40567"/>
                  </a:cubicBezTo>
                  <a:cubicBezTo>
                    <a:pt x="24482" y="40567"/>
                    <a:pt x="24679" y="40416"/>
                    <a:pt x="24642" y="40185"/>
                  </a:cubicBezTo>
                  <a:cubicBezTo>
                    <a:pt x="24173" y="37215"/>
                    <a:pt x="23583" y="34314"/>
                    <a:pt x="22516" y="31495"/>
                  </a:cubicBezTo>
                  <a:cubicBezTo>
                    <a:pt x="21507" y="28828"/>
                    <a:pt x="19963" y="26388"/>
                    <a:pt x="18998" y="23711"/>
                  </a:cubicBezTo>
                  <a:cubicBezTo>
                    <a:pt x="18984" y="23674"/>
                    <a:pt x="18963" y="23647"/>
                    <a:pt x="18944" y="23620"/>
                  </a:cubicBezTo>
                  <a:cubicBezTo>
                    <a:pt x="19999" y="22041"/>
                    <a:pt x="20672" y="20091"/>
                    <a:pt x="21053" y="18126"/>
                  </a:cubicBezTo>
                  <a:cubicBezTo>
                    <a:pt x="21137" y="18146"/>
                    <a:pt x="21221" y="18155"/>
                    <a:pt x="21305" y="18155"/>
                  </a:cubicBezTo>
                  <a:cubicBezTo>
                    <a:pt x="22915" y="18155"/>
                    <a:pt x="24436" y="14683"/>
                    <a:pt x="23032" y="13729"/>
                  </a:cubicBezTo>
                  <a:cubicBezTo>
                    <a:pt x="24207" y="13615"/>
                    <a:pt x="25124" y="12939"/>
                    <a:pt x="24391" y="11875"/>
                  </a:cubicBezTo>
                  <a:cubicBezTo>
                    <a:pt x="26795" y="10748"/>
                    <a:pt x="25829" y="6469"/>
                    <a:pt x="23364" y="6469"/>
                  </a:cubicBezTo>
                  <a:cubicBezTo>
                    <a:pt x="23142" y="6469"/>
                    <a:pt x="22909" y="6503"/>
                    <a:pt x="22665" y="6577"/>
                  </a:cubicBezTo>
                  <a:cubicBezTo>
                    <a:pt x="22531" y="4156"/>
                    <a:pt x="20501" y="2190"/>
                    <a:pt x="18390" y="2190"/>
                  </a:cubicBezTo>
                  <a:cubicBezTo>
                    <a:pt x="17597" y="2190"/>
                    <a:pt x="16792" y="2468"/>
                    <a:pt x="16072" y="3103"/>
                  </a:cubicBezTo>
                  <a:cubicBezTo>
                    <a:pt x="15419" y="1535"/>
                    <a:pt x="14148" y="138"/>
                    <a:pt x="12350" y="12"/>
                  </a:cubicBezTo>
                  <a:cubicBezTo>
                    <a:pt x="12240" y="4"/>
                    <a:pt x="12131" y="0"/>
                    <a:pt x="12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19"/>
            <p:cNvSpPr/>
            <p:nvPr/>
          </p:nvSpPr>
          <p:spPr>
            <a:xfrm>
              <a:off x="8090150" y="479625"/>
              <a:ext cx="33400" cy="49700"/>
            </a:xfrm>
            <a:custGeom>
              <a:avLst/>
              <a:gdLst/>
              <a:ahLst/>
              <a:cxnLst/>
              <a:rect l="l" t="t" r="r" b="b"/>
              <a:pathLst>
                <a:path w="1336" h="1988" extrusionOk="0">
                  <a:moveTo>
                    <a:pt x="923" y="1"/>
                  </a:moveTo>
                  <a:cubicBezTo>
                    <a:pt x="872" y="1"/>
                    <a:pt x="817" y="17"/>
                    <a:pt x="762" y="56"/>
                  </a:cubicBezTo>
                  <a:cubicBezTo>
                    <a:pt x="204" y="450"/>
                    <a:pt x="9" y="1026"/>
                    <a:pt x="2" y="1693"/>
                  </a:cubicBezTo>
                  <a:cubicBezTo>
                    <a:pt x="0" y="1890"/>
                    <a:pt x="151" y="1988"/>
                    <a:pt x="304" y="1988"/>
                  </a:cubicBezTo>
                  <a:cubicBezTo>
                    <a:pt x="456" y="1988"/>
                    <a:pt x="610" y="1890"/>
                    <a:pt x="612" y="1693"/>
                  </a:cubicBezTo>
                  <a:cubicBezTo>
                    <a:pt x="617" y="1261"/>
                    <a:pt x="699" y="846"/>
                    <a:pt x="1070" y="584"/>
                  </a:cubicBezTo>
                  <a:cubicBezTo>
                    <a:pt x="1336" y="396"/>
                    <a:pt x="1171" y="1"/>
                    <a:pt x="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19"/>
            <p:cNvSpPr/>
            <p:nvPr/>
          </p:nvSpPr>
          <p:spPr>
            <a:xfrm>
              <a:off x="8133475" y="522550"/>
              <a:ext cx="375" cy="500"/>
            </a:xfrm>
            <a:custGeom>
              <a:avLst/>
              <a:gdLst/>
              <a:ahLst/>
              <a:cxnLst/>
              <a:rect l="l" t="t" r="r" b="b"/>
              <a:pathLst>
                <a:path w="15" h="20" extrusionOk="0">
                  <a:moveTo>
                    <a:pt x="10" y="0"/>
                  </a:moveTo>
                  <a:lnTo>
                    <a:pt x="10" y="0"/>
                  </a:lnTo>
                  <a:cubicBezTo>
                    <a:pt x="8" y="0"/>
                    <a:pt x="5" y="3"/>
                    <a:pt x="0" y="9"/>
                  </a:cubicBezTo>
                  <a:cubicBezTo>
                    <a:pt x="0" y="17"/>
                    <a:pt x="2" y="20"/>
                    <a:pt x="3" y="20"/>
                  </a:cubicBezTo>
                  <a:cubicBezTo>
                    <a:pt x="8" y="20"/>
                    <a:pt x="15"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19"/>
            <p:cNvSpPr/>
            <p:nvPr/>
          </p:nvSpPr>
          <p:spPr>
            <a:xfrm>
              <a:off x="8241575" y="728100"/>
              <a:ext cx="66825" cy="190425"/>
            </a:xfrm>
            <a:custGeom>
              <a:avLst/>
              <a:gdLst/>
              <a:ahLst/>
              <a:cxnLst/>
              <a:rect l="l" t="t" r="r" b="b"/>
              <a:pathLst>
                <a:path w="2673" h="7617" extrusionOk="0">
                  <a:moveTo>
                    <a:pt x="638" y="1"/>
                  </a:moveTo>
                  <a:cubicBezTo>
                    <a:pt x="486" y="1"/>
                    <a:pt x="340" y="98"/>
                    <a:pt x="352" y="294"/>
                  </a:cubicBezTo>
                  <a:cubicBezTo>
                    <a:pt x="488" y="2644"/>
                    <a:pt x="1" y="5098"/>
                    <a:pt x="667" y="7392"/>
                  </a:cubicBezTo>
                  <a:cubicBezTo>
                    <a:pt x="706" y="7528"/>
                    <a:pt x="833" y="7617"/>
                    <a:pt x="964" y="7617"/>
                  </a:cubicBezTo>
                  <a:cubicBezTo>
                    <a:pt x="1015" y="7617"/>
                    <a:pt x="1067" y="7603"/>
                    <a:pt x="1114" y="7574"/>
                  </a:cubicBezTo>
                  <a:cubicBezTo>
                    <a:pt x="2039" y="7018"/>
                    <a:pt x="2420" y="6301"/>
                    <a:pt x="2627" y="5257"/>
                  </a:cubicBezTo>
                  <a:cubicBezTo>
                    <a:pt x="2673" y="5026"/>
                    <a:pt x="2478" y="4874"/>
                    <a:pt x="2300" y="4874"/>
                  </a:cubicBezTo>
                  <a:cubicBezTo>
                    <a:pt x="2181" y="4874"/>
                    <a:pt x="2070" y="4941"/>
                    <a:pt x="2039" y="5095"/>
                  </a:cubicBezTo>
                  <a:cubicBezTo>
                    <a:pt x="1899" y="5799"/>
                    <a:pt x="1669" y="6364"/>
                    <a:pt x="1146" y="6804"/>
                  </a:cubicBezTo>
                  <a:cubicBezTo>
                    <a:pt x="667" y="4691"/>
                    <a:pt x="1088" y="2439"/>
                    <a:pt x="962" y="294"/>
                  </a:cubicBezTo>
                  <a:cubicBezTo>
                    <a:pt x="950" y="99"/>
                    <a:pt x="791" y="1"/>
                    <a:pt x="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19"/>
            <p:cNvSpPr/>
            <p:nvPr/>
          </p:nvSpPr>
          <p:spPr>
            <a:xfrm>
              <a:off x="8125700" y="762525"/>
              <a:ext cx="72450" cy="48325"/>
            </a:xfrm>
            <a:custGeom>
              <a:avLst/>
              <a:gdLst/>
              <a:ahLst/>
              <a:cxnLst/>
              <a:rect l="l" t="t" r="r" b="b"/>
              <a:pathLst>
                <a:path w="2898" h="1933" extrusionOk="0">
                  <a:moveTo>
                    <a:pt x="450" y="0"/>
                  </a:moveTo>
                  <a:cubicBezTo>
                    <a:pt x="297" y="0"/>
                    <a:pt x="130" y="98"/>
                    <a:pt x="105" y="290"/>
                  </a:cubicBezTo>
                  <a:cubicBezTo>
                    <a:pt x="1" y="1070"/>
                    <a:pt x="284" y="1913"/>
                    <a:pt x="1188" y="1933"/>
                  </a:cubicBezTo>
                  <a:cubicBezTo>
                    <a:pt x="1197" y="1933"/>
                    <a:pt x="1206" y="1933"/>
                    <a:pt x="1216" y="1933"/>
                  </a:cubicBezTo>
                  <a:cubicBezTo>
                    <a:pt x="1997" y="1933"/>
                    <a:pt x="2661" y="1240"/>
                    <a:pt x="2840" y="524"/>
                  </a:cubicBezTo>
                  <a:cubicBezTo>
                    <a:pt x="2897" y="295"/>
                    <a:pt x="2707" y="145"/>
                    <a:pt x="2526" y="145"/>
                  </a:cubicBezTo>
                  <a:cubicBezTo>
                    <a:pt x="2406" y="145"/>
                    <a:pt x="2289" y="210"/>
                    <a:pt x="2251" y="362"/>
                  </a:cubicBezTo>
                  <a:cubicBezTo>
                    <a:pt x="2131" y="841"/>
                    <a:pt x="1778" y="1210"/>
                    <a:pt x="1292" y="1314"/>
                  </a:cubicBezTo>
                  <a:cubicBezTo>
                    <a:pt x="1242" y="1325"/>
                    <a:pt x="1196" y="1330"/>
                    <a:pt x="1154" y="1330"/>
                  </a:cubicBezTo>
                  <a:cubicBezTo>
                    <a:pt x="671" y="1330"/>
                    <a:pt x="665" y="664"/>
                    <a:pt x="715" y="290"/>
                  </a:cubicBezTo>
                  <a:cubicBezTo>
                    <a:pt x="740" y="96"/>
                    <a:pt x="602"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19"/>
            <p:cNvSpPr/>
            <p:nvPr/>
          </p:nvSpPr>
          <p:spPr>
            <a:xfrm>
              <a:off x="8356025" y="758475"/>
              <a:ext cx="83450" cy="52775"/>
            </a:xfrm>
            <a:custGeom>
              <a:avLst/>
              <a:gdLst/>
              <a:ahLst/>
              <a:cxnLst/>
              <a:rect l="l" t="t" r="r" b="b"/>
              <a:pathLst>
                <a:path w="3338" h="2111" extrusionOk="0">
                  <a:moveTo>
                    <a:pt x="373" y="1"/>
                  </a:moveTo>
                  <a:cubicBezTo>
                    <a:pt x="193" y="1"/>
                    <a:pt x="1" y="151"/>
                    <a:pt x="54" y="381"/>
                  </a:cubicBezTo>
                  <a:cubicBezTo>
                    <a:pt x="249" y="1226"/>
                    <a:pt x="1000" y="1965"/>
                    <a:pt x="1868" y="2093"/>
                  </a:cubicBezTo>
                  <a:cubicBezTo>
                    <a:pt x="1947" y="2105"/>
                    <a:pt x="2021" y="2111"/>
                    <a:pt x="2092" y="2111"/>
                  </a:cubicBezTo>
                  <a:cubicBezTo>
                    <a:pt x="3023" y="2111"/>
                    <a:pt x="3338" y="1155"/>
                    <a:pt x="3248" y="301"/>
                  </a:cubicBezTo>
                  <a:cubicBezTo>
                    <a:pt x="3227" y="106"/>
                    <a:pt x="3063" y="8"/>
                    <a:pt x="2910" y="8"/>
                  </a:cubicBezTo>
                  <a:cubicBezTo>
                    <a:pt x="2758" y="8"/>
                    <a:pt x="2616" y="105"/>
                    <a:pt x="2637" y="300"/>
                  </a:cubicBezTo>
                  <a:cubicBezTo>
                    <a:pt x="2691" y="819"/>
                    <a:pt x="2647" y="1498"/>
                    <a:pt x="2065" y="1498"/>
                  </a:cubicBezTo>
                  <a:cubicBezTo>
                    <a:pt x="2009" y="1498"/>
                    <a:pt x="1947" y="1492"/>
                    <a:pt x="1880" y="1478"/>
                  </a:cubicBezTo>
                  <a:cubicBezTo>
                    <a:pt x="1274" y="1354"/>
                    <a:pt x="778" y="807"/>
                    <a:pt x="642" y="219"/>
                  </a:cubicBezTo>
                  <a:cubicBezTo>
                    <a:pt x="607" y="67"/>
                    <a:pt x="492"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19"/>
            <p:cNvSpPr/>
            <p:nvPr/>
          </p:nvSpPr>
          <p:spPr>
            <a:xfrm>
              <a:off x="8209875" y="914300"/>
              <a:ext cx="142050" cy="49350"/>
            </a:xfrm>
            <a:custGeom>
              <a:avLst/>
              <a:gdLst/>
              <a:ahLst/>
              <a:cxnLst/>
              <a:rect l="l" t="t" r="r" b="b"/>
              <a:pathLst>
                <a:path w="5682" h="1974" extrusionOk="0">
                  <a:moveTo>
                    <a:pt x="5262" y="1"/>
                  </a:moveTo>
                  <a:cubicBezTo>
                    <a:pt x="5194" y="1"/>
                    <a:pt x="5124" y="32"/>
                    <a:pt x="5064" y="105"/>
                  </a:cubicBezTo>
                  <a:cubicBezTo>
                    <a:pt x="4411" y="914"/>
                    <a:pt x="3554" y="1360"/>
                    <a:pt x="2704" y="1360"/>
                  </a:cubicBezTo>
                  <a:cubicBezTo>
                    <a:pt x="1954" y="1360"/>
                    <a:pt x="1209" y="1012"/>
                    <a:pt x="614" y="258"/>
                  </a:cubicBezTo>
                  <a:cubicBezTo>
                    <a:pt x="555" y="183"/>
                    <a:pt x="486" y="152"/>
                    <a:pt x="417" y="152"/>
                  </a:cubicBezTo>
                  <a:cubicBezTo>
                    <a:pt x="203" y="152"/>
                    <a:pt x="1" y="458"/>
                    <a:pt x="183" y="689"/>
                  </a:cubicBezTo>
                  <a:cubicBezTo>
                    <a:pt x="875" y="1566"/>
                    <a:pt x="1782" y="1974"/>
                    <a:pt x="2697" y="1974"/>
                  </a:cubicBezTo>
                  <a:cubicBezTo>
                    <a:pt x="3717" y="1974"/>
                    <a:pt x="4747" y="1466"/>
                    <a:pt x="5496" y="537"/>
                  </a:cubicBezTo>
                  <a:cubicBezTo>
                    <a:pt x="5681" y="307"/>
                    <a:pt x="5479" y="1"/>
                    <a:pt x="5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19"/>
            <p:cNvSpPr/>
            <p:nvPr/>
          </p:nvSpPr>
          <p:spPr>
            <a:xfrm>
              <a:off x="8485150" y="862700"/>
              <a:ext cx="37650" cy="95875"/>
            </a:xfrm>
            <a:custGeom>
              <a:avLst/>
              <a:gdLst/>
              <a:ahLst/>
              <a:cxnLst/>
              <a:rect l="l" t="t" r="r" b="b"/>
              <a:pathLst>
                <a:path w="1506" h="3835" extrusionOk="0">
                  <a:moveTo>
                    <a:pt x="1203" y="0"/>
                  </a:moveTo>
                  <a:cubicBezTo>
                    <a:pt x="1051" y="0"/>
                    <a:pt x="896" y="99"/>
                    <a:pt x="892" y="295"/>
                  </a:cubicBezTo>
                  <a:cubicBezTo>
                    <a:pt x="868" y="1421"/>
                    <a:pt x="502" y="2435"/>
                    <a:pt x="90" y="3468"/>
                  </a:cubicBezTo>
                  <a:cubicBezTo>
                    <a:pt x="1" y="3690"/>
                    <a:pt x="181" y="3834"/>
                    <a:pt x="370" y="3834"/>
                  </a:cubicBezTo>
                  <a:cubicBezTo>
                    <a:pt x="493" y="3834"/>
                    <a:pt x="620" y="3773"/>
                    <a:pt x="677" y="3630"/>
                  </a:cubicBezTo>
                  <a:cubicBezTo>
                    <a:pt x="1110" y="2544"/>
                    <a:pt x="1476" y="1475"/>
                    <a:pt x="1501" y="295"/>
                  </a:cubicBezTo>
                  <a:cubicBezTo>
                    <a:pt x="1506" y="99"/>
                    <a:pt x="1356" y="0"/>
                    <a:pt x="1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19"/>
            <p:cNvSpPr/>
            <p:nvPr/>
          </p:nvSpPr>
          <p:spPr>
            <a:xfrm>
              <a:off x="8606125" y="598100"/>
              <a:ext cx="42525" cy="91025"/>
            </a:xfrm>
            <a:custGeom>
              <a:avLst/>
              <a:gdLst/>
              <a:ahLst/>
              <a:cxnLst/>
              <a:rect l="l" t="t" r="r" b="b"/>
              <a:pathLst>
                <a:path w="1701" h="3641" extrusionOk="0">
                  <a:moveTo>
                    <a:pt x="1289" y="1"/>
                  </a:moveTo>
                  <a:cubicBezTo>
                    <a:pt x="1113" y="1"/>
                    <a:pt x="913" y="152"/>
                    <a:pt x="946" y="384"/>
                  </a:cubicBezTo>
                  <a:cubicBezTo>
                    <a:pt x="1091" y="1430"/>
                    <a:pt x="773" y="2359"/>
                    <a:pt x="164" y="3199"/>
                  </a:cubicBezTo>
                  <a:cubicBezTo>
                    <a:pt x="0" y="3424"/>
                    <a:pt x="213" y="3641"/>
                    <a:pt x="433" y="3641"/>
                  </a:cubicBezTo>
                  <a:cubicBezTo>
                    <a:pt x="526" y="3641"/>
                    <a:pt x="621" y="3602"/>
                    <a:pt x="689" y="3508"/>
                  </a:cubicBezTo>
                  <a:cubicBezTo>
                    <a:pt x="1403" y="2522"/>
                    <a:pt x="1701" y="1431"/>
                    <a:pt x="1533" y="222"/>
                  </a:cubicBezTo>
                  <a:cubicBezTo>
                    <a:pt x="1513" y="67"/>
                    <a:pt x="1406" y="1"/>
                    <a:pt x="1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4" name="Google Shape;204;p19"/>
            <p:cNvSpPr/>
            <p:nvPr/>
          </p:nvSpPr>
          <p:spPr>
            <a:xfrm>
              <a:off x="8540450" y="882800"/>
              <a:ext cx="90600" cy="81475"/>
            </a:xfrm>
            <a:custGeom>
              <a:avLst/>
              <a:gdLst/>
              <a:ahLst/>
              <a:cxnLst/>
              <a:rect l="l" t="t" r="r" b="b"/>
              <a:pathLst>
                <a:path w="3624" h="3259" extrusionOk="0">
                  <a:moveTo>
                    <a:pt x="2250" y="1372"/>
                  </a:moveTo>
                  <a:cubicBezTo>
                    <a:pt x="2294" y="1472"/>
                    <a:pt x="2335" y="1573"/>
                    <a:pt x="2373" y="1676"/>
                  </a:cubicBezTo>
                  <a:cubicBezTo>
                    <a:pt x="2320" y="1739"/>
                    <a:pt x="2265" y="1803"/>
                    <a:pt x="2209" y="1864"/>
                  </a:cubicBezTo>
                  <a:cubicBezTo>
                    <a:pt x="2092" y="1836"/>
                    <a:pt x="1977" y="1806"/>
                    <a:pt x="1860" y="1777"/>
                  </a:cubicBezTo>
                  <a:cubicBezTo>
                    <a:pt x="1882" y="1670"/>
                    <a:pt x="1907" y="1561"/>
                    <a:pt x="1937" y="1455"/>
                  </a:cubicBezTo>
                  <a:cubicBezTo>
                    <a:pt x="2041" y="1425"/>
                    <a:pt x="2146" y="1398"/>
                    <a:pt x="2250" y="1372"/>
                  </a:cubicBezTo>
                  <a:close/>
                  <a:moveTo>
                    <a:pt x="2036" y="1"/>
                  </a:moveTo>
                  <a:cubicBezTo>
                    <a:pt x="1934" y="1"/>
                    <a:pt x="1817" y="56"/>
                    <a:pt x="1771" y="152"/>
                  </a:cubicBezTo>
                  <a:cubicBezTo>
                    <a:pt x="1645" y="416"/>
                    <a:pt x="1539" y="688"/>
                    <a:pt x="1449" y="966"/>
                  </a:cubicBezTo>
                  <a:cubicBezTo>
                    <a:pt x="1143" y="1057"/>
                    <a:pt x="837" y="1151"/>
                    <a:pt x="529" y="1232"/>
                  </a:cubicBezTo>
                  <a:cubicBezTo>
                    <a:pt x="427" y="1259"/>
                    <a:pt x="343" y="1344"/>
                    <a:pt x="316" y="1445"/>
                  </a:cubicBezTo>
                  <a:cubicBezTo>
                    <a:pt x="321" y="1444"/>
                    <a:pt x="327" y="1442"/>
                    <a:pt x="333" y="1441"/>
                  </a:cubicBezTo>
                  <a:lnTo>
                    <a:pt x="333" y="1441"/>
                  </a:lnTo>
                  <a:cubicBezTo>
                    <a:pt x="69" y="1531"/>
                    <a:pt x="1" y="1941"/>
                    <a:pt x="328" y="2022"/>
                  </a:cubicBezTo>
                  <a:cubicBezTo>
                    <a:pt x="609" y="2091"/>
                    <a:pt x="889" y="2162"/>
                    <a:pt x="1170" y="2233"/>
                  </a:cubicBezTo>
                  <a:cubicBezTo>
                    <a:pt x="1141" y="2470"/>
                    <a:pt x="1126" y="2708"/>
                    <a:pt x="1121" y="2949"/>
                  </a:cubicBezTo>
                  <a:cubicBezTo>
                    <a:pt x="1118" y="3116"/>
                    <a:pt x="1274" y="3259"/>
                    <a:pt x="1433" y="3259"/>
                  </a:cubicBezTo>
                  <a:cubicBezTo>
                    <a:pt x="1483" y="3259"/>
                    <a:pt x="1534" y="3245"/>
                    <a:pt x="1580" y="3213"/>
                  </a:cubicBezTo>
                  <a:cubicBezTo>
                    <a:pt x="1868" y="3011"/>
                    <a:pt x="2142" y="2787"/>
                    <a:pt x="2399" y="2541"/>
                  </a:cubicBezTo>
                  <a:cubicBezTo>
                    <a:pt x="2522" y="2572"/>
                    <a:pt x="2645" y="2602"/>
                    <a:pt x="2769" y="2634"/>
                  </a:cubicBezTo>
                  <a:cubicBezTo>
                    <a:pt x="2793" y="2639"/>
                    <a:pt x="2815" y="2642"/>
                    <a:pt x="2837" y="2642"/>
                  </a:cubicBezTo>
                  <a:cubicBezTo>
                    <a:pt x="2877" y="2642"/>
                    <a:pt x="2913" y="2633"/>
                    <a:pt x="2947" y="2619"/>
                  </a:cubicBezTo>
                  <a:cubicBezTo>
                    <a:pt x="3069" y="2592"/>
                    <a:pt x="3168" y="2501"/>
                    <a:pt x="3154" y="2337"/>
                  </a:cubicBezTo>
                  <a:cubicBezTo>
                    <a:pt x="3139" y="2158"/>
                    <a:pt x="3096" y="1986"/>
                    <a:pt x="3038" y="1817"/>
                  </a:cubicBezTo>
                  <a:cubicBezTo>
                    <a:pt x="3218" y="1580"/>
                    <a:pt x="3380" y="1331"/>
                    <a:pt x="3520" y="1068"/>
                  </a:cubicBezTo>
                  <a:cubicBezTo>
                    <a:pt x="3623" y="874"/>
                    <a:pt x="3500" y="610"/>
                    <a:pt x="3267" y="610"/>
                  </a:cubicBezTo>
                  <a:cubicBezTo>
                    <a:pt x="3263" y="610"/>
                    <a:pt x="3260" y="610"/>
                    <a:pt x="3256" y="610"/>
                  </a:cubicBezTo>
                  <a:cubicBezTo>
                    <a:pt x="3037" y="617"/>
                    <a:pt x="2822" y="643"/>
                    <a:pt x="2608" y="680"/>
                  </a:cubicBezTo>
                  <a:cubicBezTo>
                    <a:pt x="2576" y="557"/>
                    <a:pt x="2552" y="433"/>
                    <a:pt x="2543" y="305"/>
                  </a:cubicBezTo>
                  <a:cubicBezTo>
                    <a:pt x="2533" y="139"/>
                    <a:pt x="2411" y="1"/>
                    <a:pt x="2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 name="Google Shape;205;p19"/>
            <p:cNvSpPr/>
            <p:nvPr/>
          </p:nvSpPr>
          <p:spPr>
            <a:xfrm>
              <a:off x="8654625" y="725000"/>
              <a:ext cx="77775" cy="76375"/>
            </a:xfrm>
            <a:custGeom>
              <a:avLst/>
              <a:gdLst/>
              <a:ahLst/>
              <a:cxnLst/>
              <a:rect l="l" t="t" r="r" b="b"/>
              <a:pathLst>
                <a:path w="3111" h="3055" extrusionOk="0">
                  <a:moveTo>
                    <a:pt x="2763" y="0"/>
                  </a:moveTo>
                  <a:cubicBezTo>
                    <a:pt x="2734" y="0"/>
                    <a:pt x="2704" y="6"/>
                    <a:pt x="2675" y="18"/>
                  </a:cubicBezTo>
                  <a:cubicBezTo>
                    <a:pt x="2283" y="181"/>
                    <a:pt x="1726" y="383"/>
                    <a:pt x="1578" y="834"/>
                  </a:cubicBezTo>
                  <a:cubicBezTo>
                    <a:pt x="1485" y="1116"/>
                    <a:pt x="1689" y="1426"/>
                    <a:pt x="1578" y="1683"/>
                  </a:cubicBezTo>
                  <a:cubicBezTo>
                    <a:pt x="1520" y="1814"/>
                    <a:pt x="1556" y="1938"/>
                    <a:pt x="1630" y="2025"/>
                  </a:cubicBezTo>
                  <a:cubicBezTo>
                    <a:pt x="1628" y="2030"/>
                    <a:pt x="1624" y="2036"/>
                    <a:pt x="1621" y="2041"/>
                  </a:cubicBezTo>
                  <a:cubicBezTo>
                    <a:pt x="1578" y="1991"/>
                    <a:pt x="1534" y="1941"/>
                    <a:pt x="1486" y="1891"/>
                  </a:cubicBezTo>
                  <a:cubicBezTo>
                    <a:pt x="1403" y="1757"/>
                    <a:pt x="1317" y="1627"/>
                    <a:pt x="1242" y="1504"/>
                  </a:cubicBezTo>
                  <a:cubicBezTo>
                    <a:pt x="1029" y="1152"/>
                    <a:pt x="807" y="806"/>
                    <a:pt x="578" y="463"/>
                  </a:cubicBezTo>
                  <a:cubicBezTo>
                    <a:pt x="515" y="368"/>
                    <a:pt x="408" y="323"/>
                    <a:pt x="305" y="323"/>
                  </a:cubicBezTo>
                  <a:cubicBezTo>
                    <a:pt x="149" y="323"/>
                    <a:pt x="0" y="424"/>
                    <a:pt x="10" y="617"/>
                  </a:cubicBezTo>
                  <a:cubicBezTo>
                    <a:pt x="32" y="1041"/>
                    <a:pt x="177" y="1368"/>
                    <a:pt x="441" y="1697"/>
                  </a:cubicBezTo>
                  <a:cubicBezTo>
                    <a:pt x="622" y="1922"/>
                    <a:pt x="853" y="2097"/>
                    <a:pt x="1046" y="2306"/>
                  </a:cubicBezTo>
                  <a:cubicBezTo>
                    <a:pt x="1142" y="2469"/>
                    <a:pt x="1218" y="2628"/>
                    <a:pt x="1230" y="2753"/>
                  </a:cubicBezTo>
                  <a:cubicBezTo>
                    <a:pt x="1249" y="2938"/>
                    <a:pt x="1394" y="3054"/>
                    <a:pt x="1543" y="3054"/>
                  </a:cubicBezTo>
                  <a:cubicBezTo>
                    <a:pt x="1636" y="3054"/>
                    <a:pt x="1731" y="3009"/>
                    <a:pt x="1799" y="2907"/>
                  </a:cubicBezTo>
                  <a:cubicBezTo>
                    <a:pt x="2323" y="2112"/>
                    <a:pt x="2743" y="1295"/>
                    <a:pt x="3050" y="393"/>
                  </a:cubicBezTo>
                  <a:cubicBezTo>
                    <a:pt x="3110" y="218"/>
                    <a:pt x="2947" y="0"/>
                    <a:pt x="2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 name="Google Shape;206;p19"/>
            <p:cNvSpPr/>
            <p:nvPr/>
          </p:nvSpPr>
          <p:spPr>
            <a:xfrm>
              <a:off x="8492476" y="1363499"/>
              <a:ext cx="402052" cy="301740"/>
            </a:xfrm>
            <a:custGeom>
              <a:avLst/>
              <a:gdLst/>
              <a:ahLst/>
              <a:cxnLst/>
              <a:rect l="l" t="t" r="r" b="b"/>
              <a:pathLst>
                <a:path w="13503" h="10134" extrusionOk="0">
                  <a:moveTo>
                    <a:pt x="8364" y="1"/>
                  </a:moveTo>
                  <a:cubicBezTo>
                    <a:pt x="7529" y="1"/>
                    <a:pt x="6688" y="228"/>
                    <a:pt x="5961" y="732"/>
                  </a:cubicBezTo>
                  <a:cubicBezTo>
                    <a:pt x="4296" y="1887"/>
                    <a:pt x="1446" y="7175"/>
                    <a:pt x="4710" y="8219"/>
                  </a:cubicBezTo>
                  <a:cubicBezTo>
                    <a:pt x="5009" y="8315"/>
                    <a:pt x="5322" y="8359"/>
                    <a:pt x="5637" y="8359"/>
                  </a:cubicBezTo>
                  <a:cubicBezTo>
                    <a:pt x="6684" y="8359"/>
                    <a:pt x="7760" y="7871"/>
                    <a:pt x="8458" y="7138"/>
                  </a:cubicBezTo>
                  <a:cubicBezTo>
                    <a:pt x="9401" y="6149"/>
                    <a:pt x="9338" y="4562"/>
                    <a:pt x="8141" y="3856"/>
                  </a:cubicBezTo>
                  <a:cubicBezTo>
                    <a:pt x="7804" y="3657"/>
                    <a:pt x="7460" y="3565"/>
                    <a:pt x="7139" y="3565"/>
                  </a:cubicBezTo>
                  <a:cubicBezTo>
                    <a:pt x="6287" y="3565"/>
                    <a:pt x="5602" y="4213"/>
                    <a:pt x="5675" y="5234"/>
                  </a:cubicBezTo>
                  <a:cubicBezTo>
                    <a:pt x="5719" y="5853"/>
                    <a:pt x="5948" y="6085"/>
                    <a:pt x="6230" y="6085"/>
                  </a:cubicBezTo>
                  <a:cubicBezTo>
                    <a:pt x="6642" y="6085"/>
                    <a:pt x="7168" y="5592"/>
                    <a:pt x="7403" y="5093"/>
                  </a:cubicBezTo>
                  <a:cubicBezTo>
                    <a:pt x="7516" y="4850"/>
                    <a:pt x="7305" y="4628"/>
                    <a:pt x="7106" y="4628"/>
                  </a:cubicBezTo>
                  <a:cubicBezTo>
                    <a:pt x="7016" y="4628"/>
                    <a:pt x="6928" y="4674"/>
                    <a:pt x="6876" y="4786"/>
                  </a:cubicBezTo>
                  <a:cubicBezTo>
                    <a:pt x="6728" y="5100"/>
                    <a:pt x="6549" y="5277"/>
                    <a:pt x="6426" y="5277"/>
                  </a:cubicBezTo>
                  <a:cubicBezTo>
                    <a:pt x="6301" y="5277"/>
                    <a:pt x="6234" y="5096"/>
                    <a:pt x="6314" y="4693"/>
                  </a:cubicBezTo>
                  <a:cubicBezTo>
                    <a:pt x="6578" y="4376"/>
                    <a:pt x="6871" y="4217"/>
                    <a:pt x="7194" y="4217"/>
                  </a:cubicBezTo>
                  <a:cubicBezTo>
                    <a:pt x="7339" y="4217"/>
                    <a:pt x="7490" y="4249"/>
                    <a:pt x="7648" y="4313"/>
                  </a:cubicBezTo>
                  <a:cubicBezTo>
                    <a:pt x="8216" y="4444"/>
                    <a:pt x="8475" y="4951"/>
                    <a:pt x="8511" y="5474"/>
                  </a:cubicBezTo>
                  <a:cubicBezTo>
                    <a:pt x="8601" y="6786"/>
                    <a:pt x="7141" y="7476"/>
                    <a:pt x="6086" y="7699"/>
                  </a:cubicBezTo>
                  <a:cubicBezTo>
                    <a:pt x="5902" y="7738"/>
                    <a:pt x="5731" y="7756"/>
                    <a:pt x="5573" y="7756"/>
                  </a:cubicBezTo>
                  <a:cubicBezTo>
                    <a:pt x="4182" y="7756"/>
                    <a:pt x="3781" y="6339"/>
                    <a:pt x="3999" y="5021"/>
                  </a:cubicBezTo>
                  <a:cubicBezTo>
                    <a:pt x="4403" y="2604"/>
                    <a:pt x="6424" y="570"/>
                    <a:pt x="8580" y="570"/>
                  </a:cubicBezTo>
                  <a:cubicBezTo>
                    <a:pt x="9532" y="570"/>
                    <a:pt x="10511" y="967"/>
                    <a:pt x="11389" y="1904"/>
                  </a:cubicBezTo>
                  <a:cubicBezTo>
                    <a:pt x="12726" y="3333"/>
                    <a:pt x="11768" y="5440"/>
                    <a:pt x="10735" y="6714"/>
                  </a:cubicBezTo>
                  <a:cubicBezTo>
                    <a:pt x="9559" y="8163"/>
                    <a:pt x="7774" y="9222"/>
                    <a:pt x="5914" y="9442"/>
                  </a:cubicBezTo>
                  <a:cubicBezTo>
                    <a:pt x="5747" y="9461"/>
                    <a:pt x="5582" y="9471"/>
                    <a:pt x="5417" y="9471"/>
                  </a:cubicBezTo>
                  <a:cubicBezTo>
                    <a:pt x="3428" y="9471"/>
                    <a:pt x="1615" y="8060"/>
                    <a:pt x="1167" y="6092"/>
                  </a:cubicBezTo>
                  <a:cubicBezTo>
                    <a:pt x="678" y="3949"/>
                    <a:pt x="2072" y="841"/>
                    <a:pt x="4405" y="841"/>
                  </a:cubicBezTo>
                  <a:cubicBezTo>
                    <a:pt x="4667" y="841"/>
                    <a:pt x="4942" y="880"/>
                    <a:pt x="5227" y="965"/>
                  </a:cubicBezTo>
                  <a:cubicBezTo>
                    <a:pt x="5259" y="974"/>
                    <a:pt x="5290" y="979"/>
                    <a:pt x="5319" y="979"/>
                  </a:cubicBezTo>
                  <a:cubicBezTo>
                    <a:pt x="5628" y="979"/>
                    <a:pt x="5733" y="478"/>
                    <a:pt x="5389" y="377"/>
                  </a:cubicBezTo>
                  <a:cubicBezTo>
                    <a:pt x="5038" y="273"/>
                    <a:pt x="4703" y="224"/>
                    <a:pt x="4384" y="224"/>
                  </a:cubicBezTo>
                  <a:cubicBezTo>
                    <a:pt x="2590" y="224"/>
                    <a:pt x="1316" y="1757"/>
                    <a:pt x="741" y="3514"/>
                  </a:cubicBezTo>
                  <a:cubicBezTo>
                    <a:pt x="1" y="5774"/>
                    <a:pt x="847" y="7998"/>
                    <a:pt x="2768" y="9322"/>
                  </a:cubicBezTo>
                  <a:cubicBezTo>
                    <a:pt x="3592" y="9888"/>
                    <a:pt x="4497" y="10133"/>
                    <a:pt x="5416" y="10133"/>
                  </a:cubicBezTo>
                  <a:cubicBezTo>
                    <a:pt x="8342" y="10133"/>
                    <a:pt x="11401" y="7642"/>
                    <a:pt x="12385" y="5091"/>
                  </a:cubicBezTo>
                  <a:cubicBezTo>
                    <a:pt x="13503" y="2193"/>
                    <a:pt x="10960" y="1"/>
                    <a:pt x="8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19"/>
            <p:cNvSpPr/>
            <p:nvPr/>
          </p:nvSpPr>
          <p:spPr>
            <a:xfrm>
              <a:off x="7609211" y="1311689"/>
              <a:ext cx="514333" cy="249471"/>
            </a:xfrm>
            <a:custGeom>
              <a:avLst/>
              <a:gdLst/>
              <a:ahLst/>
              <a:cxnLst/>
              <a:rect l="l" t="t" r="r" b="b"/>
              <a:pathLst>
                <a:path w="16930" h="8211" extrusionOk="0">
                  <a:moveTo>
                    <a:pt x="8233" y="1"/>
                  </a:moveTo>
                  <a:cubicBezTo>
                    <a:pt x="6750" y="1"/>
                    <a:pt x="5288" y="424"/>
                    <a:pt x="4075" y="1364"/>
                  </a:cubicBezTo>
                  <a:cubicBezTo>
                    <a:pt x="2443" y="2630"/>
                    <a:pt x="1" y="8161"/>
                    <a:pt x="3858" y="8211"/>
                  </a:cubicBezTo>
                  <a:cubicBezTo>
                    <a:pt x="3868" y="8211"/>
                    <a:pt x="3877" y="8211"/>
                    <a:pt x="3887" y="8211"/>
                  </a:cubicBezTo>
                  <a:cubicBezTo>
                    <a:pt x="5331" y="8211"/>
                    <a:pt x="6196" y="6712"/>
                    <a:pt x="6938" y="5669"/>
                  </a:cubicBezTo>
                  <a:cubicBezTo>
                    <a:pt x="7707" y="4591"/>
                    <a:pt x="8445" y="3752"/>
                    <a:pt x="9733" y="3752"/>
                  </a:cubicBezTo>
                  <a:cubicBezTo>
                    <a:pt x="9932" y="3752"/>
                    <a:pt x="10144" y="3772"/>
                    <a:pt x="10371" y="3814"/>
                  </a:cubicBezTo>
                  <a:cubicBezTo>
                    <a:pt x="11504" y="4026"/>
                    <a:pt x="11577" y="5150"/>
                    <a:pt x="11199" y="6007"/>
                  </a:cubicBezTo>
                  <a:cubicBezTo>
                    <a:pt x="10993" y="6405"/>
                    <a:pt x="10721" y="6753"/>
                    <a:pt x="10383" y="7053"/>
                  </a:cubicBezTo>
                  <a:lnTo>
                    <a:pt x="9154" y="6759"/>
                  </a:lnTo>
                  <a:cubicBezTo>
                    <a:pt x="9244" y="6414"/>
                    <a:pt x="9397" y="6102"/>
                    <a:pt x="9614" y="5822"/>
                  </a:cubicBezTo>
                  <a:cubicBezTo>
                    <a:pt x="9712" y="5672"/>
                    <a:pt x="9623" y="5400"/>
                    <a:pt x="9431" y="5374"/>
                  </a:cubicBezTo>
                  <a:cubicBezTo>
                    <a:pt x="9294" y="5355"/>
                    <a:pt x="9176" y="5346"/>
                    <a:pt x="9071" y="5346"/>
                  </a:cubicBezTo>
                  <a:cubicBezTo>
                    <a:pt x="8643" y="5346"/>
                    <a:pt x="8428" y="5503"/>
                    <a:pt x="7976" y="5812"/>
                  </a:cubicBezTo>
                  <a:cubicBezTo>
                    <a:pt x="7707" y="5996"/>
                    <a:pt x="7873" y="6392"/>
                    <a:pt x="8124" y="6392"/>
                  </a:cubicBezTo>
                  <a:cubicBezTo>
                    <a:pt x="8174" y="6392"/>
                    <a:pt x="8228" y="6376"/>
                    <a:pt x="8283" y="6339"/>
                  </a:cubicBezTo>
                  <a:cubicBezTo>
                    <a:pt x="8470" y="6211"/>
                    <a:pt x="8638" y="6073"/>
                    <a:pt x="8844" y="6001"/>
                  </a:cubicBezTo>
                  <a:lnTo>
                    <a:pt x="8844" y="6001"/>
                  </a:lnTo>
                  <a:cubicBezTo>
                    <a:pt x="8514" y="6811"/>
                    <a:pt x="8246" y="8141"/>
                    <a:pt x="9319" y="8141"/>
                  </a:cubicBezTo>
                  <a:cubicBezTo>
                    <a:pt x="9343" y="8141"/>
                    <a:pt x="9367" y="8140"/>
                    <a:pt x="9391" y="8139"/>
                  </a:cubicBezTo>
                  <a:cubicBezTo>
                    <a:pt x="10908" y="8059"/>
                    <a:pt x="12093" y="6295"/>
                    <a:pt x="12049" y="4870"/>
                  </a:cubicBezTo>
                  <a:cubicBezTo>
                    <a:pt x="12014" y="3692"/>
                    <a:pt x="10771" y="3133"/>
                    <a:pt x="9717" y="3133"/>
                  </a:cubicBezTo>
                  <a:cubicBezTo>
                    <a:pt x="9571" y="3133"/>
                    <a:pt x="9429" y="3143"/>
                    <a:pt x="9294" y="3165"/>
                  </a:cubicBezTo>
                  <a:cubicBezTo>
                    <a:pt x="7336" y="3475"/>
                    <a:pt x="6600" y="5240"/>
                    <a:pt x="5445" y="6650"/>
                  </a:cubicBezTo>
                  <a:cubicBezTo>
                    <a:pt x="5014" y="7177"/>
                    <a:pt x="4312" y="7533"/>
                    <a:pt x="3687" y="7533"/>
                  </a:cubicBezTo>
                  <a:cubicBezTo>
                    <a:pt x="3045" y="7533"/>
                    <a:pt x="2485" y="7158"/>
                    <a:pt x="2381" y="6208"/>
                  </a:cubicBezTo>
                  <a:cubicBezTo>
                    <a:pt x="2270" y="5194"/>
                    <a:pt x="2877" y="4053"/>
                    <a:pt x="3307" y="3180"/>
                  </a:cubicBezTo>
                  <a:cubicBezTo>
                    <a:pt x="4209" y="1348"/>
                    <a:pt x="6355" y="613"/>
                    <a:pt x="8272" y="613"/>
                  </a:cubicBezTo>
                  <a:cubicBezTo>
                    <a:pt x="8414" y="613"/>
                    <a:pt x="8554" y="617"/>
                    <a:pt x="8692" y="625"/>
                  </a:cubicBezTo>
                  <a:cubicBezTo>
                    <a:pt x="11949" y="810"/>
                    <a:pt x="16930" y="3993"/>
                    <a:pt x="14779" y="7753"/>
                  </a:cubicBezTo>
                  <a:cubicBezTo>
                    <a:pt x="14644" y="7989"/>
                    <a:pt x="14853" y="8209"/>
                    <a:pt x="15060" y="8209"/>
                  </a:cubicBezTo>
                  <a:cubicBezTo>
                    <a:pt x="15153" y="8209"/>
                    <a:pt x="15244" y="8165"/>
                    <a:pt x="15305" y="8059"/>
                  </a:cubicBezTo>
                  <a:cubicBezTo>
                    <a:pt x="16838" y="5385"/>
                    <a:pt x="15102" y="2802"/>
                    <a:pt x="12778" y="1337"/>
                  </a:cubicBezTo>
                  <a:cubicBezTo>
                    <a:pt x="11429" y="485"/>
                    <a:pt x="9820" y="1"/>
                    <a:pt x="8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384150118"/>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08"/>
        <p:cNvGrpSpPr/>
        <p:nvPr/>
      </p:nvGrpSpPr>
      <p:grpSpPr>
        <a:xfrm>
          <a:off x="0" y="0"/>
          <a:ext cx="0" cy="0"/>
          <a:chOff x="0" y="0"/>
          <a:chExt cx="0" cy="0"/>
        </a:xfrm>
      </p:grpSpPr>
      <p:sp>
        <p:nvSpPr>
          <p:cNvPr id="209" name="Google Shape;209;p20"/>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0" name="Google Shape;210;p20"/>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1" name="Google Shape;211;p20"/>
          <p:cNvSpPr/>
          <p:nvPr/>
        </p:nvSpPr>
        <p:spPr>
          <a:xfrm>
            <a:off x="959985" y="14007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2" name="Google Shape;212;p20"/>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sp>
        <p:nvSpPr>
          <p:cNvPr id="213" name="Google Shape;213;p20"/>
          <p:cNvSpPr txBox="1">
            <a:spLocks noGrp="1"/>
          </p:cNvSpPr>
          <p:nvPr>
            <p:ph type="title" idx="2"/>
          </p:nvPr>
        </p:nvSpPr>
        <p:spPr>
          <a:xfrm>
            <a:off x="960000" y="21533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2400">
                <a:solidFill>
                  <a:schemeClr val="lt1"/>
                </a:solidFill>
                <a:highlight>
                  <a:schemeClr val="accent3"/>
                </a:highlight>
              </a:defRPr>
            </a:lvl1pPr>
            <a:lvl2pPr lvl="1" algn="ctr" rtl="0">
              <a:spcBef>
                <a:spcPts val="0"/>
              </a:spcBef>
              <a:spcAft>
                <a:spcPts val="0"/>
              </a:spcAft>
              <a:buClr>
                <a:schemeClr val="lt1"/>
              </a:buClr>
              <a:buSzPts val="1800"/>
              <a:buNone/>
              <a:defRPr sz="2400">
                <a:solidFill>
                  <a:schemeClr val="lt1"/>
                </a:solidFill>
                <a:highlight>
                  <a:schemeClr val="accent3"/>
                </a:highlight>
              </a:defRPr>
            </a:lvl2pPr>
            <a:lvl3pPr lvl="2" algn="ctr" rtl="0">
              <a:spcBef>
                <a:spcPts val="0"/>
              </a:spcBef>
              <a:spcAft>
                <a:spcPts val="0"/>
              </a:spcAft>
              <a:buClr>
                <a:schemeClr val="lt1"/>
              </a:buClr>
              <a:buSzPts val="1800"/>
              <a:buNone/>
              <a:defRPr sz="2400">
                <a:solidFill>
                  <a:schemeClr val="lt1"/>
                </a:solidFill>
                <a:highlight>
                  <a:schemeClr val="accent3"/>
                </a:highlight>
              </a:defRPr>
            </a:lvl3pPr>
            <a:lvl4pPr lvl="3" algn="ctr" rtl="0">
              <a:spcBef>
                <a:spcPts val="0"/>
              </a:spcBef>
              <a:spcAft>
                <a:spcPts val="0"/>
              </a:spcAft>
              <a:buClr>
                <a:schemeClr val="lt1"/>
              </a:buClr>
              <a:buSzPts val="1800"/>
              <a:buNone/>
              <a:defRPr sz="2400">
                <a:solidFill>
                  <a:schemeClr val="lt1"/>
                </a:solidFill>
                <a:highlight>
                  <a:schemeClr val="accent3"/>
                </a:highlight>
              </a:defRPr>
            </a:lvl4pPr>
            <a:lvl5pPr lvl="4" algn="ctr" rtl="0">
              <a:spcBef>
                <a:spcPts val="0"/>
              </a:spcBef>
              <a:spcAft>
                <a:spcPts val="0"/>
              </a:spcAft>
              <a:buClr>
                <a:schemeClr val="lt1"/>
              </a:buClr>
              <a:buSzPts val="1800"/>
              <a:buNone/>
              <a:defRPr sz="2400">
                <a:solidFill>
                  <a:schemeClr val="lt1"/>
                </a:solidFill>
                <a:highlight>
                  <a:schemeClr val="accent3"/>
                </a:highlight>
              </a:defRPr>
            </a:lvl5pPr>
            <a:lvl6pPr lvl="5" algn="ctr" rtl="0">
              <a:spcBef>
                <a:spcPts val="0"/>
              </a:spcBef>
              <a:spcAft>
                <a:spcPts val="0"/>
              </a:spcAft>
              <a:buClr>
                <a:schemeClr val="lt1"/>
              </a:buClr>
              <a:buSzPts val="1800"/>
              <a:buNone/>
              <a:defRPr sz="2400">
                <a:solidFill>
                  <a:schemeClr val="lt1"/>
                </a:solidFill>
                <a:highlight>
                  <a:schemeClr val="accent3"/>
                </a:highlight>
              </a:defRPr>
            </a:lvl6pPr>
            <a:lvl7pPr lvl="6" algn="ctr" rtl="0">
              <a:spcBef>
                <a:spcPts val="0"/>
              </a:spcBef>
              <a:spcAft>
                <a:spcPts val="0"/>
              </a:spcAft>
              <a:buClr>
                <a:schemeClr val="lt1"/>
              </a:buClr>
              <a:buSzPts val="1800"/>
              <a:buNone/>
              <a:defRPr sz="2400">
                <a:solidFill>
                  <a:schemeClr val="lt1"/>
                </a:solidFill>
                <a:highlight>
                  <a:schemeClr val="accent3"/>
                </a:highlight>
              </a:defRPr>
            </a:lvl7pPr>
            <a:lvl8pPr lvl="7" algn="ctr" rtl="0">
              <a:spcBef>
                <a:spcPts val="0"/>
              </a:spcBef>
              <a:spcAft>
                <a:spcPts val="0"/>
              </a:spcAft>
              <a:buClr>
                <a:schemeClr val="lt1"/>
              </a:buClr>
              <a:buSzPts val="1800"/>
              <a:buNone/>
              <a:defRPr sz="2400">
                <a:solidFill>
                  <a:schemeClr val="lt1"/>
                </a:solidFill>
                <a:highlight>
                  <a:schemeClr val="accent3"/>
                </a:highlight>
              </a:defRPr>
            </a:lvl8pPr>
            <a:lvl9pPr lvl="8" algn="ctr"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214" name="Google Shape;214;p20"/>
          <p:cNvSpPr txBox="1">
            <a:spLocks noGrp="1"/>
          </p:cNvSpPr>
          <p:nvPr>
            <p:ph type="subTitle" idx="1"/>
          </p:nvPr>
        </p:nvSpPr>
        <p:spPr>
          <a:xfrm>
            <a:off x="960000" y="2935400"/>
            <a:ext cx="3074000" cy="8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215" name="Google Shape;215;p20"/>
          <p:cNvSpPr txBox="1">
            <a:spLocks noGrp="1"/>
          </p:cNvSpPr>
          <p:nvPr>
            <p:ph type="title" idx="3"/>
          </p:nvPr>
        </p:nvSpPr>
        <p:spPr>
          <a:xfrm>
            <a:off x="4559025" y="21533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2400">
                <a:solidFill>
                  <a:schemeClr val="lt1"/>
                </a:solidFill>
                <a:highlight>
                  <a:schemeClr val="accent3"/>
                </a:highlight>
              </a:defRPr>
            </a:lvl1pPr>
            <a:lvl2pPr lvl="1" algn="ctr" rtl="0">
              <a:spcBef>
                <a:spcPts val="0"/>
              </a:spcBef>
              <a:spcAft>
                <a:spcPts val="0"/>
              </a:spcAft>
              <a:buClr>
                <a:schemeClr val="lt1"/>
              </a:buClr>
              <a:buSzPts val="1800"/>
              <a:buNone/>
              <a:defRPr sz="2400">
                <a:solidFill>
                  <a:schemeClr val="lt1"/>
                </a:solidFill>
                <a:highlight>
                  <a:schemeClr val="accent3"/>
                </a:highlight>
              </a:defRPr>
            </a:lvl2pPr>
            <a:lvl3pPr lvl="2" algn="ctr" rtl="0">
              <a:spcBef>
                <a:spcPts val="0"/>
              </a:spcBef>
              <a:spcAft>
                <a:spcPts val="0"/>
              </a:spcAft>
              <a:buClr>
                <a:schemeClr val="lt1"/>
              </a:buClr>
              <a:buSzPts val="1800"/>
              <a:buNone/>
              <a:defRPr sz="2400">
                <a:solidFill>
                  <a:schemeClr val="lt1"/>
                </a:solidFill>
                <a:highlight>
                  <a:schemeClr val="accent3"/>
                </a:highlight>
              </a:defRPr>
            </a:lvl3pPr>
            <a:lvl4pPr lvl="3" algn="ctr" rtl="0">
              <a:spcBef>
                <a:spcPts val="0"/>
              </a:spcBef>
              <a:spcAft>
                <a:spcPts val="0"/>
              </a:spcAft>
              <a:buClr>
                <a:schemeClr val="lt1"/>
              </a:buClr>
              <a:buSzPts val="1800"/>
              <a:buNone/>
              <a:defRPr sz="2400">
                <a:solidFill>
                  <a:schemeClr val="lt1"/>
                </a:solidFill>
                <a:highlight>
                  <a:schemeClr val="accent3"/>
                </a:highlight>
              </a:defRPr>
            </a:lvl4pPr>
            <a:lvl5pPr lvl="4" algn="ctr" rtl="0">
              <a:spcBef>
                <a:spcPts val="0"/>
              </a:spcBef>
              <a:spcAft>
                <a:spcPts val="0"/>
              </a:spcAft>
              <a:buClr>
                <a:schemeClr val="lt1"/>
              </a:buClr>
              <a:buSzPts val="1800"/>
              <a:buNone/>
              <a:defRPr sz="2400">
                <a:solidFill>
                  <a:schemeClr val="lt1"/>
                </a:solidFill>
                <a:highlight>
                  <a:schemeClr val="accent3"/>
                </a:highlight>
              </a:defRPr>
            </a:lvl5pPr>
            <a:lvl6pPr lvl="5" algn="ctr" rtl="0">
              <a:spcBef>
                <a:spcPts val="0"/>
              </a:spcBef>
              <a:spcAft>
                <a:spcPts val="0"/>
              </a:spcAft>
              <a:buClr>
                <a:schemeClr val="lt1"/>
              </a:buClr>
              <a:buSzPts val="1800"/>
              <a:buNone/>
              <a:defRPr sz="2400">
                <a:solidFill>
                  <a:schemeClr val="lt1"/>
                </a:solidFill>
                <a:highlight>
                  <a:schemeClr val="accent3"/>
                </a:highlight>
              </a:defRPr>
            </a:lvl6pPr>
            <a:lvl7pPr lvl="6" algn="ctr" rtl="0">
              <a:spcBef>
                <a:spcPts val="0"/>
              </a:spcBef>
              <a:spcAft>
                <a:spcPts val="0"/>
              </a:spcAft>
              <a:buClr>
                <a:schemeClr val="lt1"/>
              </a:buClr>
              <a:buSzPts val="1800"/>
              <a:buNone/>
              <a:defRPr sz="2400">
                <a:solidFill>
                  <a:schemeClr val="lt1"/>
                </a:solidFill>
                <a:highlight>
                  <a:schemeClr val="accent3"/>
                </a:highlight>
              </a:defRPr>
            </a:lvl7pPr>
            <a:lvl8pPr lvl="7" algn="ctr" rtl="0">
              <a:spcBef>
                <a:spcPts val="0"/>
              </a:spcBef>
              <a:spcAft>
                <a:spcPts val="0"/>
              </a:spcAft>
              <a:buClr>
                <a:schemeClr val="lt1"/>
              </a:buClr>
              <a:buSzPts val="1800"/>
              <a:buNone/>
              <a:defRPr sz="2400">
                <a:solidFill>
                  <a:schemeClr val="lt1"/>
                </a:solidFill>
                <a:highlight>
                  <a:schemeClr val="accent3"/>
                </a:highlight>
              </a:defRPr>
            </a:lvl8pPr>
            <a:lvl9pPr lvl="8" algn="ctr"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216" name="Google Shape;216;p20"/>
          <p:cNvSpPr txBox="1">
            <a:spLocks noGrp="1"/>
          </p:cNvSpPr>
          <p:nvPr>
            <p:ph type="subTitle" idx="4"/>
          </p:nvPr>
        </p:nvSpPr>
        <p:spPr>
          <a:xfrm>
            <a:off x="4559028" y="2935400"/>
            <a:ext cx="3074000" cy="8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217" name="Google Shape;217;p20"/>
          <p:cNvSpPr txBox="1">
            <a:spLocks noGrp="1"/>
          </p:cNvSpPr>
          <p:nvPr>
            <p:ph type="title" idx="5"/>
          </p:nvPr>
        </p:nvSpPr>
        <p:spPr>
          <a:xfrm>
            <a:off x="960000" y="4438333"/>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2400">
                <a:solidFill>
                  <a:schemeClr val="lt1"/>
                </a:solidFill>
                <a:highlight>
                  <a:schemeClr val="accent3"/>
                </a:highlight>
              </a:defRPr>
            </a:lvl1pPr>
            <a:lvl2pPr lvl="1" algn="ctr" rtl="0">
              <a:spcBef>
                <a:spcPts val="0"/>
              </a:spcBef>
              <a:spcAft>
                <a:spcPts val="0"/>
              </a:spcAft>
              <a:buClr>
                <a:schemeClr val="lt1"/>
              </a:buClr>
              <a:buSzPts val="1800"/>
              <a:buNone/>
              <a:defRPr sz="2400">
                <a:solidFill>
                  <a:schemeClr val="lt1"/>
                </a:solidFill>
                <a:highlight>
                  <a:schemeClr val="accent3"/>
                </a:highlight>
              </a:defRPr>
            </a:lvl2pPr>
            <a:lvl3pPr lvl="2" algn="ctr" rtl="0">
              <a:spcBef>
                <a:spcPts val="0"/>
              </a:spcBef>
              <a:spcAft>
                <a:spcPts val="0"/>
              </a:spcAft>
              <a:buClr>
                <a:schemeClr val="lt1"/>
              </a:buClr>
              <a:buSzPts val="1800"/>
              <a:buNone/>
              <a:defRPr sz="2400">
                <a:solidFill>
                  <a:schemeClr val="lt1"/>
                </a:solidFill>
                <a:highlight>
                  <a:schemeClr val="accent3"/>
                </a:highlight>
              </a:defRPr>
            </a:lvl3pPr>
            <a:lvl4pPr lvl="3" algn="ctr" rtl="0">
              <a:spcBef>
                <a:spcPts val="0"/>
              </a:spcBef>
              <a:spcAft>
                <a:spcPts val="0"/>
              </a:spcAft>
              <a:buClr>
                <a:schemeClr val="lt1"/>
              </a:buClr>
              <a:buSzPts val="1800"/>
              <a:buNone/>
              <a:defRPr sz="2400">
                <a:solidFill>
                  <a:schemeClr val="lt1"/>
                </a:solidFill>
                <a:highlight>
                  <a:schemeClr val="accent3"/>
                </a:highlight>
              </a:defRPr>
            </a:lvl4pPr>
            <a:lvl5pPr lvl="4" algn="ctr" rtl="0">
              <a:spcBef>
                <a:spcPts val="0"/>
              </a:spcBef>
              <a:spcAft>
                <a:spcPts val="0"/>
              </a:spcAft>
              <a:buClr>
                <a:schemeClr val="lt1"/>
              </a:buClr>
              <a:buSzPts val="1800"/>
              <a:buNone/>
              <a:defRPr sz="2400">
                <a:solidFill>
                  <a:schemeClr val="lt1"/>
                </a:solidFill>
                <a:highlight>
                  <a:schemeClr val="accent3"/>
                </a:highlight>
              </a:defRPr>
            </a:lvl5pPr>
            <a:lvl6pPr lvl="5" algn="ctr" rtl="0">
              <a:spcBef>
                <a:spcPts val="0"/>
              </a:spcBef>
              <a:spcAft>
                <a:spcPts val="0"/>
              </a:spcAft>
              <a:buClr>
                <a:schemeClr val="lt1"/>
              </a:buClr>
              <a:buSzPts val="1800"/>
              <a:buNone/>
              <a:defRPr sz="2400">
                <a:solidFill>
                  <a:schemeClr val="lt1"/>
                </a:solidFill>
                <a:highlight>
                  <a:schemeClr val="accent3"/>
                </a:highlight>
              </a:defRPr>
            </a:lvl6pPr>
            <a:lvl7pPr lvl="6" algn="ctr" rtl="0">
              <a:spcBef>
                <a:spcPts val="0"/>
              </a:spcBef>
              <a:spcAft>
                <a:spcPts val="0"/>
              </a:spcAft>
              <a:buClr>
                <a:schemeClr val="lt1"/>
              </a:buClr>
              <a:buSzPts val="1800"/>
              <a:buNone/>
              <a:defRPr sz="2400">
                <a:solidFill>
                  <a:schemeClr val="lt1"/>
                </a:solidFill>
                <a:highlight>
                  <a:schemeClr val="accent3"/>
                </a:highlight>
              </a:defRPr>
            </a:lvl7pPr>
            <a:lvl8pPr lvl="7" algn="ctr" rtl="0">
              <a:spcBef>
                <a:spcPts val="0"/>
              </a:spcBef>
              <a:spcAft>
                <a:spcPts val="0"/>
              </a:spcAft>
              <a:buClr>
                <a:schemeClr val="lt1"/>
              </a:buClr>
              <a:buSzPts val="1800"/>
              <a:buNone/>
              <a:defRPr sz="2400">
                <a:solidFill>
                  <a:schemeClr val="lt1"/>
                </a:solidFill>
                <a:highlight>
                  <a:schemeClr val="accent3"/>
                </a:highlight>
              </a:defRPr>
            </a:lvl8pPr>
            <a:lvl9pPr lvl="8" algn="ctr"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218" name="Google Shape;218;p20"/>
          <p:cNvSpPr txBox="1">
            <a:spLocks noGrp="1"/>
          </p:cNvSpPr>
          <p:nvPr>
            <p:ph type="subTitle" idx="6"/>
          </p:nvPr>
        </p:nvSpPr>
        <p:spPr>
          <a:xfrm>
            <a:off x="960000" y="5220367"/>
            <a:ext cx="3074000" cy="8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219" name="Google Shape;219;p20"/>
          <p:cNvSpPr txBox="1">
            <a:spLocks noGrp="1"/>
          </p:cNvSpPr>
          <p:nvPr>
            <p:ph type="title" idx="7"/>
          </p:nvPr>
        </p:nvSpPr>
        <p:spPr>
          <a:xfrm>
            <a:off x="4559025" y="4438333"/>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2400">
                <a:solidFill>
                  <a:schemeClr val="lt1"/>
                </a:solidFill>
                <a:highlight>
                  <a:schemeClr val="accent3"/>
                </a:highlight>
              </a:defRPr>
            </a:lvl1pPr>
            <a:lvl2pPr lvl="1" algn="ctr" rtl="0">
              <a:spcBef>
                <a:spcPts val="0"/>
              </a:spcBef>
              <a:spcAft>
                <a:spcPts val="0"/>
              </a:spcAft>
              <a:buClr>
                <a:schemeClr val="lt1"/>
              </a:buClr>
              <a:buSzPts val="1800"/>
              <a:buNone/>
              <a:defRPr sz="2400">
                <a:solidFill>
                  <a:schemeClr val="lt1"/>
                </a:solidFill>
                <a:highlight>
                  <a:schemeClr val="accent3"/>
                </a:highlight>
              </a:defRPr>
            </a:lvl2pPr>
            <a:lvl3pPr lvl="2" algn="ctr" rtl="0">
              <a:spcBef>
                <a:spcPts val="0"/>
              </a:spcBef>
              <a:spcAft>
                <a:spcPts val="0"/>
              </a:spcAft>
              <a:buClr>
                <a:schemeClr val="lt1"/>
              </a:buClr>
              <a:buSzPts val="1800"/>
              <a:buNone/>
              <a:defRPr sz="2400">
                <a:solidFill>
                  <a:schemeClr val="lt1"/>
                </a:solidFill>
                <a:highlight>
                  <a:schemeClr val="accent3"/>
                </a:highlight>
              </a:defRPr>
            </a:lvl3pPr>
            <a:lvl4pPr lvl="3" algn="ctr" rtl="0">
              <a:spcBef>
                <a:spcPts val="0"/>
              </a:spcBef>
              <a:spcAft>
                <a:spcPts val="0"/>
              </a:spcAft>
              <a:buClr>
                <a:schemeClr val="lt1"/>
              </a:buClr>
              <a:buSzPts val="1800"/>
              <a:buNone/>
              <a:defRPr sz="2400">
                <a:solidFill>
                  <a:schemeClr val="lt1"/>
                </a:solidFill>
                <a:highlight>
                  <a:schemeClr val="accent3"/>
                </a:highlight>
              </a:defRPr>
            </a:lvl4pPr>
            <a:lvl5pPr lvl="4" algn="ctr" rtl="0">
              <a:spcBef>
                <a:spcPts val="0"/>
              </a:spcBef>
              <a:spcAft>
                <a:spcPts val="0"/>
              </a:spcAft>
              <a:buClr>
                <a:schemeClr val="lt1"/>
              </a:buClr>
              <a:buSzPts val="1800"/>
              <a:buNone/>
              <a:defRPr sz="2400">
                <a:solidFill>
                  <a:schemeClr val="lt1"/>
                </a:solidFill>
                <a:highlight>
                  <a:schemeClr val="accent3"/>
                </a:highlight>
              </a:defRPr>
            </a:lvl5pPr>
            <a:lvl6pPr lvl="5" algn="ctr" rtl="0">
              <a:spcBef>
                <a:spcPts val="0"/>
              </a:spcBef>
              <a:spcAft>
                <a:spcPts val="0"/>
              </a:spcAft>
              <a:buClr>
                <a:schemeClr val="lt1"/>
              </a:buClr>
              <a:buSzPts val="1800"/>
              <a:buNone/>
              <a:defRPr sz="2400">
                <a:solidFill>
                  <a:schemeClr val="lt1"/>
                </a:solidFill>
                <a:highlight>
                  <a:schemeClr val="accent3"/>
                </a:highlight>
              </a:defRPr>
            </a:lvl6pPr>
            <a:lvl7pPr lvl="6" algn="ctr" rtl="0">
              <a:spcBef>
                <a:spcPts val="0"/>
              </a:spcBef>
              <a:spcAft>
                <a:spcPts val="0"/>
              </a:spcAft>
              <a:buClr>
                <a:schemeClr val="lt1"/>
              </a:buClr>
              <a:buSzPts val="1800"/>
              <a:buNone/>
              <a:defRPr sz="2400">
                <a:solidFill>
                  <a:schemeClr val="lt1"/>
                </a:solidFill>
                <a:highlight>
                  <a:schemeClr val="accent3"/>
                </a:highlight>
              </a:defRPr>
            </a:lvl7pPr>
            <a:lvl8pPr lvl="7" algn="ctr" rtl="0">
              <a:spcBef>
                <a:spcPts val="0"/>
              </a:spcBef>
              <a:spcAft>
                <a:spcPts val="0"/>
              </a:spcAft>
              <a:buClr>
                <a:schemeClr val="lt1"/>
              </a:buClr>
              <a:buSzPts val="1800"/>
              <a:buNone/>
              <a:defRPr sz="2400">
                <a:solidFill>
                  <a:schemeClr val="lt1"/>
                </a:solidFill>
                <a:highlight>
                  <a:schemeClr val="accent3"/>
                </a:highlight>
              </a:defRPr>
            </a:lvl8pPr>
            <a:lvl9pPr lvl="8" algn="ctr"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220" name="Google Shape;220;p20"/>
          <p:cNvSpPr txBox="1">
            <a:spLocks noGrp="1"/>
          </p:cNvSpPr>
          <p:nvPr>
            <p:ph type="subTitle" idx="8"/>
          </p:nvPr>
        </p:nvSpPr>
        <p:spPr>
          <a:xfrm>
            <a:off x="4559028" y="5220367"/>
            <a:ext cx="3074000" cy="8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221" name="Google Shape;221;p20"/>
          <p:cNvSpPr txBox="1">
            <a:spLocks noGrp="1"/>
          </p:cNvSpPr>
          <p:nvPr>
            <p:ph type="title" idx="9"/>
          </p:nvPr>
        </p:nvSpPr>
        <p:spPr>
          <a:xfrm>
            <a:off x="8158060" y="21533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2400">
                <a:solidFill>
                  <a:schemeClr val="lt1"/>
                </a:solidFill>
                <a:highlight>
                  <a:schemeClr val="accent3"/>
                </a:highlight>
              </a:defRPr>
            </a:lvl1pPr>
            <a:lvl2pPr lvl="1" algn="ctr" rtl="0">
              <a:spcBef>
                <a:spcPts val="0"/>
              </a:spcBef>
              <a:spcAft>
                <a:spcPts val="0"/>
              </a:spcAft>
              <a:buClr>
                <a:schemeClr val="lt1"/>
              </a:buClr>
              <a:buSzPts val="1800"/>
              <a:buNone/>
              <a:defRPr sz="2400">
                <a:solidFill>
                  <a:schemeClr val="lt1"/>
                </a:solidFill>
                <a:highlight>
                  <a:schemeClr val="accent3"/>
                </a:highlight>
              </a:defRPr>
            </a:lvl2pPr>
            <a:lvl3pPr lvl="2" algn="ctr" rtl="0">
              <a:spcBef>
                <a:spcPts val="0"/>
              </a:spcBef>
              <a:spcAft>
                <a:spcPts val="0"/>
              </a:spcAft>
              <a:buClr>
                <a:schemeClr val="lt1"/>
              </a:buClr>
              <a:buSzPts val="1800"/>
              <a:buNone/>
              <a:defRPr sz="2400">
                <a:solidFill>
                  <a:schemeClr val="lt1"/>
                </a:solidFill>
                <a:highlight>
                  <a:schemeClr val="accent3"/>
                </a:highlight>
              </a:defRPr>
            </a:lvl3pPr>
            <a:lvl4pPr lvl="3" algn="ctr" rtl="0">
              <a:spcBef>
                <a:spcPts val="0"/>
              </a:spcBef>
              <a:spcAft>
                <a:spcPts val="0"/>
              </a:spcAft>
              <a:buClr>
                <a:schemeClr val="lt1"/>
              </a:buClr>
              <a:buSzPts val="1800"/>
              <a:buNone/>
              <a:defRPr sz="2400">
                <a:solidFill>
                  <a:schemeClr val="lt1"/>
                </a:solidFill>
                <a:highlight>
                  <a:schemeClr val="accent3"/>
                </a:highlight>
              </a:defRPr>
            </a:lvl4pPr>
            <a:lvl5pPr lvl="4" algn="ctr" rtl="0">
              <a:spcBef>
                <a:spcPts val="0"/>
              </a:spcBef>
              <a:spcAft>
                <a:spcPts val="0"/>
              </a:spcAft>
              <a:buClr>
                <a:schemeClr val="lt1"/>
              </a:buClr>
              <a:buSzPts val="1800"/>
              <a:buNone/>
              <a:defRPr sz="2400">
                <a:solidFill>
                  <a:schemeClr val="lt1"/>
                </a:solidFill>
                <a:highlight>
                  <a:schemeClr val="accent3"/>
                </a:highlight>
              </a:defRPr>
            </a:lvl5pPr>
            <a:lvl6pPr lvl="5" algn="ctr" rtl="0">
              <a:spcBef>
                <a:spcPts val="0"/>
              </a:spcBef>
              <a:spcAft>
                <a:spcPts val="0"/>
              </a:spcAft>
              <a:buClr>
                <a:schemeClr val="lt1"/>
              </a:buClr>
              <a:buSzPts val="1800"/>
              <a:buNone/>
              <a:defRPr sz="2400">
                <a:solidFill>
                  <a:schemeClr val="lt1"/>
                </a:solidFill>
                <a:highlight>
                  <a:schemeClr val="accent3"/>
                </a:highlight>
              </a:defRPr>
            </a:lvl6pPr>
            <a:lvl7pPr lvl="6" algn="ctr" rtl="0">
              <a:spcBef>
                <a:spcPts val="0"/>
              </a:spcBef>
              <a:spcAft>
                <a:spcPts val="0"/>
              </a:spcAft>
              <a:buClr>
                <a:schemeClr val="lt1"/>
              </a:buClr>
              <a:buSzPts val="1800"/>
              <a:buNone/>
              <a:defRPr sz="2400">
                <a:solidFill>
                  <a:schemeClr val="lt1"/>
                </a:solidFill>
                <a:highlight>
                  <a:schemeClr val="accent3"/>
                </a:highlight>
              </a:defRPr>
            </a:lvl7pPr>
            <a:lvl8pPr lvl="7" algn="ctr" rtl="0">
              <a:spcBef>
                <a:spcPts val="0"/>
              </a:spcBef>
              <a:spcAft>
                <a:spcPts val="0"/>
              </a:spcAft>
              <a:buClr>
                <a:schemeClr val="lt1"/>
              </a:buClr>
              <a:buSzPts val="1800"/>
              <a:buNone/>
              <a:defRPr sz="2400">
                <a:solidFill>
                  <a:schemeClr val="lt1"/>
                </a:solidFill>
                <a:highlight>
                  <a:schemeClr val="accent3"/>
                </a:highlight>
              </a:defRPr>
            </a:lvl8pPr>
            <a:lvl9pPr lvl="8" algn="ctr"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222" name="Google Shape;222;p20"/>
          <p:cNvSpPr txBox="1">
            <a:spLocks noGrp="1"/>
          </p:cNvSpPr>
          <p:nvPr>
            <p:ph type="subTitle" idx="13"/>
          </p:nvPr>
        </p:nvSpPr>
        <p:spPr>
          <a:xfrm>
            <a:off x="8158065" y="2935400"/>
            <a:ext cx="3074000" cy="8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223" name="Google Shape;223;p20"/>
          <p:cNvSpPr txBox="1">
            <a:spLocks noGrp="1"/>
          </p:cNvSpPr>
          <p:nvPr>
            <p:ph type="title" idx="14"/>
          </p:nvPr>
        </p:nvSpPr>
        <p:spPr>
          <a:xfrm>
            <a:off x="8158060" y="4438333"/>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2400">
                <a:solidFill>
                  <a:schemeClr val="lt1"/>
                </a:solidFill>
                <a:highlight>
                  <a:schemeClr val="accent3"/>
                </a:highlight>
              </a:defRPr>
            </a:lvl1pPr>
            <a:lvl2pPr lvl="1" algn="ctr" rtl="0">
              <a:spcBef>
                <a:spcPts val="0"/>
              </a:spcBef>
              <a:spcAft>
                <a:spcPts val="0"/>
              </a:spcAft>
              <a:buClr>
                <a:schemeClr val="lt1"/>
              </a:buClr>
              <a:buSzPts val="1800"/>
              <a:buNone/>
              <a:defRPr sz="2400">
                <a:solidFill>
                  <a:schemeClr val="lt1"/>
                </a:solidFill>
                <a:highlight>
                  <a:schemeClr val="accent3"/>
                </a:highlight>
              </a:defRPr>
            </a:lvl2pPr>
            <a:lvl3pPr lvl="2" algn="ctr" rtl="0">
              <a:spcBef>
                <a:spcPts val="0"/>
              </a:spcBef>
              <a:spcAft>
                <a:spcPts val="0"/>
              </a:spcAft>
              <a:buClr>
                <a:schemeClr val="lt1"/>
              </a:buClr>
              <a:buSzPts val="1800"/>
              <a:buNone/>
              <a:defRPr sz="2400">
                <a:solidFill>
                  <a:schemeClr val="lt1"/>
                </a:solidFill>
                <a:highlight>
                  <a:schemeClr val="accent3"/>
                </a:highlight>
              </a:defRPr>
            </a:lvl3pPr>
            <a:lvl4pPr lvl="3" algn="ctr" rtl="0">
              <a:spcBef>
                <a:spcPts val="0"/>
              </a:spcBef>
              <a:spcAft>
                <a:spcPts val="0"/>
              </a:spcAft>
              <a:buClr>
                <a:schemeClr val="lt1"/>
              </a:buClr>
              <a:buSzPts val="1800"/>
              <a:buNone/>
              <a:defRPr sz="2400">
                <a:solidFill>
                  <a:schemeClr val="lt1"/>
                </a:solidFill>
                <a:highlight>
                  <a:schemeClr val="accent3"/>
                </a:highlight>
              </a:defRPr>
            </a:lvl4pPr>
            <a:lvl5pPr lvl="4" algn="ctr" rtl="0">
              <a:spcBef>
                <a:spcPts val="0"/>
              </a:spcBef>
              <a:spcAft>
                <a:spcPts val="0"/>
              </a:spcAft>
              <a:buClr>
                <a:schemeClr val="lt1"/>
              </a:buClr>
              <a:buSzPts val="1800"/>
              <a:buNone/>
              <a:defRPr sz="2400">
                <a:solidFill>
                  <a:schemeClr val="lt1"/>
                </a:solidFill>
                <a:highlight>
                  <a:schemeClr val="accent3"/>
                </a:highlight>
              </a:defRPr>
            </a:lvl5pPr>
            <a:lvl6pPr lvl="5" algn="ctr" rtl="0">
              <a:spcBef>
                <a:spcPts val="0"/>
              </a:spcBef>
              <a:spcAft>
                <a:spcPts val="0"/>
              </a:spcAft>
              <a:buClr>
                <a:schemeClr val="lt1"/>
              </a:buClr>
              <a:buSzPts val="1800"/>
              <a:buNone/>
              <a:defRPr sz="2400">
                <a:solidFill>
                  <a:schemeClr val="lt1"/>
                </a:solidFill>
                <a:highlight>
                  <a:schemeClr val="accent3"/>
                </a:highlight>
              </a:defRPr>
            </a:lvl6pPr>
            <a:lvl7pPr lvl="6" algn="ctr" rtl="0">
              <a:spcBef>
                <a:spcPts val="0"/>
              </a:spcBef>
              <a:spcAft>
                <a:spcPts val="0"/>
              </a:spcAft>
              <a:buClr>
                <a:schemeClr val="lt1"/>
              </a:buClr>
              <a:buSzPts val="1800"/>
              <a:buNone/>
              <a:defRPr sz="2400">
                <a:solidFill>
                  <a:schemeClr val="lt1"/>
                </a:solidFill>
                <a:highlight>
                  <a:schemeClr val="accent3"/>
                </a:highlight>
              </a:defRPr>
            </a:lvl7pPr>
            <a:lvl8pPr lvl="7" algn="ctr" rtl="0">
              <a:spcBef>
                <a:spcPts val="0"/>
              </a:spcBef>
              <a:spcAft>
                <a:spcPts val="0"/>
              </a:spcAft>
              <a:buClr>
                <a:schemeClr val="lt1"/>
              </a:buClr>
              <a:buSzPts val="1800"/>
              <a:buNone/>
              <a:defRPr sz="2400">
                <a:solidFill>
                  <a:schemeClr val="lt1"/>
                </a:solidFill>
                <a:highlight>
                  <a:schemeClr val="accent3"/>
                </a:highlight>
              </a:defRPr>
            </a:lvl8pPr>
            <a:lvl9pPr lvl="8" algn="ctr" rtl="0">
              <a:spcBef>
                <a:spcPts val="0"/>
              </a:spcBef>
              <a:spcAft>
                <a:spcPts val="0"/>
              </a:spcAft>
              <a:buClr>
                <a:schemeClr val="lt1"/>
              </a:buClr>
              <a:buSzPts val="1800"/>
              <a:buNone/>
              <a:defRPr sz="2400">
                <a:solidFill>
                  <a:schemeClr val="lt1"/>
                </a:solidFill>
                <a:highlight>
                  <a:schemeClr val="accent3"/>
                </a:highlight>
              </a:defRPr>
            </a:lvl9pPr>
          </a:lstStyle>
          <a:p>
            <a:r>
              <a:rPr lang="en-GB"/>
              <a:t>Click to edit Master title style</a:t>
            </a:r>
            <a:endParaRPr/>
          </a:p>
        </p:txBody>
      </p:sp>
      <p:sp>
        <p:nvSpPr>
          <p:cNvPr id="224" name="Google Shape;224;p20"/>
          <p:cNvSpPr txBox="1">
            <a:spLocks noGrp="1"/>
          </p:cNvSpPr>
          <p:nvPr>
            <p:ph type="subTitle" idx="15"/>
          </p:nvPr>
        </p:nvSpPr>
        <p:spPr>
          <a:xfrm>
            <a:off x="8158065" y="5220367"/>
            <a:ext cx="3074000" cy="82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grpSp>
        <p:nvGrpSpPr>
          <p:cNvPr id="225" name="Google Shape;225;p20"/>
          <p:cNvGrpSpPr/>
          <p:nvPr/>
        </p:nvGrpSpPr>
        <p:grpSpPr>
          <a:xfrm>
            <a:off x="10184137" y="519800"/>
            <a:ext cx="1047929" cy="1073805"/>
            <a:chOff x="7638102" y="389850"/>
            <a:chExt cx="785947" cy="805354"/>
          </a:xfrm>
        </p:grpSpPr>
        <p:sp>
          <p:nvSpPr>
            <p:cNvPr id="226" name="Google Shape;226;p20"/>
            <p:cNvSpPr/>
            <p:nvPr/>
          </p:nvSpPr>
          <p:spPr>
            <a:xfrm>
              <a:off x="7713169" y="389850"/>
              <a:ext cx="678458" cy="509208"/>
            </a:xfrm>
            <a:custGeom>
              <a:avLst/>
              <a:gdLst/>
              <a:ahLst/>
              <a:cxnLst/>
              <a:rect l="l" t="t" r="r" b="b"/>
              <a:pathLst>
                <a:path w="13503" h="10134" extrusionOk="0">
                  <a:moveTo>
                    <a:pt x="8364" y="1"/>
                  </a:moveTo>
                  <a:cubicBezTo>
                    <a:pt x="7529" y="1"/>
                    <a:pt x="6688" y="228"/>
                    <a:pt x="5961" y="732"/>
                  </a:cubicBezTo>
                  <a:cubicBezTo>
                    <a:pt x="4296" y="1887"/>
                    <a:pt x="1446" y="7175"/>
                    <a:pt x="4710" y="8219"/>
                  </a:cubicBezTo>
                  <a:cubicBezTo>
                    <a:pt x="5009" y="8315"/>
                    <a:pt x="5322" y="8359"/>
                    <a:pt x="5637" y="8359"/>
                  </a:cubicBezTo>
                  <a:cubicBezTo>
                    <a:pt x="6684" y="8359"/>
                    <a:pt x="7760" y="7871"/>
                    <a:pt x="8458" y="7138"/>
                  </a:cubicBezTo>
                  <a:cubicBezTo>
                    <a:pt x="9401" y="6149"/>
                    <a:pt x="9338" y="4562"/>
                    <a:pt x="8141" y="3856"/>
                  </a:cubicBezTo>
                  <a:cubicBezTo>
                    <a:pt x="7804" y="3657"/>
                    <a:pt x="7460" y="3565"/>
                    <a:pt x="7139" y="3565"/>
                  </a:cubicBezTo>
                  <a:cubicBezTo>
                    <a:pt x="6287" y="3565"/>
                    <a:pt x="5602" y="4213"/>
                    <a:pt x="5675" y="5234"/>
                  </a:cubicBezTo>
                  <a:cubicBezTo>
                    <a:pt x="5719" y="5853"/>
                    <a:pt x="5948" y="6085"/>
                    <a:pt x="6230" y="6085"/>
                  </a:cubicBezTo>
                  <a:cubicBezTo>
                    <a:pt x="6642" y="6085"/>
                    <a:pt x="7168" y="5592"/>
                    <a:pt x="7403" y="5093"/>
                  </a:cubicBezTo>
                  <a:cubicBezTo>
                    <a:pt x="7516" y="4850"/>
                    <a:pt x="7305" y="4628"/>
                    <a:pt x="7106" y="4628"/>
                  </a:cubicBezTo>
                  <a:cubicBezTo>
                    <a:pt x="7016" y="4628"/>
                    <a:pt x="6928" y="4674"/>
                    <a:pt x="6876" y="4786"/>
                  </a:cubicBezTo>
                  <a:cubicBezTo>
                    <a:pt x="6728" y="5100"/>
                    <a:pt x="6549" y="5277"/>
                    <a:pt x="6426" y="5277"/>
                  </a:cubicBezTo>
                  <a:cubicBezTo>
                    <a:pt x="6301" y="5277"/>
                    <a:pt x="6234" y="5096"/>
                    <a:pt x="6314" y="4693"/>
                  </a:cubicBezTo>
                  <a:cubicBezTo>
                    <a:pt x="6578" y="4376"/>
                    <a:pt x="6871" y="4217"/>
                    <a:pt x="7194" y="4217"/>
                  </a:cubicBezTo>
                  <a:cubicBezTo>
                    <a:pt x="7339" y="4217"/>
                    <a:pt x="7490" y="4249"/>
                    <a:pt x="7648" y="4313"/>
                  </a:cubicBezTo>
                  <a:cubicBezTo>
                    <a:pt x="8216" y="4444"/>
                    <a:pt x="8475" y="4951"/>
                    <a:pt x="8511" y="5474"/>
                  </a:cubicBezTo>
                  <a:cubicBezTo>
                    <a:pt x="8601" y="6786"/>
                    <a:pt x="7141" y="7476"/>
                    <a:pt x="6086" y="7699"/>
                  </a:cubicBezTo>
                  <a:cubicBezTo>
                    <a:pt x="5902" y="7738"/>
                    <a:pt x="5731" y="7756"/>
                    <a:pt x="5573" y="7756"/>
                  </a:cubicBezTo>
                  <a:cubicBezTo>
                    <a:pt x="4182" y="7756"/>
                    <a:pt x="3781" y="6339"/>
                    <a:pt x="3999" y="5021"/>
                  </a:cubicBezTo>
                  <a:cubicBezTo>
                    <a:pt x="4403" y="2604"/>
                    <a:pt x="6424" y="570"/>
                    <a:pt x="8580" y="570"/>
                  </a:cubicBezTo>
                  <a:cubicBezTo>
                    <a:pt x="9532" y="570"/>
                    <a:pt x="10511" y="967"/>
                    <a:pt x="11389" y="1904"/>
                  </a:cubicBezTo>
                  <a:cubicBezTo>
                    <a:pt x="12726" y="3333"/>
                    <a:pt x="11768" y="5440"/>
                    <a:pt x="10735" y="6714"/>
                  </a:cubicBezTo>
                  <a:cubicBezTo>
                    <a:pt x="9559" y="8163"/>
                    <a:pt x="7774" y="9222"/>
                    <a:pt x="5914" y="9442"/>
                  </a:cubicBezTo>
                  <a:cubicBezTo>
                    <a:pt x="5747" y="9461"/>
                    <a:pt x="5582" y="9471"/>
                    <a:pt x="5417" y="9471"/>
                  </a:cubicBezTo>
                  <a:cubicBezTo>
                    <a:pt x="3428" y="9471"/>
                    <a:pt x="1615" y="8060"/>
                    <a:pt x="1167" y="6092"/>
                  </a:cubicBezTo>
                  <a:cubicBezTo>
                    <a:pt x="678" y="3949"/>
                    <a:pt x="2072" y="841"/>
                    <a:pt x="4405" y="841"/>
                  </a:cubicBezTo>
                  <a:cubicBezTo>
                    <a:pt x="4667" y="841"/>
                    <a:pt x="4942" y="880"/>
                    <a:pt x="5227" y="965"/>
                  </a:cubicBezTo>
                  <a:cubicBezTo>
                    <a:pt x="5259" y="974"/>
                    <a:pt x="5290" y="979"/>
                    <a:pt x="5319" y="979"/>
                  </a:cubicBezTo>
                  <a:cubicBezTo>
                    <a:pt x="5628" y="979"/>
                    <a:pt x="5733" y="478"/>
                    <a:pt x="5389" y="377"/>
                  </a:cubicBezTo>
                  <a:cubicBezTo>
                    <a:pt x="5038" y="273"/>
                    <a:pt x="4703" y="224"/>
                    <a:pt x="4384" y="224"/>
                  </a:cubicBezTo>
                  <a:cubicBezTo>
                    <a:pt x="2590" y="224"/>
                    <a:pt x="1316" y="1757"/>
                    <a:pt x="741" y="3514"/>
                  </a:cubicBezTo>
                  <a:cubicBezTo>
                    <a:pt x="1" y="5774"/>
                    <a:pt x="847" y="7998"/>
                    <a:pt x="2768" y="9322"/>
                  </a:cubicBezTo>
                  <a:cubicBezTo>
                    <a:pt x="3592" y="9888"/>
                    <a:pt x="4497" y="10133"/>
                    <a:pt x="5416" y="10133"/>
                  </a:cubicBezTo>
                  <a:cubicBezTo>
                    <a:pt x="8342" y="10133"/>
                    <a:pt x="11401" y="7642"/>
                    <a:pt x="12385" y="5091"/>
                  </a:cubicBezTo>
                  <a:cubicBezTo>
                    <a:pt x="13503" y="2193"/>
                    <a:pt x="10960" y="1"/>
                    <a:pt x="8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 name="Google Shape;227;p20"/>
            <p:cNvSpPr/>
            <p:nvPr/>
          </p:nvSpPr>
          <p:spPr>
            <a:xfrm>
              <a:off x="7638102" y="970096"/>
              <a:ext cx="189876" cy="204105"/>
            </a:xfrm>
            <a:custGeom>
              <a:avLst/>
              <a:gdLst/>
              <a:ahLst/>
              <a:cxnLst/>
              <a:rect l="l" t="t" r="r" b="b"/>
              <a:pathLst>
                <a:path w="3779" h="4062" extrusionOk="0">
                  <a:moveTo>
                    <a:pt x="1121" y="713"/>
                  </a:moveTo>
                  <a:cubicBezTo>
                    <a:pt x="2029" y="1125"/>
                    <a:pt x="2790" y="2159"/>
                    <a:pt x="2739" y="3173"/>
                  </a:cubicBezTo>
                  <a:cubicBezTo>
                    <a:pt x="1966" y="2503"/>
                    <a:pt x="987" y="1716"/>
                    <a:pt x="1121" y="713"/>
                  </a:cubicBezTo>
                  <a:close/>
                  <a:moveTo>
                    <a:pt x="903" y="1"/>
                  </a:moveTo>
                  <a:cubicBezTo>
                    <a:pt x="769" y="1"/>
                    <a:pt x="658" y="96"/>
                    <a:pt x="610" y="225"/>
                  </a:cubicBezTo>
                  <a:cubicBezTo>
                    <a:pt x="1" y="1877"/>
                    <a:pt x="1704" y="2984"/>
                    <a:pt x="2723" y="3978"/>
                  </a:cubicBezTo>
                  <a:cubicBezTo>
                    <a:pt x="2724" y="3980"/>
                    <a:pt x="2726" y="3980"/>
                    <a:pt x="2727" y="3982"/>
                  </a:cubicBezTo>
                  <a:cubicBezTo>
                    <a:pt x="2739" y="3991"/>
                    <a:pt x="2751" y="3998"/>
                    <a:pt x="2764" y="4005"/>
                  </a:cubicBezTo>
                  <a:cubicBezTo>
                    <a:pt x="2818" y="4045"/>
                    <a:pt x="2876" y="4062"/>
                    <a:pt x="2931" y="4062"/>
                  </a:cubicBezTo>
                  <a:cubicBezTo>
                    <a:pt x="3003" y="4062"/>
                    <a:pt x="3072" y="4033"/>
                    <a:pt x="3128" y="3986"/>
                  </a:cubicBezTo>
                  <a:cubicBezTo>
                    <a:pt x="3156" y="3962"/>
                    <a:pt x="3180" y="3934"/>
                    <a:pt x="3201" y="3899"/>
                  </a:cubicBezTo>
                  <a:cubicBezTo>
                    <a:pt x="3206" y="3889"/>
                    <a:pt x="3213" y="3880"/>
                    <a:pt x="3217" y="3869"/>
                  </a:cubicBezTo>
                  <a:cubicBezTo>
                    <a:pt x="3221" y="3860"/>
                    <a:pt x="3228" y="3855"/>
                    <a:pt x="3232" y="3845"/>
                  </a:cubicBezTo>
                  <a:cubicBezTo>
                    <a:pt x="3779" y="2268"/>
                    <a:pt x="2478" y="444"/>
                    <a:pt x="986" y="13"/>
                  </a:cubicBezTo>
                  <a:cubicBezTo>
                    <a:pt x="957" y="5"/>
                    <a:pt x="929" y="1"/>
                    <a:pt x="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20"/>
            <p:cNvSpPr/>
            <p:nvPr/>
          </p:nvSpPr>
          <p:spPr>
            <a:xfrm>
              <a:off x="7861195" y="968488"/>
              <a:ext cx="186660" cy="206216"/>
            </a:xfrm>
            <a:custGeom>
              <a:avLst/>
              <a:gdLst/>
              <a:ahLst/>
              <a:cxnLst/>
              <a:rect l="l" t="t" r="r" b="b"/>
              <a:pathLst>
                <a:path w="3715" h="4104" extrusionOk="0">
                  <a:moveTo>
                    <a:pt x="2958" y="606"/>
                  </a:moveTo>
                  <a:lnTo>
                    <a:pt x="2958" y="606"/>
                  </a:lnTo>
                  <a:cubicBezTo>
                    <a:pt x="2553" y="1537"/>
                    <a:pt x="1709" y="2140"/>
                    <a:pt x="933" y="2796"/>
                  </a:cubicBezTo>
                  <a:cubicBezTo>
                    <a:pt x="1290" y="1739"/>
                    <a:pt x="1882" y="627"/>
                    <a:pt x="2958" y="606"/>
                  </a:cubicBezTo>
                  <a:close/>
                  <a:moveTo>
                    <a:pt x="3006" y="1"/>
                  </a:moveTo>
                  <a:cubicBezTo>
                    <a:pt x="1185" y="1"/>
                    <a:pt x="429" y="2167"/>
                    <a:pt x="34" y="3714"/>
                  </a:cubicBezTo>
                  <a:cubicBezTo>
                    <a:pt x="0" y="3846"/>
                    <a:pt x="52" y="3949"/>
                    <a:pt x="133" y="4015"/>
                  </a:cubicBezTo>
                  <a:lnTo>
                    <a:pt x="138" y="4019"/>
                  </a:lnTo>
                  <a:cubicBezTo>
                    <a:pt x="147" y="4027"/>
                    <a:pt x="157" y="4034"/>
                    <a:pt x="166" y="4040"/>
                  </a:cubicBezTo>
                  <a:cubicBezTo>
                    <a:pt x="217" y="4080"/>
                    <a:pt x="277" y="4104"/>
                    <a:pt x="339" y="4104"/>
                  </a:cubicBezTo>
                  <a:cubicBezTo>
                    <a:pt x="383" y="4104"/>
                    <a:pt x="428" y="4092"/>
                    <a:pt x="471" y="4065"/>
                  </a:cubicBezTo>
                  <a:cubicBezTo>
                    <a:pt x="511" y="4046"/>
                    <a:pt x="545" y="4018"/>
                    <a:pt x="572" y="3980"/>
                  </a:cubicBezTo>
                  <a:cubicBezTo>
                    <a:pt x="1637" y="2774"/>
                    <a:pt x="3200" y="2067"/>
                    <a:pt x="3673" y="417"/>
                  </a:cubicBezTo>
                  <a:cubicBezTo>
                    <a:pt x="3714" y="269"/>
                    <a:pt x="3622" y="72"/>
                    <a:pt x="3458" y="43"/>
                  </a:cubicBezTo>
                  <a:cubicBezTo>
                    <a:pt x="3301" y="14"/>
                    <a:pt x="3150"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20"/>
            <p:cNvSpPr/>
            <p:nvPr/>
          </p:nvSpPr>
          <p:spPr>
            <a:xfrm>
              <a:off x="8081976" y="1027578"/>
              <a:ext cx="113202" cy="167626"/>
            </a:xfrm>
            <a:custGeom>
              <a:avLst/>
              <a:gdLst/>
              <a:ahLst/>
              <a:cxnLst/>
              <a:rect l="l" t="t" r="r" b="b"/>
              <a:pathLst>
                <a:path w="2253" h="3336" extrusionOk="0">
                  <a:moveTo>
                    <a:pt x="646" y="619"/>
                  </a:moveTo>
                  <a:cubicBezTo>
                    <a:pt x="663" y="628"/>
                    <a:pt x="714" y="641"/>
                    <a:pt x="730" y="641"/>
                  </a:cubicBezTo>
                  <a:cubicBezTo>
                    <a:pt x="734" y="641"/>
                    <a:pt x="736" y="640"/>
                    <a:pt x="735" y="639"/>
                  </a:cubicBezTo>
                  <a:lnTo>
                    <a:pt x="735" y="639"/>
                  </a:lnTo>
                  <a:cubicBezTo>
                    <a:pt x="784" y="663"/>
                    <a:pt x="833" y="690"/>
                    <a:pt x="879" y="720"/>
                  </a:cubicBezTo>
                  <a:cubicBezTo>
                    <a:pt x="880" y="720"/>
                    <a:pt x="882" y="723"/>
                    <a:pt x="884" y="725"/>
                  </a:cubicBezTo>
                  <a:cubicBezTo>
                    <a:pt x="893" y="732"/>
                    <a:pt x="903" y="739"/>
                    <a:pt x="913" y="748"/>
                  </a:cubicBezTo>
                  <a:cubicBezTo>
                    <a:pt x="941" y="772"/>
                    <a:pt x="967" y="797"/>
                    <a:pt x="994" y="823"/>
                  </a:cubicBezTo>
                  <a:cubicBezTo>
                    <a:pt x="1022" y="850"/>
                    <a:pt x="1049" y="879"/>
                    <a:pt x="1075" y="908"/>
                  </a:cubicBezTo>
                  <a:cubicBezTo>
                    <a:pt x="1088" y="923"/>
                    <a:pt x="1100" y="939"/>
                    <a:pt x="1114" y="954"/>
                  </a:cubicBezTo>
                  <a:lnTo>
                    <a:pt x="1116" y="957"/>
                  </a:lnTo>
                  <a:cubicBezTo>
                    <a:pt x="1120" y="961"/>
                    <a:pt x="1121" y="964"/>
                    <a:pt x="1130" y="976"/>
                  </a:cubicBezTo>
                  <a:cubicBezTo>
                    <a:pt x="1184" y="1049"/>
                    <a:pt x="1231" y="1128"/>
                    <a:pt x="1273" y="1206"/>
                  </a:cubicBezTo>
                  <a:cubicBezTo>
                    <a:pt x="1296" y="1249"/>
                    <a:pt x="1318" y="1292"/>
                    <a:pt x="1338" y="1337"/>
                  </a:cubicBezTo>
                  <a:cubicBezTo>
                    <a:pt x="1339" y="1341"/>
                    <a:pt x="1347" y="1357"/>
                    <a:pt x="1352" y="1369"/>
                  </a:cubicBezTo>
                  <a:cubicBezTo>
                    <a:pt x="1363" y="1397"/>
                    <a:pt x="1374" y="1425"/>
                    <a:pt x="1385" y="1454"/>
                  </a:cubicBezTo>
                  <a:cubicBezTo>
                    <a:pt x="1484" y="1726"/>
                    <a:pt x="1524" y="1967"/>
                    <a:pt x="1534" y="2228"/>
                  </a:cubicBezTo>
                  <a:cubicBezTo>
                    <a:pt x="1249" y="1886"/>
                    <a:pt x="986" y="1527"/>
                    <a:pt x="790" y="1131"/>
                  </a:cubicBezTo>
                  <a:cubicBezTo>
                    <a:pt x="777" y="1107"/>
                    <a:pt x="765" y="1081"/>
                    <a:pt x="754" y="1057"/>
                  </a:cubicBezTo>
                  <a:cubicBezTo>
                    <a:pt x="749" y="1048"/>
                    <a:pt x="747" y="1043"/>
                    <a:pt x="745" y="1038"/>
                  </a:cubicBezTo>
                  <a:cubicBezTo>
                    <a:pt x="744" y="1037"/>
                    <a:pt x="744" y="1036"/>
                    <a:pt x="744" y="1035"/>
                  </a:cubicBezTo>
                  <a:cubicBezTo>
                    <a:pt x="727" y="991"/>
                    <a:pt x="710" y="948"/>
                    <a:pt x="696" y="902"/>
                  </a:cubicBezTo>
                  <a:cubicBezTo>
                    <a:pt x="683" y="863"/>
                    <a:pt x="672" y="823"/>
                    <a:pt x="662" y="782"/>
                  </a:cubicBezTo>
                  <a:cubicBezTo>
                    <a:pt x="658" y="764"/>
                    <a:pt x="654" y="747"/>
                    <a:pt x="650" y="727"/>
                  </a:cubicBezTo>
                  <a:cubicBezTo>
                    <a:pt x="650" y="725"/>
                    <a:pt x="648" y="723"/>
                    <a:pt x="648" y="722"/>
                  </a:cubicBezTo>
                  <a:cubicBezTo>
                    <a:pt x="646" y="692"/>
                    <a:pt x="645" y="661"/>
                    <a:pt x="646" y="630"/>
                  </a:cubicBezTo>
                  <a:lnTo>
                    <a:pt x="646" y="619"/>
                  </a:lnTo>
                  <a:close/>
                  <a:moveTo>
                    <a:pt x="632" y="1"/>
                  </a:moveTo>
                  <a:cubicBezTo>
                    <a:pt x="523" y="1"/>
                    <a:pt x="416" y="26"/>
                    <a:pt x="319" y="84"/>
                  </a:cubicBezTo>
                  <a:cubicBezTo>
                    <a:pt x="6" y="271"/>
                    <a:pt x="1" y="668"/>
                    <a:pt x="82" y="983"/>
                  </a:cubicBezTo>
                  <a:cubicBezTo>
                    <a:pt x="168" y="1318"/>
                    <a:pt x="351" y="1631"/>
                    <a:pt x="539" y="1919"/>
                  </a:cubicBezTo>
                  <a:cubicBezTo>
                    <a:pt x="853" y="2393"/>
                    <a:pt x="1228" y="2828"/>
                    <a:pt x="1617" y="3241"/>
                  </a:cubicBezTo>
                  <a:cubicBezTo>
                    <a:pt x="1680" y="3308"/>
                    <a:pt x="1751" y="3336"/>
                    <a:pt x="1820" y="3336"/>
                  </a:cubicBezTo>
                  <a:cubicBezTo>
                    <a:pt x="2048" y="3336"/>
                    <a:pt x="2252" y="3032"/>
                    <a:pt x="2050" y="2812"/>
                  </a:cubicBezTo>
                  <a:cubicBezTo>
                    <a:pt x="2096" y="2766"/>
                    <a:pt x="2133" y="2703"/>
                    <a:pt x="2137" y="2620"/>
                  </a:cubicBezTo>
                  <a:cubicBezTo>
                    <a:pt x="2193" y="1732"/>
                    <a:pt x="1938" y="700"/>
                    <a:pt x="1159" y="175"/>
                  </a:cubicBezTo>
                  <a:cubicBezTo>
                    <a:pt x="1008" y="73"/>
                    <a:pt x="818"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 name="Google Shape;230;p20"/>
            <p:cNvSpPr/>
            <p:nvPr/>
          </p:nvSpPr>
          <p:spPr>
            <a:xfrm>
              <a:off x="8254321" y="816894"/>
              <a:ext cx="169728" cy="184157"/>
            </a:xfrm>
            <a:custGeom>
              <a:avLst/>
              <a:gdLst/>
              <a:ahLst/>
              <a:cxnLst/>
              <a:rect l="l" t="t" r="r" b="b"/>
              <a:pathLst>
                <a:path w="3378" h="3665" extrusionOk="0">
                  <a:moveTo>
                    <a:pt x="1816" y="754"/>
                  </a:moveTo>
                  <a:lnTo>
                    <a:pt x="1816" y="754"/>
                  </a:lnTo>
                  <a:cubicBezTo>
                    <a:pt x="2239" y="1469"/>
                    <a:pt x="1629" y="2143"/>
                    <a:pt x="966" y="2637"/>
                  </a:cubicBezTo>
                  <a:cubicBezTo>
                    <a:pt x="1039" y="1916"/>
                    <a:pt x="1310" y="1267"/>
                    <a:pt x="1816" y="754"/>
                  </a:cubicBezTo>
                  <a:close/>
                  <a:moveTo>
                    <a:pt x="1877" y="1"/>
                  </a:moveTo>
                  <a:cubicBezTo>
                    <a:pt x="1795" y="1"/>
                    <a:pt x="1711" y="35"/>
                    <a:pt x="1644" y="88"/>
                  </a:cubicBezTo>
                  <a:cubicBezTo>
                    <a:pt x="766" y="795"/>
                    <a:pt x="362" y="1841"/>
                    <a:pt x="334" y="2949"/>
                  </a:cubicBezTo>
                  <a:cubicBezTo>
                    <a:pt x="332" y="2987"/>
                    <a:pt x="342" y="3016"/>
                    <a:pt x="352" y="3048"/>
                  </a:cubicBezTo>
                  <a:cubicBezTo>
                    <a:pt x="329" y="3063"/>
                    <a:pt x="304" y="3078"/>
                    <a:pt x="281" y="3091"/>
                  </a:cubicBezTo>
                  <a:cubicBezTo>
                    <a:pt x="1" y="3264"/>
                    <a:pt x="173" y="3665"/>
                    <a:pt x="435" y="3665"/>
                  </a:cubicBezTo>
                  <a:cubicBezTo>
                    <a:pt x="485" y="3665"/>
                    <a:pt x="537" y="3651"/>
                    <a:pt x="590" y="3618"/>
                  </a:cubicBezTo>
                  <a:cubicBezTo>
                    <a:pt x="1821" y="2867"/>
                    <a:pt x="3378" y="1516"/>
                    <a:pt x="2076" y="88"/>
                  </a:cubicBezTo>
                  <a:cubicBezTo>
                    <a:pt x="2019" y="27"/>
                    <a:pt x="1949" y="1"/>
                    <a:pt x="1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743837826"/>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31"/>
        <p:cNvGrpSpPr/>
        <p:nvPr/>
      </p:nvGrpSpPr>
      <p:grpSpPr>
        <a:xfrm>
          <a:off x="0" y="0"/>
          <a:ext cx="0" cy="0"/>
          <a:chOff x="0" y="0"/>
          <a:chExt cx="0" cy="0"/>
        </a:xfrm>
      </p:grpSpPr>
      <p:sp>
        <p:nvSpPr>
          <p:cNvPr id="232" name="Google Shape;232;p21"/>
          <p:cNvSpPr/>
          <p:nvPr/>
        </p:nvSpPr>
        <p:spPr>
          <a:xfrm>
            <a:off x="297200" y="250400"/>
            <a:ext cx="11597600" cy="6357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3" name="Google Shape;233;p21"/>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4" name="Google Shape;234;p21"/>
          <p:cNvSpPr txBox="1">
            <a:spLocks noGrp="1"/>
          </p:cNvSpPr>
          <p:nvPr>
            <p:ph type="title" hasCustomPrompt="1"/>
          </p:nvPr>
        </p:nvSpPr>
        <p:spPr>
          <a:xfrm>
            <a:off x="960000" y="720000"/>
            <a:ext cx="7677600" cy="11044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35" name="Google Shape;235;p21"/>
          <p:cNvSpPr txBox="1">
            <a:spLocks noGrp="1"/>
          </p:cNvSpPr>
          <p:nvPr>
            <p:ph type="subTitle" idx="1"/>
          </p:nvPr>
        </p:nvSpPr>
        <p:spPr>
          <a:xfrm>
            <a:off x="960000" y="1864568"/>
            <a:ext cx="7677600" cy="5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236" name="Google Shape;236;p21"/>
          <p:cNvSpPr txBox="1">
            <a:spLocks noGrp="1"/>
          </p:cNvSpPr>
          <p:nvPr>
            <p:ph type="title" idx="2" hasCustomPrompt="1"/>
          </p:nvPr>
        </p:nvSpPr>
        <p:spPr>
          <a:xfrm>
            <a:off x="3554400" y="4399833"/>
            <a:ext cx="7677600" cy="110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6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37" name="Google Shape;237;p21"/>
          <p:cNvSpPr txBox="1">
            <a:spLocks noGrp="1"/>
          </p:cNvSpPr>
          <p:nvPr>
            <p:ph type="subTitle" idx="3"/>
          </p:nvPr>
        </p:nvSpPr>
        <p:spPr>
          <a:xfrm>
            <a:off x="3554400" y="5544401"/>
            <a:ext cx="7677600" cy="5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238" name="Google Shape;238;p21"/>
          <p:cNvSpPr/>
          <p:nvPr/>
        </p:nvSpPr>
        <p:spPr>
          <a:xfrm>
            <a:off x="4030019" y="3503747"/>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9" name="Google Shape;239;p21"/>
          <p:cNvSpPr/>
          <p:nvPr/>
        </p:nvSpPr>
        <p:spPr>
          <a:xfrm>
            <a:off x="4372631" y="3752270"/>
            <a:ext cx="508517" cy="112801"/>
          </a:xfrm>
          <a:custGeom>
            <a:avLst/>
            <a:gdLst/>
            <a:ahLst/>
            <a:cxnLst/>
            <a:rect l="l" t="t" r="r" b="b"/>
            <a:pathLst>
              <a:path w="6672" h="1480" extrusionOk="0">
                <a:moveTo>
                  <a:pt x="3182" y="0"/>
                </a:moveTo>
                <a:cubicBezTo>
                  <a:pt x="2135" y="0"/>
                  <a:pt x="1120" y="260"/>
                  <a:pt x="241" y="974"/>
                </a:cubicBezTo>
                <a:cubicBezTo>
                  <a:pt x="0" y="1170"/>
                  <a:pt x="220" y="1479"/>
                  <a:pt x="472" y="1479"/>
                </a:cubicBezTo>
                <a:cubicBezTo>
                  <a:pt x="540" y="1479"/>
                  <a:pt x="609" y="1457"/>
                  <a:pt x="673" y="1405"/>
                </a:cubicBezTo>
                <a:cubicBezTo>
                  <a:pt x="1407" y="809"/>
                  <a:pt x="2268" y="595"/>
                  <a:pt x="3157" y="595"/>
                </a:cubicBezTo>
                <a:cubicBezTo>
                  <a:pt x="4175" y="595"/>
                  <a:pt x="5230" y="875"/>
                  <a:pt x="6172" y="1179"/>
                </a:cubicBezTo>
                <a:cubicBezTo>
                  <a:pt x="6206" y="1190"/>
                  <a:pt x="6239" y="1195"/>
                  <a:pt x="6270" y="1195"/>
                </a:cubicBezTo>
                <a:cubicBezTo>
                  <a:pt x="6572" y="1195"/>
                  <a:pt x="6672" y="700"/>
                  <a:pt x="6334" y="590"/>
                </a:cubicBezTo>
                <a:cubicBezTo>
                  <a:pt x="5324" y="264"/>
                  <a:pt x="4237" y="0"/>
                  <a:pt x="31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40" name="Google Shape;240;p21"/>
          <p:cNvGrpSpPr/>
          <p:nvPr/>
        </p:nvGrpSpPr>
        <p:grpSpPr>
          <a:xfrm>
            <a:off x="8773202" y="2502167"/>
            <a:ext cx="1930873" cy="926845"/>
            <a:chOff x="2720151" y="3917100"/>
            <a:chExt cx="1448155" cy="695134"/>
          </a:xfrm>
        </p:grpSpPr>
        <p:sp>
          <p:nvSpPr>
            <p:cNvPr id="241" name="Google Shape;241;p21"/>
            <p:cNvSpPr/>
            <p:nvPr/>
          </p:nvSpPr>
          <p:spPr>
            <a:xfrm>
              <a:off x="2757825" y="3917100"/>
              <a:ext cx="1272075" cy="265384"/>
            </a:xfrm>
            <a:custGeom>
              <a:avLst/>
              <a:gdLst/>
              <a:ahLst/>
              <a:cxnLst/>
              <a:rect l="l" t="t" r="r" b="b"/>
              <a:pathLst>
                <a:path w="22150" h="4621" extrusionOk="0">
                  <a:moveTo>
                    <a:pt x="13564" y="1"/>
                  </a:moveTo>
                  <a:cubicBezTo>
                    <a:pt x="12711" y="1"/>
                    <a:pt x="12187" y="872"/>
                    <a:pt x="11216" y="1774"/>
                  </a:cubicBezTo>
                  <a:cubicBezTo>
                    <a:pt x="10673" y="2278"/>
                    <a:pt x="9696" y="3073"/>
                    <a:pt x="8908" y="3151"/>
                  </a:cubicBezTo>
                  <a:cubicBezTo>
                    <a:pt x="8895" y="3152"/>
                    <a:pt x="8881" y="3153"/>
                    <a:pt x="8866" y="3153"/>
                  </a:cubicBezTo>
                  <a:cubicBezTo>
                    <a:pt x="8348" y="3153"/>
                    <a:pt x="7057" y="2357"/>
                    <a:pt x="6826" y="2033"/>
                  </a:cubicBezTo>
                  <a:cubicBezTo>
                    <a:pt x="6253" y="1229"/>
                    <a:pt x="6161" y="506"/>
                    <a:pt x="5121" y="207"/>
                  </a:cubicBezTo>
                  <a:cubicBezTo>
                    <a:pt x="5023" y="179"/>
                    <a:pt x="4928" y="165"/>
                    <a:pt x="4837" y="165"/>
                  </a:cubicBezTo>
                  <a:cubicBezTo>
                    <a:pt x="4378" y="165"/>
                    <a:pt x="4015" y="498"/>
                    <a:pt x="3766" y="879"/>
                  </a:cubicBezTo>
                  <a:cubicBezTo>
                    <a:pt x="3423" y="1403"/>
                    <a:pt x="3172" y="1619"/>
                    <a:pt x="2556" y="1796"/>
                  </a:cubicBezTo>
                  <a:cubicBezTo>
                    <a:pt x="2342" y="1858"/>
                    <a:pt x="2155" y="1887"/>
                    <a:pt x="1988" y="1887"/>
                  </a:cubicBezTo>
                  <a:cubicBezTo>
                    <a:pt x="1243" y="1887"/>
                    <a:pt x="927" y="1301"/>
                    <a:pt x="658" y="418"/>
                  </a:cubicBezTo>
                  <a:cubicBezTo>
                    <a:pt x="612" y="269"/>
                    <a:pt x="492" y="204"/>
                    <a:pt x="371" y="204"/>
                  </a:cubicBezTo>
                  <a:cubicBezTo>
                    <a:pt x="187" y="204"/>
                    <a:pt x="0" y="353"/>
                    <a:pt x="70" y="580"/>
                  </a:cubicBezTo>
                  <a:cubicBezTo>
                    <a:pt x="321" y="1419"/>
                    <a:pt x="631" y="2365"/>
                    <a:pt x="1600" y="2534"/>
                  </a:cubicBezTo>
                  <a:cubicBezTo>
                    <a:pt x="1699" y="2551"/>
                    <a:pt x="1809" y="2559"/>
                    <a:pt x="1927" y="2559"/>
                  </a:cubicBezTo>
                  <a:cubicBezTo>
                    <a:pt x="2606" y="2559"/>
                    <a:pt x="3536" y="2286"/>
                    <a:pt x="3912" y="1848"/>
                  </a:cubicBezTo>
                  <a:cubicBezTo>
                    <a:pt x="4026" y="1716"/>
                    <a:pt x="4100" y="1549"/>
                    <a:pt x="4180" y="1395"/>
                  </a:cubicBezTo>
                  <a:cubicBezTo>
                    <a:pt x="4322" y="1123"/>
                    <a:pt x="4581" y="1009"/>
                    <a:pt x="4860" y="1009"/>
                  </a:cubicBezTo>
                  <a:cubicBezTo>
                    <a:pt x="5267" y="1009"/>
                    <a:pt x="5718" y="1251"/>
                    <a:pt x="5919" y="1597"/>
                  </a:cubicBezTo>
                  <a:cubicBezTo>
                    <a:pt x="6159" y="2007"/>
                    <a:pt x="6292" y="2426"/>
                    <a:pt x="6654" y="2752"/>
                  </a:cubicBezTo>
                  <a:cubicBezTo>
                    <a:pt x="7196" y="3241"/>
                    <a:pt x="8142" y="3725"/>
                    <a:pt x="8960" y="3725"/>
                  </a:cubicBezTo>
                  <a:cubicBezTo>
                    <a:pt x="9128" y="3725"/>
                    <a:pt x="9290" y="3705"/>
                    <a:pt x="9443" y="3659"/>
                  </a:cubicBezTo>
                  <a:cubicBezTo>
                    <a:pt x="10642" y="3303"/>
                    <a:pt x="11794" y="2142"/>
                    <a:pt x="12594" y="1224"/>
                  </a:cubicBezTo>
                  <a:cubicBezTo>
                    <a:pt x="12937" y="831"/>
                    <a:pt x="13217" y="603"/>
                    <a:pt x="13566" y="603"/>
                  </a:cubicBezTo>
                  <a:cubicBezTo>
                    <a:pt x="13782" y="603"/>
                    <a:pt x="14025" y="690"/>
                    <a:pt x="14324" y="879"/>
                  </a:cubicBezTo>
                  <a:cubicBezTo>
                    <a:pt x="15301" y="1496"/>
                    <a:pt x="15983" y="2317"/>
                    <a:pt x="16612" y="3260"/>
                  </a:cubicBezTo>
                  <a:cubicBezTo>
                    <a:pt x="17261" y="4234"/>
                    <a:pt x="18018" y="4621"/>
                    <a:pt x="18799" y="4621"/>
                  </a:cubicBezTo>
                  <a:cubicBezTo>
                    <a:pt x="19872" y="4621"/>
                    <a:pt x="20990" y="3892"/>
                    <a:pt x="21933" y="2954"/>
                  </a:cubicBezTo>
                  <a:cubicBezTo>
                    <a:pt x="22149" y="2740"/>
                    <a:pt x="21940" y="2433"/>
                    <a:pt x="21705" y="2433"/>
                  </a:cubicBezTo>
                  <a:cubicBezTo>
                    <a:pt x="21636" y="2433"/>
                    <a:pt x="21565" y="2460"/>
                    <a:pt x="21502" y="2523"/>
                  </a:cubicBezTo>
                  <a:cubicBezTo>
                    <a:pt x="20758" y="3262"/>
                    <a:pt x="19817" y="4065"/>
                    <a:pt x="18860" y="4065"/>
                  </a:cubicBezTo>
                  <a:cubicBezTo>
                    <a:pt x="18387" y="4065"/>
                    <a:pt x="17910" y="3869"/>
                    <a:pt x="17451" y="3374"/>
                  </a:cubicBezTo>
                  <a:cubicBezTo>
                    <a:pt x="16553" y="2409"/>
                    <a:pt x="16081" y="1403"/>
                    <a:pt x="14962" y="591"/>
                  </a:cubicBezTo>
                  <a:cubicBezTo>
                    <a:pt x="14386" y="173"/>
                    <a:pt x="13942" y="1"/>
                    <a:pt x="13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21"/>
            <p:cNvSpPr/>
            <p:nvPr/>
          </p:nvSpPr>
          <p:spPr>
            <a:xfrm>
              <a:off x="2736116" y="4057344"/>
              <a:ext cx="1283101" cy="292950"/>
            </a:xfrm>
            <a:custGeom>
              <a:avLst/>
              <a:gdLst/>
              <a:ahLst/>
              <a:cxnLst/>
              <a:rect l="l" t="t" r="r" b="b"/>
              <a:pathLst>
                <a:path w="22342" h="5101" extrusionOk="0">
                  <a:moveTo>
                    <a:pt x="340" y="1"/>
                  </a:moveTo>
                  <a:cubicBezTo>
                    <a:pt x="188" y="1"/>
                    <a:pt x="33" y="99"/>
                    <a:pt x="28" y="295"/>
                  </a:cubicBezTo>
                  <a:cubicBezTo>
                    <a:pt x="1" y="1320"/>
                    <a:pt x="405" y="1603"/>
                    <a:pt x="980" y="1603"/>
                  </a:cubicBezTo>
                  <a:cubicBezTo>
                    <a:pt x="1692" y="1603"/>
                    <a:pt x="2664" y="1170"/>
                    <a:pt x="3408" y="1170"/>
                  </a:cubicBezTo>
                  <a:cubicBezTo>
                    <a:pt x="3513" y="1170"/>
                    <a:pt x="3614" y="1179"/>
                    <a:pt x="3709" y="1199"/>
                  </a:cubicBezTo>
                  <a:cubicBezTo>
                    <a:pt x="5125" y="1497"/>
                    <a:pt x="5535" y="3397"/>
                    <a:pt x="6963" y="3640"/>
                  </a:cubicBezTo>
                  <a:cubicBezTo>
                    <a:pt x="7169" y="3675"/>
                    <a:pt x="7364" y="3692"/>
                    <a:pt x="7550" y="3692"/>
                  </a:cubicBezTo>
                  <a:cubicBezTo>
                    <a:pt x="8582" y="3692"/>
                    <a:pt x="9360" y="3196"/>
                    <a:pt x="10338" y="2677"/>
                  </a:cubicBezTo>
                  <a:cubicBezTo>
                    <a:pt x="10933" y="2360"/>
                    <a:pt x="11505" y="2229"/>
                    <a:pt x="12058" y="2229"/>
                  </a:cubicBezTo>
                  <a:cubicBezTo>
                    <a:pt x="13848" y="2229"/>
                    <a:pt x="15440" y="3605"/>
                    <a:pt x="17009" y="4512"/>
                  </a:cubicBezTo>
                  <a:cubicBezTo>
                    <a:pt x="17708" y="4916"/>
                    <a:pt x="18384" y="5100"/>
                    <a:pt x="19039" y="5100"/>
                  </a:cubicBezTo>
                  <a:cubicBezTo>
                    <a:pt x="20118" y="5100"/>
                    <a:pt x="21139" y="4601"/>
                    <a:pt x="22107" y="3766"/>
                  </a:cubicBezTo>
                  <a:cubicBezTo>
                    <a:pt x="22341" y="3564"/>
                    <a:pt x="22125" y="3256"/>
                    <a:pt x="21878" y="3256"/>
                  </a:cubicBezTo>
                  <a:cubicBezTo>
                    <a:pt x="21810" y="3256"/>
                    <a:pt x="21740" y="3279"/>
                    <a:pt x="21676" y="3334"/>
                  </a:cubicBezTo>
                  <a:cubicBezTo>
                    <a:pt x="20786" y="4103"/>
                    <a:pt x="19967" y="4426"/>
                    <a:pt x="19154" y="4426"/>
                  </a:cubicBezTo>
                  <a:cubicBezTo>
                    <a:pt x="18189" y="4426"/>
                    <a:pt x="17232" y="3971"/>
                    <a:pt x="16171" y="3262"/>
                  </a:cubicBezTo>
                  <a:cubicBezTo>
                    <a:pt x="14892" y="2406"/>
                    <a:pt x="13625" y="1634"/>
                    <a:pt x="12058" y="1634"/>
                  </a:cubicBezTo>
                  <a:cubicBezTo>
                    <a:pt x="11996" y="1634"/>
                    <a:pt x="11933" y="1635"/>
                    <a:pt x="11869" y="1638"/>
                  </a:cubicBezTo>
                  <a:cubicBezTo>
                    <a:pt x="10964" y="1675"/>
                    <a:pt x="10144" y="2073"/>
                    <a:pt x="9374" y="2513"/>
                  </a:cubicBezTo>
                  <a:cubicBezTo>
                    <a:pt x="8815" y="2834"/>
                    <a:pt x="8294" y="3110"/>
                    <a:pt x="7700" y="3110"/>
                  </a:cubicBezTo>
                  <a:cubicBezTo>
                    <a:pt x="7418" y="3110"/>
                    <a:pt x="7120" y="3048"/>
                    <a:pt x="6793" y="2899"/>
                  </a:cubicBezTo>
                  <a:cubicBezTo>
                    <a:pt x="6169" y="2614"/>
                    <a:pt x="5738" y="1943"/>
                    <a:pt x="5292" y="1449"/>
                  </a:cubicBezTo>
                  <a:cubicBezTo>
                    <a:pt x="4790" y="894"/>
                    <a:pt x="4057" y="564"/>
                    <a:pt x="3315" y="548"/>
                  </a:cubicBezTo>
                  <a:cubicBezTo>
                    <a:pt x="3311" y="548"/>
                    <a:pt x="3308" y="548"/>
                    <a:pt x="3304" y="548"/>
                  </a:cubicBezTo>
                  <a:cubicBezTo>
                    <a:pt x="2938" y="548"/>
                    <a:pt x="1991" y="961"/>
                    <a:pt x="1330" y="961"/>
                  </a:cubicBezTo>
                  <a:cubicBezTo>
                    <a:pt x="922" y="961"/>
                    <a:pt x="624" y="804"/>
                    <a:pt x="637" y="295"/>
                  </a:cubicBezTo>
                  <a:cubicBezTo>
                    <a:pt x="643" y="99"/>
                    <a:pt x="493"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3" name="Google Shape;243;p21"/>
            <p:cNvSpPr/>
            <p:nvPr/>
          </p:nvSpPr>
          <p:spPr>
            <a:xfrm>
              <a:off x="3196593" y="4329103"/>
              <a:ext cx="899698" cy="166145"/>
            </a:xfrm>
            <a:custGeom>
              <a:avLst/>
              <a:gdLst/>
              <a:ahLst/>
              <a:cxnLst/>
              <a:rect l="l" t="t" r="r" b="b"/>
              <a:pathLst>
                <a:path w="15666" h="2893" extrusionOk="0">
                  <a:moveTo>
                    <a:pt x="2713" y="1"/>
                  </a:moveTo>
                  <a:cubicBezTo>
                    <a:pt x="1784" y="1"/>
                    <a:pt x="938" y="231"/>
                    <a:pt x="234" y="839"/>
                  </a:cubicBezTo>
                  <a:cubicBezTo>
                    <a:pt x="0" y="1041"/>
                    <a:pt x="216" y="1349"/>
                    <a:pt x="463" y="1349"/>
                  </a:cubicBezTo>
                  <a:cubicBezTo>
                    <a:pt x="531" y="1349"/>
                    <a:pt x="601" y="1325"/>
                    <a:pt x="665" y="1270"/>
                  </a:cubicBezTo>
                  <a:cubicBezTo>
                    <a:pt x="1319" y="706"/>
                    <a:pt x="2096" y="489"/>
                    <a:pt x="2951" y="489"/>
                  </a:cubicBezTo>
                  <a:cubicBezTo>
                    <a:pt x="5795" y="489"/>
                    <a:pt x="9490" y="2893"/>
                    <a:pt x="12291" y="2893"/>
                  </a:cubicBezTo>
                  <a:cubicBezTo>
                    <a:pt x="13663" y="2893"/>
                    <a:pt x="14821" y="2316"/>
                    <a:pt x="15560" y="598"/>
                  </a:cubicBezTo>
                  <a:cubicBezTo>
                    <a:pt x="15665" y="354"/>
                    <a:pt x="15452" y="131"/>
                    <a:pt x="15257" y="131"/>
                  </a:cubicBezTo>
                  <a:cubicBezTo>
                    <a:pt x="15167" y="131"/>
                    <a:pt x="15082" y="177"/>
                    <a:pt x="15033" y="291"/>
                  </a:cubicBezTo>
                  <a:cubicBezTo>
                    <a:pt x="14399" y="1766"/>
                    <a:pt x="13348" y="2268"/>
                    <a:pt x="12072" y="2268"/>
                  </a:cubicBezTo>
                  <a:cubicBezTo>
                    <a:pt x="9359" y="2268"/>
                    <a:pt x="5628" y="1"/>
                    <a:pt x="2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 name="Google Shape;244;p21"/>
            <p:cNvSpPr/>
            <p:nvPr/>
          </p:nvSpPr>
          <p:spPr>
            <a:xfrm>
              <a:off x="2720151" y="4419096"/>
              <a:ext cx="1448155" cy="193137"/>
            </a:xfrm>
            <a:custGeom>
              <a:avLst/>
              <a:gdLst/>
              <a:ahLst/>
              <a:cxnLst/>
              <a:rect l="l" t="t" r="r" b="b"/>
              <a:pathLst>
                <a:path w="25216" h="3363" extrusionOk="0">
                  <a:moveTo>
                    <a:pt x="24796" y="1"/>
                  </a:moveTo>
                  <a:cubicBezTo>
                    <a:pt x="24703" y="1"/>
                    <a:pt x="24611" y="44"/>
                    <a:pt x="24550" y="149"/>
                  </a:cubicBezTo>
                  <a:cubicBezTo>
                    <a:pt x="23345" y="2203"/>
                    <a:pt x="21784" y="2816"/>
                    <a:pt x="20061" y="2816"/>
                  </a:cubicBezTo>
                  <a:cubicBezTo>
                    <a:pt x="17517" y="2816"/>
                    <a:pt x="14621" y="1481"/>
                    <a:pt x="11993" y="1481"/>
                  </a:cubicBezTo>
                  <a:cubicBezTo>
                    <a:pt x="11663" y="1481"/>
                    <a:pt x="11337" y="1502"/>
                    <a:pt x="11016" y="1549"/>
                  </a:cubicBezTo>
                  <a:cubicBezTo>
                    <a:pt x="9710" y="1743"/>
                    <a:pt x="8497" y="2307"/>
                    <a:pt x="7182" y="2468"/>
                  </a:cubicBezTo>
                  <a:cubicBezTo>
                    <a:pt x="7028" y="2487"/>
                    <a:pt x="6881" y="2496"/>
                    <a:pt x="6738" y="2496"/>
                  </a:cubicBezTo>
                  <a:cubicBezTo>
                    <a:pt x="5528" y="2496"/>
                    <a:pt x="4678" y="1847"/>
                    <a:pt x="3754" y="1048"/>
                  </a:cubicBezTo>
                  <a:cubicBezTo>
                    <a:pt x="3094" y="475"/>
                    <a:pt x="2476" y="141"/>
                    <a:pt x="1873" y="141"/>
                  </a:cubicBezTo>
                  <a:cubicBezTo>
                    <a:pt x="1309" y="141"/>
                    <a:pt x="756" y="434"/>
                    <a:pt x="192" y="1102"/>
                  </a:cubicBezTo>
                  <a:cubicBezTo>
                    <a:pt x="1" y="1329"/>
                    <a:pt x="203" y="1635"/>
                    <a:pt x="423" y="1635"/>
                  </a:cubicBezTo>
                  <a:cubicBezTo>
                    <a:pt x="492" y="1635"/>
                    <a:pt x="563" y="1605"/>
                    <a:pt x="623" y="1533"/>
                  </a:cubicBezTo>
                  <a:cubicBezTo>
                    <a:pt x="1079" y="994"/>
                    <a:pt x="1494" y="785"/>
                    <a:pt x="1894" y="785"/>
                  </a:cubicBezTo>
                  <a:cubicBezTo>
                    <a:pt x="2530" y="785"/>
                    <a:pt x="3130" y="1313"/>
                    <a:pt x="3797" y="1888"/>
                  </a:cubicBezTo>
                  <a:cubicBezTo>
                    <a:pt x="4404" y="2409"/>
                    <a:pt x="5036" y="2839"/>
                    <a:pt x="5819" y="3035"/>
                  </a:cubicBezTo>
                  <a:cubicBezTo>
                    <a:pt x="6082" y="3101"/>
                    <a:pt x="6356" y="3128"/>
                    <a:pt x="6636" y="3128"/>
                  </a:cubicBezTo>
                  <a:cubicBezTo>
                    <a:pt x="7380" y="3128"/>
                    <a:pt x="8158" y="2934"/>
                    <a:pt x="8836" y="2755"/>
                  </a:cubicBezTo>
                  <a:cubicBezTo>
                    <a:pt x="10088" y="2425"/>
                    <a:pt x="11218" y="2086"/>
                    <a:pt x="12439" y="2086"/>
                  </a:cubicBezTo>
                  <a:cubicBezTo>
                    <a:pt x="12862" y="2086"/>
                    <a:pt x="13296" y="2126"/>
                    <a:pt x="13750" y="2222"/>
                  </a:cubicBezTo>
                  <a:cubicBezTo>
                    <a:pt x="15828" y="2659"/>
                    <a:pt x="18024" y="3362"/>
                    <a:pt x="20031" y="3362"/>
                  </a:cubicBezTo>
                  <a:cubicBezTo>
                    <a:pt x="21988" y="3362"/>
                    <a:pt x="23765" y="2693"/>
                    <a:pt x="25077" y="455"/>
                  </a:cubicBezTo>
                  <a:cubicBezTo>
                    <a:pt x="25215" y="220"/>
                    <a:pt x="25004" y="1"/>
                    <a:pt x="24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334470115"/>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45"/>
        <p:cNvGrpSpPr/>
        <p:nvPr/>
      </p:nvGrpSpPr>
      <p:grpSpPr>
        <a:xfrm>
          <a:off x="0" y="0"/>
          <a:ext cx="0" cy="0"/>
          <a:chOff x="0" y="0"/>
          <a:chExt cx="0" cy="0"/>
        </a:xfrm>
      </p:grpSpPr>
      <p:sp>
        <p:nvSpPr>
          <p:cNvPr id="246" name="Google Shape;246;p22"/>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7" name="Google Shape;247;p22"/>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8" name="Google Shape;248;p22"/>
          <p:cNvSpPr/>
          <p:nvPr/>
        </p:nvSpPr>
        <p:spPr>
          <a:xfrm>
            <a:off x="959985" y="14007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9" name="Google Shape;249;p22"/>
          <p:cNvSpPr txBox="1">
            <a:spLocks noGrp="1"/>
          </p:cNvSpPr>
          <p:nvPr>
            <p:ph type="title" hasCustomPrompt="1"/>
          </p:nvPr>
        </p:nvSpPr>
        <p:spPr>
          <a:xfrm>
            <a:off x="960000" y="2452200"/>
            <a:ext cx="4566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solidFill>
                  <a:schemeClr val="lt1"/>
                </a:solidFill>
                <a:highlight>
                  <a:schemeClr val="accent3"/>
                </a:highlight>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50" name="Google Shape;250;p22"/>
          <p:cNvSpPr txBox="1">
            <a:spLocks noGrp="1"/>
          </p:cNvSpPr>
          <p:nvPr>
            <p:ph type="subTitle" idx="1"/>
          </p:nvPr>
        </p:nvSpPr>
        <p:spPr>
          <a:xfrm>
            <a:off x="960000" y="3495167"/>
            <a:ext cx="4566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251" name="Google Shape;251;p22"/>
          <p:cNvSpPr txBox="1">
            <a:spLocks noGrp="1"/>
          </p:cNvSpPr>
          <p:nvPr>
            <p:ph type="title" idx="2" hasCustomPrompt="1"/>
          </p:nvPr>
        </p:nvSpPr>
        <p:spPr>
          <a:xfrm>
            <a:off x="6666000" y="3860833"/>
            <a:ext cx="4566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solidFill>
                  <a:schemeClr val="lt1"/>
                </a:solidFill>
                <a:highlight>
                  <a:schemeClr val="accent3"/>
                </a:highlight>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52" name="Google Shape;252;p22"/>
          <p:cNvSpPr txBox="1">
            <a:spLocks noGrp="1"/>
          </p:cNvSpPr>
          <p:nvPr>
            <p:ph type="subTitle" idx="3"/>
          </p:nvPr>
        </p:nvSpPr>
        <p:spPr>
          <a:xfrm>
            <a:off x="6666000" y="4903800"/>
            <a:ext cx="4566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GB"/>
              <a:t>Click to edit Master subtitle style</a:t>
            </a:r>
            <a:endParaRPr/>
          </a:p>
        </p:txBody>
      </p:sp>
      <p:sp>
        <p:nvSpPr>
          <p:cNvPr id="253" name="Google Shape;253;p22"/>
          <p:cNvSpPr txBox="1">
            <a:spLocks noGrp="1"/>
          </p:cNvSpPr>
          <p:nvPr>
            <p:ph type="title" idx="4"/>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GB"/>
              <a:t>Click to edit Master title style</a:t>
            </a:r>
            <a:endParaRPr/>
          </a:p>
        </p:txBody>
      </p:sp>
      <p:grpSp>
        <p:nvGrpSpPr>
          <p:cNvPr id="254" name="Google Shape;254;p22"/>
          <p:cNvGrpSpPr/>
          <p:nvPr/>
        </p:nvGrpSpPr>
        <p:grpSpPr>
          <a:xfrm>
            <a:off x="5501900" y="1234295"/>
            <a:ext cx="5730112" cy="990043"/>
            <a:chOff x="4126425" y="925721"/>
            <a:chExt cx="4297584" cy="742532"/>
          </a:xfrm>
        </p:grpSpPr>
        <p:sp>
          <p:nvSpPr>
            <p:cNvPr id="255" name="Google Shape;255;p22"/>
            <p:cNvSpPr/>
            <p:nvPr/>
          </p:nvSpPr>
          <p:spPr>
            <a:xfrm>
              <a:off x="7743753" y="1166526"/>
              <a:ext cx="129390" cy="191586"/>
            </a:xfrm>
            <a:custGeom>
              <a:avLst/>
              <a:gdLst/>
              <a:ahLst/>
              <a:cxnLst/>
              <a:rect l="l" t="t" r="r" b="b"/>
              <a:pathLst>
                <a:path w="2253" h="3336" extrusionOk="0">
                  <a:moveTo>
                    <a:pt x="646" y="619"/>
                  </a:moveTo>
                  <a:cubicBezTo>
                    <a:pt x="663" y="628"/>
                    <a:pt x="714" y="641"/>
                    <a:pt x="730" y="641"/>
                  </a:cubicBezTo>
                  <a:cubicBezTo>
                    <a:pt x="734" y="641"/>
                    <a:pt x="736" y="640"/>
                    <a:pt x="735" y="639"/>
                  </a:cubicBezTo>
                  <a:lnTo>
                    <a:pt x="735" y="639"/>
                  </a:lnTo>
                  <a:cubicBezTo>
                    <a:pt x="784" y="663"/>
                    <a:pt x="833" y="690"/>
                    <a:pt x="879" y="720"/>
                  </a:cubicBezTo>
                  <a:cubicBezTo>
                    <a:pt x="880" y="720"/>
                    <a:pt x="882" y="723"/>
                    <a:pt x="884" y="725"/>
                  </a:cubicBezTo>
                  <a:cubicBezTo>
                    <a:pt x="893" y="732"/>
                    <a:pt x="903" y="739"/>
                    <a:pt x="913" y="748"/>
                  </a:cubicBezTo>
                  <a:cubicBezTo>
                    <a:pt x="941" y="772"/>
                    <a:pt x="967" y="797"/>
                    <a:pt x="994" y="823"/>
                  </a:cubicBezTo>
                  <a:cubicBezTo>
                    <a:pt x="1022" y="850"/>
                    <a:pt x="1049" y="879"/>
                    <a:pt x="1075" y="908"/>
                  </a:cubicBezTo>
                  <a:cubicBezTo>
                    <a:pt x="1088" y="923"/>
                    <a:pt x="1100" y="939"/>
                    <a:pt x="1114" y="954"/>
                  </a:cubicBezTo>
                  <a:lnTo>
                    <a:pt x="1116" y="957"/>
                  </a:lnTo>
                  <a:cubicBezTo>
                    <a:pt x="1120" y="961"/>
                    <a:pt x="1121" y="964"/>
                    <a:pt x="1130" y="976"/>
                  </a:cubicBezTo>
                  <a:cubicBezTo>
                    <a:pt x="1184" y="1049"/>
                    <a:pt x="1231" y="1128"/>
                    <a:pt x="1273" y="1206"/>
                  </a:cubicBezTo>
                  <a:cubicBezTo>
                    <a:pt x="1296" y="1249"/>
                    <a:pt x="1318" y="1292"/>
                    <a:pt x="1338" y="1337"/>
                  </a:cubicBezTo>
                  <a:cubicBezTo>
                    <a:pt x="1339" y="1341"/>
                    <a:pt x="1347" y="1357"/>
                    <a:pt x="1352" y="1369"/>
                  </a:cubicBezTo>
                  <a:cubicBezTo>
                    <a:pt x="1363" y="1397"/>
                    <a:pt x="1374" y="1425"/>
                    <a:pt x="1385" y="1454"/>
                  </a:cubicBezTo>
                  <a:cubicBezTo>
                    <a:pt x="1484" y="1726"/>
                    <a:pt x="1524" y="1967"/>
                    <a:pt x="1534" y="2228"/>
                  </a:cubicBezTo>
                  <a:cubicBezTo>
                    <a:pt x="1249" y="1886"/>
                    <a:pt x="986" y="1527"/>
                    <a:pt x="790" y="1131"/>
                  </a:cubicBezTo>
                  <a:cubicBezTo>
                    <a:pt x="777" y="1107"/>
                    <a:pt x="765" y="1081"/>
                    <a:pt x="754" y="1057"/>
                  </a:cubicBezTo>
                  <a:cubicBezTo>
                    <a:pt x="749" y="1048"/>
                    <a:pt x="747" y="1043"/>
                    <a:pt x="745" y="1038"/>
                  </a:cubicBezTo>
                  <a:cubicBezTo>
                    <a:pt x="744" y="1037"/>
                    <a:pt x="744" y="1036"/>
                    <a:pt x="744" y="1035"/>
                  </a:cubicBezTo>
                  <a:cubicBezTo>
                    <a:pt x="727" y="991"/>
                    <a:pt x="710" y="948"/>
                    <a:pt x="696" y="902"/>
                  </a:cubicBezTo>
                  <a:cubicBezTo>
                    <a:pt x="683" y="863"/>
                    <a:pt x="672" y="823"/>
                    <a:pt x="662" y="782"/>
                  </a:cubicBezTo>
                  <a:cubicBezTo>
                    <a:pt x="658" y="764"/>
                    <a:pt x="654" y="747"/>
                    <a:pt x="650" y="727"/>
                  </a:cubicBezTo>
                  <a:cubicBezTo>
                    <a:pt x="650" y="725"/>
                    <a:pt x="648" y="723"/>
                    <a:pt x="648" y="722"/>
                  </a:cubicBezTo>
                  <a:cubicBezTo>
                    <a:pt x="646" y="692"/>
                    <a:pt x="645" y="661"/>
                    <a:pt x="646" y="630"/>
                  </a:cubicBezTo>
                  <a:lnTo>
                    <a:pt x="646" y="619"/>
                  </a:lnTo>
                  <a:close/>
                  <a:moveTo>
                    <a:pt x="632" y="1"/>
                  </a:moveTo>
                  <a:cubicBezTo>
                    <a:pt x="523" y="1"/>
                    <a:pt x="416" y="26"/>
                    <a:pt x="319" y="84"/>
                  </a:cubicBezTo>
                  <a:cubicBezTo>
                    <a:pt x="6" y="271"/>
                    <a:pt x="1" y="668"/>
                    <a:pt x="82" y="983"/>
                  </a:cubicBezTo>
                  <a:cubicBezTo>
                    <a:pt x="168" y="1318"/>
                    <a:pt x="351" y="1631"/>
                    <a:pt x="539" y="1919"/>
                  </a:cubicBezTo>
                  <a:cubicBezTo>
                    <a:pt x="853" y="2393"/>
                    <a:pt x="1228" y="2828"/>
                    <a:pt x="1617" y="3241"/>
                  </a:cubicBezTo>
                  <a:cubicBezTo>
                    <a:pt x="1680" y="3308"/>
                    <a:pt x="1751" y="3336"/>
                    <a:pt x="1820" y="3336"/>
                  </a:cubicBezTo>
                  <a:cubicBezTo>
                    <a:pt x="2048" y="3336"/>
                    <a:pt x="2252" y="3032"/>
                    <a:pt x="2050" y="2812"/>
                  </a:cubicBezTo>
                  <a:cubicBezTo>
                    <a:pt x="2096" y="2766"/>
                    <a:pt x="2133" y="2703"/>
                    <a:pt x="2137" y="2620"/>
                  </a:cubicBezTo>
                  <a:cubicBezTo>
                    <a:pt x="2193" y="1732"/>
                    <a:pt x="1938" y="700"/>
                    <a:pt x="1159" y="175"/>
                  </a:cubicBezTo>
                  <a:cubicBezTo>
                    <a:pt x="1008" y="73"/>
                    <a:pt x="818"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22"/>
            <p:cNvSpPr/>
            <p:nvPr/>
          </p:nvSpPr>
          <p:spPr>
            <a:xfrm>
              <a:off x="7940739" y="925721"/>
              <a:ext cx="193999" cy="210481"/>
            </a:xfrm>
            <a:custGeom>
              <a:avLst/>
              <a:gdLst/>
              <a:ahLst/>
              <a:cxnLst/>
              <a:rect l="l" t="t" r="r" b="b"/>
              <a:pathLst>
                <a:path w="3378" h="3665" extrusionOk="0">
                  <a:moveTo>
                    <a:pt x="1816" y="754"/>
                  </a:moveTo>
                  <a:lnTo>
                    <a:pt x="1816" y="754"/>
                  </a:lnTo>
                  <a:cubicBezTo>
                    <a:pt x="2239" y="1469"/>
                    <a:pt x="1629" y="2143"/>
                    <a:pt x="966" y="2637"/>
                  </a:cubicBezTo>
                  <a:cubicBezTo>
                    <a:pt x="1039" y="1916"/>
                    <a:pt x="1310" y="1267"/>
                    <a:pt x="1816" y="754"/>
                  </a:cubicBezTo>
                  <a:close/>
                  <a:moveTo>
                    <a:pt x="1877" y="1"/>
                  </a:moveTo>
                  <a:cubicBezTo>
                    <a:pt x="1795" y="1"/>
                    <a:pt x="1711" y="35"/>
                    <a:pt x="1644" y="88"/>
                  </a:cubicBezTo>
                  <a:cubicBezTo>
                    <a:pt x="766" y="795"/>
                    <a:pt x="362" y="1841"/>
                    <a:pt x="334" y="2949"/>
                  </a:cubicBezTo>
                  <a:cubicBezTo>
                    <a:pt x="332" y="2987"/>
                    <a:pt x="342" y="3016"/>
                    <a:pt x="352" y="3048"/>
                  </a:cubicBezTo>
                  <a:cubicBezTo>
                    <a:pt x="329" y="3063"/>
                    <a:pt x="304" y="3078"/>
                    <a:pt x="281" y="3091"/>
                  </a:cubicBezTo>
                  <a:cubicBezTo>
                    <a:pt x="1" y="3264"/>
                    <a:pt x="173" y="3665"/>
                    <a:pt x="435" y="3665"/>
                  </a:cubicBezTo>
                  <a:cubicBezTo>
                    <a:pt x="485" y="3665"/>
                    <a:pt x="537" y="3651"/>
                    <a:pt x="590" y="3618"/>
                  </a:cubicBezTo>
                  <a:cubicBezTo>
                    <a:pt x="1821" y="2867"/>
                    <a:pt x="3378" y="1516"/>
                    <a:pt x="2076" y="88"/>
                  </a:cubicBezTo>
                  <a:cubicBezTo>
                    <a:pt x="2019" y="27"/>
                    <a:pt x="1949" y="1"/>
                    <a:pt x="1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 name="Google Shape;257;p22"/>
            <p:cNvSpPr/>
            <p:nvPr/>
          </p:nvSpPr>
          <p:spPr>
            <a:xfrm>
              <a:off x="4999503" y="1528527"/>
              <a:ext cx="203532" cy="139727"/>
            </a:xfrm>
            <a:custGeom>
              <a:avLst/>
              <a:gdLst/>
              <a:ahLst/>
              <a:cxnLst/>
              <a:rect l="l" t="t" r="r" b="b"/>
              <a:pathLst>
                <a:path w="3544" h="2433" extrusionOk="0">
                  <a:moveTo>
                    <a:pt x="3162" y="0"/>
                  </a:moveTo>
                  <a:cubicBezTo>
                    <a:pt x="3133" y="0"/>
                    <a:pt x="3103" y="6"/>
                    <a:pt x="3073" y="18"/>
                  </a:cubicBezTo>
                  <a:cubicBezTo>
                    <a:pt x="2478" y="248"/>
                    <a:pt x="2148" y="662"/>
                    <a:pt x="1718" y="1113"/>
                  </a:cubicBezTo>
                  <a:cubicBezTo>
                    <a:pt x="1589" y="1248"/>
                    <a:pt x="1620" y="1412"/>
                    <a:pt x="1713" y="1521"/>
                  </a:cubicBezTo>
                  <a:cubicBezTo>
                    <a:pt x="1625" y="1611"/>
                    <a:pt x="1536" y="1699"/>
                    <a:pt x="1448" y="1788"/>
                  </a:cubicBezTo>
                  <a:cubicBezTo>
                    <a:pt x="1110" y="1612"/>
                    <a:pt x="755" y="1140"/>
                    <a:pt x="522" y="909"/>
                  </a:cubicBezTo>
                  <a:cubicBezTo>
                    <a:pt x="461" y="849"/>
                    <a:pt x="386" y="822"/>
                    <a:pt x="312" y="822"/>
                  </a:cubicBezTo>
                  <a:cubicBezTo>
                    <a:pt x="154" y="822"/>
                    <a:pt x="0" y="943"/>
                    <a:pt x="0" y="1125"/>
                  </a:cubicBezTo>
                  <a:lnTo>
                    <a:pt x="0" y="1734"/>
                  </a:lnTo>
                  <a:cubicBezTo>
                    <a:pt x="0" y="1831"/>
                    <a:pt x="56" y="1957"/>
                    <a:pt x="152" y="1999"/>
                  </a:cubicBezTo>
                  <a:cubicBezTo>
                    <a:pt x="472" y="2135"/>
                    <a:pt x="810" y="2208"/>
                    <a:pt x="1137" y="2320"/>
                  </a:cubicBezTo>
                  <a:cubicBezTo>
                    <a:pt x="1224" y="2369"/>
                    <a:pt x="1312" y="2411"/>
                    <a:pt x="1399" y="2429"/>
                  </a:cubicBezTo>
                  <a:cubicBezTo>
                    <a:pt x="1413" y="2431"/>
                    <a:pt x="1427" y="2432"/>
                    <a:pt x="1440" y="2432"/>
                  </a:cubicBezTo>
                  <a:cubicBezTo>
                    <a:pt x="1457" y="2432"/>
                    <a:pt x="1473" y="2431"/>
                    <a:pt x="1489" y="2431"/>
                  </a:cubicBezTo>
                  <a:cubicBezTo>
                    <a:pt x="1496" y="2431"/>
                    <a:pt x="1503" y="2433"/>
                    <a:pt x="1511" y="2433"/>
                  </a:cubicBezTo>
                  <a:cubicBezTo>
                    <a:pt x="1856" y="2411"/>
                    <a:pt x="2122" y="1977"/>
                    <a:pt x="2344" y="1749"/>
                  </a:cubicBezTo>
                  <a:cubicBezTo>
                    <a:pt x="2732" y="1350"/>
                    <a:pt x="3097" y="928"/>
                    <a:pt x="3416" y="468"/>
                  </a:cubicBezTo>
                  <a:cubicBezTo>
                    <a:pt x="3544" y="280"/>
                    <a:pt x="3372" y="0"/>
                    <a:pt x="3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 name="Google Shape;258;p22"/>
            <p:cNvSpPr/>
            <p:nvPr/>
          </p:nvSpPr>
          <p:spPr>
            <a:xfrm>
              <a:off x="4126425" y="1254398"/>
              <a:ext cx="367305" cy="274131"/>
            </a:xfrm>
            <a:custGeom>
              <a:avLst/>
              <a:gdLst/>
              <a:ahLst/>
              <a:cxnLst/>
              <a:rect l="l" t="t" r="r" b="b"/>
              <a:pathLst>
                <a:path w="6268" h="4678" extrusionOk="0">
                  <a:moveTo>
                    <a:pt x="5042" y="725"/>
                  </a:moveTo>
                  <a:cubicBezTo>
                    <a:pt x="5316" y="1726"/>
                    <a:pt x="4572" y="2540"/>
                    <a:pt x="3897" y="3311"/>
                  </a:cubicBezTo>
                  <a:cubicBezTo>
                    <a:pt x="3940" y="2336"/>
                    <a:pt x="4163" y="1228"/>
                    <a:pt x="5042" y="725"/>
                  </a:cubicBezTo>
                  <a:close/>
                  <a:moveTo>
                    <a:pt x="1355" y="1668"/>
                  </a:moveTo>
                  <a:cubicBezTo>
                    <a:pt x="2138" y="1668"/>
                    <a:pt x="2739" y="3025"/>
                    <a:pt x="2985" y="3968"/>
                  </a:cubicBezTo>
                  <a:cubicBezTo>
                    <a:pt x="2245" y="3283"/>
                    <a:pt x="1425" y="2693"/>
                    <a:pt x="745" y="1943"/>
                  </a:cubicBezTo>
                  <a:cubicBezTo>
                    <a:pt x="958" y="1751"/>
                    <a:pt x="1162" y="1668"/>
                    <a:pt x="1355" y="1668"/>
                  </a:cubicBezTo>
                  <a:close/>
                  <a:moveTo>
                    <a:pt x="5209" y="1"/>
                  </a:moveTo>
                  <a:cubicBezTo>
                    <a:pt x="5182" y="1"/>
                    <a:pt x="5155" y="5"/>
                    <a:pt x="5131" y="14"/>
                  </a:cubicBezTo>
                  <a:cubicBezTo>
                    <a:pt x="3848" y="514"/>
                    <a:pt x="3411" y="1761"/>
                    <a:pt x="3306" y="3027"/>
                  </a:cubicBezTo>
                  <a:cubicBezTo>
                    <a:pt x="2882" y="2017"/>
                    <a:pt x="2156" y="1022"/>
                    <a:pt x="1311" y="1022"/>
                  </a:cubicBezTo>
                  <a:cubicBezTo>
                    <a:pt x="931" y="1022"/>
                    <a:pt x="526" y="1224"/>
                    <a:pt x="115" y="1719"/>
                  </a:cubicBezTo>
                  <a:cubicBezTo>
                    <a:pt x="0" y="1857"/>
                    <a:pt x="0" y="2013"/>
                    <a:pt x="115" y="2151"/>
                  </a:cubicBezTo>
                  <a:cubicBezTo>
                    <a:pt x="890" y="3084"/>
                    <a:pt x="1896" y="3751"/>
                    <a:pt x="2759" y="4591"/>
                  </a:cubicBezTo>
                  <a:cubicBezTo>
                    <a:pt x="2821" y="4652"/>
                    <a:pt x="2890" y="4677"/>
                    <a:pt x="2957" y="4677"/>
                  </a:cubicBezTo>
                  <a:cubicBezTo>
                    <a:pt x="3030" y="4677"/>
                    <a:pt x="3100" y="4648"/>
                    <a:pt x="3157" y="4601"/>
                  </a:cubicBezTo>
                  <a:cubicBezTo>
                    <a:pt x="3204" y="4651"/>
                    <a:pt x="3268" y="4673"/>
                    <a:pt x="3336" y="4673"/>
                  </a:cubicBezTo>
                  <a:cubicBezTo>
                    <a:pt x="3464" y="4673"/>
                    <a:pt x="3603" y="4591"/>
                    <a:pt x="3655" y="4455"/>
                  </a:cubicBezTo>
                  <a:cubicBezTo>
                    <a:pt x="3727" y="4440"/>
                    <a:pt x="3797" y="4401"/>
                    <a:pt x="3848" y="4326"/>
                  </a:cubicBezTo>
                  <a:cubicBezTo>
                    <a:pt x="4781" y="2992"/>
                    <a:pt x="6268" y="1941"/>
                    <a:pt x="5475" y="155"/>
                  </a:cubicBezTo>
                  <a:cubicBezTo>
                    <a:pt x="5436" y="64"/>
                    <a:pt x="5315" y="1"/>
                    <a:pt x="5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 name="Google Shape;259;p22"/>
            <p:cNvSpPr/>
            <p:nvPr/>
          </p:nvSpPr>
          <p:spPr>
            <a:xfrm rot="-4087585">
              <a:off x="8164642" y="1201002"/>
              <a:ext cx="293182" cy="125348"/>
            </a:xfrm>
            <a:custGeom>
              <a:avLst/>
              <a:gdLst/>
              <a:ahLst/>
              <a:cxnLst/>
              <a:rect l="l" t="t" r="r" b="b"/>
              <a:pathLst>
                <a:path w="5003" h="2139" extrusionOk="0">
                  <a:moveTo>
                    <a:pt x="3494" y="608"/>
                  </a:moveTo>
                  <a:cubicBezTo>
                    <a:pt x="3699" y="608"/>
                    <a:pt x="3905" y="638"/>
                    <a:pt x="4110" y="705"/>
                  </a:cubicBezTo>
                  <a:cubicBezTo>
                    <a:pt x="3299" y="1358"/>
                    <a:pt x="2247" y="1494"/>
                    <a:pt x="1206" y="1521"/>
                  </a:cubicBezTo>
                  <a:cubicBezTo>
                    <a:pt x="1907" y="1066"/>
                    <a:pt x="2692" y="608"/>
                    <a:pt x="3494" y="608"/>
                  </a:cubicBezTo>
                  <a:close/>
                  <a:moveTo>
                    <a:pt x="3524" y="0"/>
                  </a:moveTo>
                  <a:cubicBezTo>
                    <a:pt x="2510" y="0"/>
                    <a:pt x="1526" y="581"/>
                    <a:pt x="640" y="1164"/>
                  </a:cubicBezTo>
                  <a:cubicBezTo>
                    <a:pt x="567" y="1212"/>
                    <a:pt x="527" y="1274"/>
                    <a:pt x="511" y="1340"/>
                  </a:cubicBezTo>
                  <a:cubicBezTo>
                    <a:pt x="402" y="1370"/>
                    <a:pt x="333" y="1448"/>
                    <a:pt x="309" y="1544"/>
                  </a:cubicBezTo>
                  <a:cubicBezTo>
                    <a:pt x="0" y="1622"/>
                    <a:pt x="22" y="2138"/>
                    <a:pt x="387" y="2138"/>
                  </a:cubicBezTo>
                  <a:cubicBezTo>
                    <a:pt x="1979" y="2137"/>
                    <a:pt x="3723" y="2090"/>
                    <a:pt x="4872" y="830"/>
                  </a:cubicBezTo>
                  <a:cubicBezTo>
                    <a:pt x="5003" y="685"/>
                    <a:pt x="4989" y="451"/>
                    <a:pt x="4811" y="350"/>
                  </a:cubicBezTo>
                  <a:cubicBezTo>
                    <a:pt x="4380" y="103"/>
                    <a:pt x="3950" y="0"/>
                    <a:pt x="3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94403798"/>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0"/>
        <p:cNvGrpSpPr/>
        <p:nvPr/>
      </p:nvGrpSpPr>
      <p:grpSpPr>
        <a:xfrm>
          <a:off x="0" y="0"/>
          <a:ext cx="0" cy="0"/>
          <a:chOff x="0" y="0"/>
          <a:chExt cx="0" cy="0"/>
        </a:xfrm>
      </p:grpSpPr>
      <p:sp>
        <p:nvSpPr>
          <p:cNvPr id="261" name="Google Shape;261;p23"/>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2" name="Google Shape;262;p23"/>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3" name="Google Shape;263;p23"/>
          <p:cNvSpPr txBox="1">
            <a:spLocks noGrp="1"/>
          </p:cNvSpPr>
          <p:nvPr>
            <p:ph type="ctrTitle"/>
          </p:nvPr>
        </p:nvSpPr>
        <p:spPr>
          <a:xfrm>
            <a:off x="3572400" y="720000"/>
            <a:ext cx="5047200" cy="115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n-GB"/>
              <a:t>Click to edit Master title style</a:t>
            </a:r>
            <a:endParaRPr/>
          </a:p>
        </p:txBody>
      </p:sp>
      <p:sp>
        <p:nvSpPr>
          <p:cNvPr id="264" name="Google Shape;264;p23"/>
          <p:cNvSpPr txBox="1">
            <a:spLocks noGrp="1"/>
          </p:cNvSpPr>
          <p:nvPr>
            <p:ph type="subTitle" idx="1"/>
          </p:nvPr>
        </p:nvSpPr>
        <p:spPr>
          <a:xfrm>
            <a:off x="3572400" y="30429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r>
              <a:rPr lang="en-GB"/>
              <a:t>Click to edit Master subtitle style</a:t>
            </a:r>
            <a:endParaRPr/>
          </a:p>
        </p:txBody>
      </p:sp>
      <p:sp>
        <p:nvSpPr>
          <p:cNvPr id="265" name="Google Shape;265;p23"/>
          <p:cNvSpPr txBox="1">
            <a:spLocks noGrp="1"/>
          </p:cNvSpPr>
          <p:nvPr>
            <p:ph type="subTitle" idx="2"/>
          </p:nvPr>
        </p:nvSpPr>
        <p:spPr>
          <a:xfrm>
            <a:off x="4435201" y="5640233"/>
            <a:ext cx="33216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467" b="1">
                <a:solidFill>
                  <a:schemeClr val="lt1"/>
                </a:solidFill>
                <a:highlight>
                  <a:schemeClr val="accent3"/>
                </a:highlight>
              </a:defRPr>
            </a:lvl1pPr>
            <a:lvl2pPr lvl="1" algn="ctr" rtl="0">
              <a:lnSpc>
                <a:spcPct val="100000"/>
              </a:lnSpc>
              <a:spcBef>
                <a:spcPts val="0"/>
              </a:spcBef>
              <a:spcAft>
                <a:spcPts val="0"/>
              </a:spcAft>
              <a:buClr>
                <a:schemeClr val="dk1"/>
              </a:buClr>
              <a:buSzPts val="1100"/>
              <a:buNone/>
              <a:defRPr sz="1467">
                <a:solidFill>
                  <a:schemeClr val="dk1"/>
                </a:solidFill>
              </a:defRPr>
            </a:lvl2pPr>
            <a:lvl3pPr lvl="2" algn="ctr" rtl="0">
              <a:lnSpc>
                <a:spcPct val="100000"/>
              </a:lnSpc>
              <a:spcBef>
                <a:spcPts val="0"/>
              </a:spcBef>
              <a:spcAft>
                <a:spcPts val="0"/>
              </a:spcAft>
              <a:buClr>
                <a:schemeClr val="dk1"/>
              </a:buClr>
              <a:buSzPts val="1100"/>
              <a:buNone/>
              <a:defRPr sz="1467">
                <a:solidFill>
                  <a:schemeClr val="dk1"/>
                </a:solidFill>
              </a:defRPr>
            </a:lvl3pPr>
            <a:lvl4pPr lvl="3" algn="ctr" rtl="0">
              <a:lnSpc>
                <a:spcPct val="100000"/>
              </a:lnSpc>
              <a:spcBef>
                <a:spcPts val="0"/>
              </a:spcBef>
              <a:spcAft>
                <a:spcPts val="0"/>
              </a:spcAft>
              <a:buClr>
                <a:schemeClr val="dk1"/>
              </a:buClr>
              <a:buSzPts val="1100"/>
              <a:buNone/>
              <a:defRPr sz="1467">
                <a:solidFill>
                  <a:schemeClr val="dk1"/>
                </a:solidFill>
              </a:defRPr>
            </a:lvl4pPr>
            <a:lvl5pPr lvl="4" algn="ctr" rtl="0">
              <a:lnSpc>
                <a:spcPct val="100000"/>
              </a:lnSpc>
              <a:spcBef>
                <a:spcPts val="0"/>
              </a:spcBef>
              <a:spcAft>
                <a:spcPts val="0"/>
              </a:spcAft>
              <a:buClr>
                <a:schemeClr val="dk1"/>
              </a:buClr>
              <a:buSzPts val="1100"/>
              <a:buNone/>
              <a:defRPr sz="1467">
                <a:solidFill>
                  <a:schemeClr val="dk1"/>
                </a:solidFill>
              </a:defRPr>
            </a:lvl5pPr>
            <a:lvl6pPr lvl="5" algn="ctr" rtl="0">
              <a:lnSpc>
                <a:spcPct val="100000"/>
              </a:lnSpc>
              <a:spcBef>
                <a:spcPts val="0"/>
              </a:spcBef>
              <a:spcAft>
                <a:spcPts val="0"/>
              </a:spcAft>
              <a:buClr>
                <a:schemeClr val="dk1"/>
              </a:buClr>
              <a:buSzPts val="1100"/>
              <a:buNone/>
              <a:defRPr sz="1467">
                <a:solidFill>
                  <a:schemeClr val="dk1"/>
                </a:solidFill>
              </a:defRPr>
            </a:lvl6pPr>
            <a:lvl7pPr lvl="6" algn="ctr" rtl="0">
              <a:lnSpc>
                <a:spcPct val="100000"/>
              </a:lnSpc>
              <a:spcBef>
                <a:spcPts val="0"/>
              </a:spcBef>
              <a:spcAft>
                <a:spcPts val="0"/>
              </a:spcAft>
              <a:buClr>
                <a:schemeClr val="dk1"/>
              </a:buClr>
              <a:buSzPts val="1100"/>
              <a:buNone/>
              <a:defRPr sz="1467">
                <a:solidFill>
                  <a:schemeClr val="dk1"/>
                </a:solidFill>
              </a:defRPr>
            </a:lvl7pPr>
            <a:lvl8pPr lvl="7" algn="ctr" rtl="0">
              <a:lnSpc>
                <a:spcPct val="100000"/>
              </a:lnSpc>
              <a:spcBef>
                <a:spcPts val="0"/>
              </a:spcBef>
              <a:spcAft>
                <a:spcPts val="0"/>
              </a:spcAft>
              <a:buClr>
                <a:schemeClr val="dk1"/>
              </a:buClr>
              <a:buSzPts val="1100"/>
              <a:buNone/>
              <a:defRPr sz="1467">
                <a:solidFill>
                  <a:schemeClr val="dk1"/>
                </a:solidFill>
              </a:defRPr>
            </a:lvl8pPr>
            <a:lvl9pPr lvl="8" algn="ctr" rtl="0">
              <a:lnSpc>
                <a:spcPct val="100000"/>
              </a:lnSpc>
              <a:spcBef>
                <a:spcPts val="0"/>
              </a:spcBef>
              <a:spcAft>
                <a:spcPts val="0"/>
              </a:spcAft>
              <a:buClr>
                <a:schemeClr val="dk1"/>
              </a:buClr>
              <a:buSzPts val="1100"/>
              <a:buNone/>
              <a:defRPr sz="1467">
                <a:solidFill>
                  <a:schemeClr val="dk1"/>
                </a:solidFill>
              </a:defRPr>
            </a:lvl9pPr>
          </a:lstStyle>
          <a:p>
            <a:r>
              <a:rPr lang="en-GB"/>
              <a:t>Click to edit Master subtitle style</a:t>
            </a:r>
            <a:endParaRPr/>
          </a:p>
        </p:txBody>
      </p:sp>
      <p:sp>
        <p:nvSpPr>
          <p:cNvPr id="266" name="Google Shape;266;p23"/>
          <p:cNvSpPr txBox="1"/>
          <p:nvPr/>
        </p:nvSpPr>
        <p:spPr>
          <a:xfrm>
            <a:off x="3870367" y="4643200"/>
            <a:ext cx="4451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467" b="1">
                <a:solidFill>
                  <a:schemeClr val="lt1"/>
                </a:solidFill>
                <a:highlight>
                  <a:schemeClr val="accent4"/>
                </a:highlight>
                <a:latin typeface="Overpass"/>
                <a:ea typeface="Overpass"/>
                <a:cs typeface="Overpass"/>
                <a:sym typeface="Overpass"/>
              </a:rPr>
              <a:t>CREDITS:</a:t>
            </a:r>
            <a:r>
              <a:rPr lang="en" sz="1467">
                <a:solidFill>
                  <a:schemeClr val="dk1"/>
                </a:solidFill>
                <a:latin typeface="Overpass"/>
                <a:ea typeface="Overpass"/>
                <a:cs typeface="Overpass"/>
                <a:sym typeface="Overpass"/>
              </a:rPr>
              <a:t> This presentation template was created by </a:t>
            </a:r>
            <a:r>
              <a:rPr lang="en" sz="1467" b="1">
                <a:solidFill>
                  <a:schemeClr val="lt1"/>
                </a:solidFill>
                <a:highlight>
                  <a:schemeClr val="accent4"/>
                </a:highlight>
                <a:uFill>
                  <a:noFill/>
                </a:uFill>
                <a:latin typeface="Overpass"/>
                <a:ea typeface="Overpass"/>
                <a:cs typeface="Overpass"/>
                <a:sym typeface="Overpass"/>
                <a:hlinkClick r:id="rId2">
                  <a:extLst>
                    <a:ext uri="{A12FA001-AC4F-418D-AE19-62706E023703}">
                      <ahyp:hlinkClr xmlns:ahyp="http://schemas.microsoft.com/office/drawing/2018/hyperlinkcolor" val="tx"/>
                    </a:ext>
                  </a:extLst>
                </a:hlinkClick>
              </a:rPr>
              <a:t>Slidesgo</a:t>
            </a:r>
            <a:r>
              <a:rPr lang="en" sz="1467" b="1">
                <a:solidFill>
                  <a:schemeClr val="lt1"/>
                </a:solidFill>
                <a:highlight>
                  <a:schemeClr val="accent4"/>
                </a:highlight>
                <a:latin typeface="Overpass"/>
                <a:ea typeface="Overpass"/>
                <a:cs typeface="Overpass"/>
                <a:sym typeface="Overpass"/>
              </a:rPr>
              <a:t>,</a:t>
            </a:r>
            <a:r>
              <a:rPr lang="en" sz="1467">
                <a:solidFill>
                  <a:schemeClr val="dk1"/>
                </a:solidFill>
                <a:latin typeface="Overpass"/>
                <a:ea typeface="Overpass"/>
                <a:cs typeface="Overpass"/>
                <a:sym typeface="Overpass"/>
              </a:rPr>
              <a:t> including icons by </a:t>
            </a:r>
            <a:r>
              <a:rPr lang="en" sz="1467" b="1">
                <a:solidFill>
                  <a:schemeClr val="lt1"/>
                </a:solidFill>
                <a:highlight>
                  <a:schemeClr val="accent4"/>
                </a:highlight>
                <a:uFill>
                  <a:noFill/>
                </a:uFill>
                <a:latin typeface="Overpass"/>
                <a:ea typeface="Overpass"/>
                <a:cs typeface="Overpass"/>
                <a:sym typeface="Overpass"/>
                <a:hlinkClick r:id="rId3">
                  <a:extLst>
                    <a:ext uri="{A12FA001-AC4F-418D-AE19-62706E023703}">
                      <ahyp:hlinkClr xmlns:ahyp="http://schemas.microsoft.com/office/drawing/2018/hyperlinkcolor" val="tx"/>
                    </a:ext>
                  </a:extLst>
                </a:hlinkClick>
              </a:rPr>
              <a:t>Flaticon</a:t>
            </a:r>
            <a:r>
              <a:rPr lang="en" sz="1467" b="1">
                <a:solidFill>
                  <a:schemeClr val="lt1"/>
                </a:solidFill>
                <a:highlight>
                  <a:schemeClr val="accent4"/>
                </a:highlight>
                <a:latin typeface="Overpass"/>
                <a:ea typeface="Overpass"/>
                <a:cs typeface="Overpass"/>
                <a:sym typeface="Overpass"/>
              </a:rPr>
              <a:t>,</a:t>
            </a:r>
            <a:r>
              <a:rPr lang="en" sz="1467">
                <a:solidFill>
                  <a:schemeClr val="dk1"/>
                </a:solidFill>
                <a:latin typeface="Overpass"/>
                <a:ea typeface="Overpass"/>
                <a:cs typeface="Overpass"/>
                <a:sym typeface="Overpass"/>
              </a:rPr>
              <a:t> and infographics &amp; images by </a:t>
            </a:r>
            <a:r>
              <a:rPr lang="en" sz="1467" b="1">
                <a:solidFill>
                  <a:schemeClr val="lt1"/>
                </a:solidFill>
                <a:highlight>
                  <a:schemeClr val="accent4"/>
                </a:highlight>
                <a:uFill>
                  <a:noFill/>
                </a:uFill>
                <a:latin typeface="Overpass"/>
                <a:ea typeface="Overpass"/>
                <a:cs typeface="Overpass"/>
                <a:sym typeface="Overpass"/>
                <a:hlinkClick r:id="rId4">
                  <a:extLst>
                    <a:ext uri="{A12FA001-AC4F-418D-AE19-62706E023703}">
                      <ahyp:hlinkClr xmlns:ahyp="http://schemas.microsoft.com/office/drawing/2018/hyperlinkcolor" val="tx"/>
                    </a:ext>
                  </a:extLst>
                </a:hlinkClick>
              </a:rPr>
              <a:t>Freepik</a:t>
            </a:r>
            <a:endParaRPr sz="1467" b="1">
              <a:solidFill>
                <a:schemeClr val="lt1"/>
              </a:solidFill>
              <a:highlight>
                <a:schemeClr val="accent4"/>
              </a:highlight>
              <a:latin typeface="Overpass"/>
              <a:ea typeface="Overpass"/>
              <a:cs typeface="Overpass"/>
              <a:sym typeface="Overpass"/>
            </a:endParaRPr>
          </a:p>
        </p:txBody>
      </p:sp>
    </p:spTree>
    <p:extLst>
      <p:ext uri="{BB962C8B-B14F-4D97-AF65-F5344CB8AC3E}">
        <p14:creationId xmlns:p14="http://schemas.microsoft.com/office/powerpoint/2010/main" val="1160140769"/>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67"/>
        <p:cNvGrpSpPr/>
        <p:nvPr/>
      </p:nvGrpSpPr>
      <p:grpSpPr>
        <a:xfrm>
          <a:off x="0" y="0"/>
          <a:ext cx="0" cy="0"/>
          <a:chOff x="0" y="0"/>
          <a:chExt cx="0" cy="0"/>
        </a:xfrm>
      </p:grpSpPr>
      <p:sp>
        <p:nvSpPr>
          <p:cNvPr id="268" name="Google Shape;268;p24"/>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9" name="Google Shape;269;p24"/>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85882553"/>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70"/>
        <p:cNvGrpSpPr/>
        <p:nvPr/>
      </p:nvGrpSpPr>
      <p:grpSpPr>
        <a:xfrm>
          <a:off x="0" y="0"/>
          <a:ext cx="0" cy="0"/>
          <a:chOff x="0" y="0"/>
          <a:chExt cx="0" cy="0"/>
        </a:xfrm>
      </p:grpSpPr>
      <p:sp>
        <p:nvSpPr>
          <p:cNvPr id="271" name="Google Shape;271;p25"/>
          <p:cNvSpPr/>
          <p:nvPr/>
        </p:nvSpPr>
        <p:spPr>
          <a:xfrm>
            <a:off x="297200" y="250400"/>
            <a:ext cx="11597600" cy="6357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2" name="Google Shape;272;p25"/>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3" name="Google Shape;273;p25"/>
          <p:cNvSpPr/>
          <p:nvPr/>
        </p:nvSpPr>
        <p:spPr>
          <a:xfrm>
            <a:off x="1726264" y="5161495"/>
            <a:ext cx="232171" cy="202460"/>
          </a:xfrm>
          <a:custGeom>
            <a:avLst/>
            <a:gdLst/>
            <a:ahLst/>
            <a:cxnLst/>
            <a:rect l="l" t="t" r="r" b="b"/>
            <a:pathLst>
              <a:path w="3032" h="2644" extrusionOk="0">
                <a:moveTo>
                  <a:pt x="1782" y="1305"/>
                </a:moveTo>
                <a:cubicBezTo>
                  <a:pt x="1782" y="1306"/>
                  <a:pt x="1783" y="1307"/>
                  <a:pt x="1783" y="1309"/>
                </a:cubicBezTo>
                <a:cubicBezTo>
                  <a:pt x="1725" y="1364"/>
                  <a:pt x="1667" y="1416"/>
                  <a:pt x="1608" y="1470"/>
                </a:cubicBezTo>
                <a:cubicBezTo>
                  <a:pt x="1624" y="1422"/>
                  <a:pt x="1642" y="1376"/>
                  <a:pt x="1660" y="1328"/>
                </a:cubicBezTo>
                <a:cubicBezTo>
                  <a:pt x="1700" y="1321"/>
                  <a:pt x="1742" y="1313"/>
                  <a:pt x="1782" y="1305"/>
                </a:cubicBezTo>
                <a:close/>
                <a:moveTo>
                  <a:pt x="1815" y="0"/>
                </a:moveTo>
                <a:cubicBezTo>
                  <a:pt x="1717" y="0"/>
                  <a:pt x="1618" y="47"/>
                  <a:pt x="1554" y="147"/>
                </a:cubicBezTo>
                <a:cubicBezTo>
                  <a:pt x="1423" y="357"/>
                  <a:pt x="1314" y="576"/>
                  <a:pt x="1216" y="800"/>
                </a:cubicBezTo>
                <a:cubicBezTo>
                  <a:pt x="916" y="869"/>
                  <a:pt x="616" y="947"/>
                  <a:pt x="313" y="1023"/>
                </a:cubicBezTo>
                <a:cubicBezTo>
                  <a:pt x="0" y="1103"/>
                  <a:pt x="45" y="1513"/>
                  <a:pt x="313" y="1611"/>
                </a:cubicBezTo>
                <a:cubicBezTo>
                  <a:pt x="495" y="1677"/>
                  <a:pt x="666" y="1764"/>
                  <a:pt x="836" y="1857"/>
                </a:cubicBezTo>
                <a:lnTo>
                  <a:pt x="710" y="2253"/>
                </a:lnTo>
                <a:cubicBezTo>
                  <a:pt x="646" y="2449"/>
                  <a:pt x="825" y="2643"/>
                  <a:pt x="1011" y="2643"/>
                </a:cubicBezTo>
                <a:cubicBezTo>
                  <a:pt x="1060" y="2643"/>
                  <a:pt x="1111" y="2629"/>
                  <a:pt x="1157" y="2597"/>
                </a:cubicBezTo>
                <a:cubicBezTo>
                  <a:pt x="1310" y="2494"/>
                  <a:pt x="1455" y="2385"/>
                  <a:pt x="1598" y="2271"/>
                </a:cubicBezTo>
                <a:cubicBezTo>
                  <a:pt x="1710" y="2327"/>
                  <a:pt x="1821" y="2382"/>
                  <a:pt x="1940" y="2423"/>
                </a:cubicBezTo>
                <a:cubicBezTo>
                  <a:pt x="1983" y="2558"/>
                  <a:pt x="2111" y="2626"/>
                  <a:pt x="2237" y="2626"/>
                </a:cubicBezTo>
                <a:cubicBezTo>
                  <a:pt x="2387" y="2626"/>
                  <a:pt x="2534" y="2529"/>
                  <a:pt x="2531" y="2334"/>
                </a:cubicBezTo>
                <a:cubicBezTo>
                  <a:pt x="2525" y="2062"/>
                  <a:pt x="2489" y="1791"/>
                  <a:pt x="2444" y="1523"/>
                </a:cubicBezTo>
                <a:cubicBezTo>
                  <a:pt x="2580" y="1392"/>
                  <a:pt x="2713" y="1258"/>
                  <a:pt x="2848" y="1126"/>
                </a:cubicBezTo>
                <a:cubicBezTo>
                  <a:pt x="3031" y="943"/>
                  <a:pt x="2900" y="607"/>
                  <a:pt x="2636" y="607"/>
                </a:cubicBezTo>
                <a:cubicBezTo>
                  <a:pt x="2634" y="607"/>
                  <a:pt x="2633" y="607"/>
                  <a:pt x="2631" y="607"/>
                </a:cubicBezTo>
                <a:cubicBezTo>
                  <a:pt x="2498" y="609"/>
                  <a:pt x="2368" y="618"/>
                  <a:pt x="2237" y="630"/>
                </a:cubicBezTo>
                <a:cubicBezTo>
                  <a:pt x="2197" y="493"/>
                  <a:pt x="2156" y="357"/>
                  <a:pt x="2113" y="221"/>
                </a:cubicBezTo>
                <a:cubicBezTo>
                  <a:pt x="2066" y="78"/>
                  <a:pt x="1941" y="0"/>
                  <a:pt x="1815"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4" name="Google Shape;274;p25"/>
          <p:cNvSpPr/>
          <p:nvPr/>
        </p:nvSpPr>
        <p:spPr>
          <a:xfrm>
            <a:off x="960001" y="45434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5" name="Google Shape;275;p25"/>
          <p:cNvSpPr/>
          <p:nvPr/>
        </p:nvSpPr>
        <p:spPr>
          <a:xfrm>
            <a:off x="10734440" y="1165509"/>
            <a:ext cx="390901" cy="167127"/>
          </a:xfrm>
          <a:custGeom>
            <a:avLst/>
            <a:gdLst/>
            <a:ahLst/>
            <a:cxnLst/>
            <a:rect l="l" t="t" r="r" b="b"/>
            <a:pathLst>
              <a:path w="5003" h="2139" extrusionOk="0">
                <a:moveTo>
                  <a:pt x="3494" y="608"/>
                </a:moveTo>
                <a:cubicBezTo>
                  <a:pt x="3699" y="608"/>
                  <a:pt x="3905" y="638"/>
                  <a:pt x="4110" y="705"/>
                </a:cubicBezTo>
                <a:cubicBezTo>
                  <a:pt x="3299" y="1358"/>
                  <a:pt x="2247" y="1494"/>
                  <a:pt x="1206" y="1521"/>
                </a:cubicBezTo>
                <a:cubicBezTo>
                  <a:pt x="1907" y="1066"/>
                  <a:pt x="2692" y="608"/>
                  <a:pt x="3494" y="608"/>
                </a:cubicBezTo>
                <a:close/>
                <a:moveTo>
                  <a:pt x="3524" y="0"/>
                </a:moveTo>
                <a:cubicBezTo>
                  <a:pt x="2510" y="0"/>
                  <a:pt x="1526" y="581"/>
                  <a:pt x="640" y="1164"/>
                </a:cubicBezTo>
                <a:cubicBezTo>
                  <a:pt x="567" y="1212"/>
                  <a:pt x="527" y="1274"/>
                  <a:pt x="511" y="1340"/>
                </a:cubicBezTo>
                <a:cubicBezTo>
                  <a:pt x="402" y="1370"/>
                  <a:pt x="333" y="1448"/>
                  <a:pt x="309" y="1544"/>
                </a:cubicBezTo>
                <a:cubicBezTo>
                  <a:pt x="0" y="1622"/>
                  <a:pt x="22" y="2138"/>
                  <a:pt x="387" y="2138"/>
                </a:cubicBezTo>
                <a:cubicBezTo>
                  <a:pt x="1979" y="2137"/>
                  <a:pt x="3723" y="2090"/>
                  <a:pt x="4872" y="830"/>
                </a:cubicBezTo>
                <a:cubicBezTo>
                  <a:pt x="5003" y="685"/>
                  <a:pt x="4989" y="451"/>
                  <a:pt x="4811" y="350"/>
                </a:cubicBezTo>
                <a:cubicBezTo>
                  <a:pt x="4380" y="103"/>
                  <a:pt x="3950" y="0"/>
                  <a:pt x="35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6" name="Google Shape;276;p25"/>
          <p:cNvSpPr/>
          <p:nvPr/>
        </p:nvSpPr>
        <p:spPr>
          <a:xfrm rot="-3423259">
            <a:off x="10472174" y="845903"/>
            <a:ext cx="390911" cy="167131"/>
          </a:xfrm>
          <a:custGeom>
            <a:avLst/>
            <a:gdLst/>
            <a:ahLst/>
            <a:cxnLst/>
            <a:rect l="l" t="t" r="r" b="b"/>
            <a:pathLst>
              <a:path w="5003" h="2139" extrusionOk="0">
                <a:moveTo>
                  <a:pt x="3494" y="608"/>
                </a:moveTo>
                <a:cubicBezTo>
                  <a:pt x="3699" y="608"/>
                  <a:pt x="3905" y="638"/>
                  <a:pt x="4110" y="705"/>
                </a:cubicBezTo>
                <a:cubicBezTo>
                  <a:pt x="3299" y="1358"/>
                  <a:pt x="2247" y="1494"/>
                  <a:pt x="1206" y="1521"/>
                </a:cubicBezTo>
                <a:cubicBezTo>
                  <a:pt x="1907" y="1066"/>
                  <a:pt x="2692" y="608"/>
                  <a:pt x="3494" y="608"/>
                </a:cubicBezTo>
                <a:close/>
                <a:moveTo>
                  <a:pt x="3524" y="0"/>
                </a:moveTo>
                <a:cubicBezTo>
                  <a:pt x="2510" y="0"/>
                  <a:pt x="1526" y="581"/>
                  <a:pt x="640" y="1164"/>
                </a:cubicBezTo>
                <a:cubicBezTo>
                  <a:pt x="567" y="1212"/>
                  <a:pt x="527" y="1274"/>
                  <a:pt x="511" y="1340"/>
                </a:cubicBezTo>
                <a:cubicBezTo>
                  <a:pt x="402" y="1370"/>
                  <a:pt x="333" y="1448"/>
                  <a:pt x="309" y="1544"/>
                </a:cubicBezTo>
                <a:cubicBezTo>
                  <a:pt x="0" y="1622"/>
                  <a:pt x="22" y="2138"/>
                  <a:pt x="387" y="2138"/>
                </a:cubicBezTo>
                <a:cubicBezTo>
                  <a:pt x="1979" y="2137"/>
                  <a:pt x="3723" y="2090"/>
                  <a:pt x="4872" y="830"/>
                </a:cubicBezTo>
                <a:cubicBezTo>
                  <a:pt x="5003" y="685"/>
                  <a:pt x="4989" y="451"/>
                  <a:pt x="4811" y="350"/>
                </a:cubicBezTo>
                <a:cubicBezTo>
                  <a:pt x="4380" y="103"/>
                  <a:pt x="3950" y="0"/>
                  <a:pt x="35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7478660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8"/>
        <p:cNvGrpSpPr/>
        <p:nvPr/>
      </p:nvGrpSpPr>
      <p:grpSpPr>
        <a:xfrm>
          <a:off x="0" y="0"/>
          <a:ext cx="0" cy="0"/>
          <a:chOff x="0" y="0"/>
          <a:chExt cx="0" cy="0"/>
        </a:xfrm>
      </p:grpSpPr>
      <p:sp>
        <p:nvSpPr>
          <p:cNvPr id="79" name="Google Shape;79;p10"/>
          <p:cNvSpPr/>
          <p:nvPr/>
        </p:nvSpPr>
        <p:spPr>
          <a:xfrm>
            <a:off x="0" y="0"/>
            <a:ext cx="12192000" cy="6858000"/>
          </a:xfrm>
          <a:prstGeom prst="rect">
            <a:avLst/>
          </a:prstGeom>
          <a:gradFill>
            <a:gsLst>
              <a:gs pos="0">
                <a:srgbClr val="B0EABC">
                  <a:alpha val="0"/>
                </a:srgbClr>
              </a:gs>
              <a:gs pos="50000">
                <a:srgbClr val="B0EABC">
                  <a:alpha val="47450"/>
                </a:srgbClr>
              </a:gs>
              <a:gs pos="100000">
                <a:srgbClr val="FC9980">
                  <a:alpha val="57647"/>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9120834" y="4776934"/>
            <a:ext cx="1088199" cy="1058445"/>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lt2"/>
              </a:gs>
              <a:gs pos="50000">
                <a:schemeClr val="lt2"/>
              </a:gs>
              <a:gs pos="100000">
                <a:schemeClr val="accent1"/>
              </a:gs>
            </a:gsLst>
            <a:lin ang="10800025"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521533" y="4474301"/>
            <a:ext cx="1710467" cy="1663700"/>
          </a:xfrm>
          <a:custGeom>
            <a:avLst/>
            <a:gdLst/>
            <a:ahLst/>
            <a:cxnLst/>
            <a:rect l="l" t="t" r="r" b="b"/>
            <a:pathLst>
              <a:path w="51314" h="49911" extrusionOk="0">
                <a:moveTo>
                  <a:pt x="25657" y="0"/>
                </a:moveTo>
                <a:cubicBezTo>
                  <a:pt x="23819" y="0"/>
                  <a:pt x="21981" y="701"/>
                  <a:pt x="20579" y="2102"/>
                </a:cubicBezTo>
                <a:lnTo>
                  <a:pt x="2805" y="19877"/>
                </a:lnTo>
                <a:cubicBezTo>
                  <a:pt x="1" y="22680"/>
                  <a:pt x="1" y="27229"/>
                  <a:pt x="2805" y="30032"/>
                </a:cubicBezTo>
                <a:lnTo>
                  <a:pt x="20579" y="47807"/>
                </a:lnTo>
                <a:cubicBezTo>
                  <a:pt x="21981" y="49210"/>
                  <a:pt x="23819" y="49911"/>
                  <a:pt x="25657" y="49911"/>
                </a:cubicBezTo>
                <a:cubicBezTo>
                  <a:pt x="27495" y="49911"/>
                  <a:pt x="29332" y="49210"/>
                  <a:pt x="30734" y="47807"/>
                </a:cubicBezTo>
                <a:lnTo>
                  <a:pt x="48509" y="30032"/>
                </a:lnTo>
                <a:cubicBezTo>
                  <a:pt x="51313" y="27228"/>
                  <a:pt x="51313" y="22680"/>
                  <a:pt x="48509" y="19877"/>
                </a:cubicBezTo>
                <a:lnTo>
                  <a:pt x="30734" y="2102"/>
                </a:lnTo>
                <a:cubicBezTo>
                  <a:pt x="29332" y="701"/>
                  <a:pt x="27494" y="0"/>
                  <a:pt x="25657" y="0"/>
                </a:cubicBezTo>
                <a:close/>
              </a:path>
            </a:pathLst>
          </a:custGeom>
          <a:gradFill>
            <a:gsLst>
              <a:gs pos="0">
                <a:schemeClr val="accent1"/>
              </a:gs>
              <a:gs pos="50000">
                <a:schemeClr val="accent1"/>
              </a:gs>
              <a:gs pos="100000">
                <a:srgbClr val="FC9980"/>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0"/>
          <p:cNvSpPr txBox="1">
            <a:spLocks noGrp="1"/>
          </p:cNvSpPr>
          <p:nvPr>
            <p:ph type="title"/>
          </p:nvPr>
        </p:nvSpPr>
        <p:spPr>
          <a:xfrm>
            <a:off x="960000" y="720000"/>
            <a:ext cx="2688000" cy="2378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sz="3467"/>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Tree>
    <p:extLst>
      <p:ext uri="{BB962C8B-B14F-4D97-AF65-F5344CB8AC3E}">
        <p14:creationId xmlns:p14="http://schemas.microsoft.com/office/powerpoint/2010/main" val="2726853677"/>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77"/>
        <p:cNvGrpSpPr/>
        <p:nvPr/>
      </p:nvGrpSpPr>
      <p:grpSpPr>
        <a:xfrm>
          <a:off x="0" y="0"/>
          <a:ext cx="0" cy="0"/>
          <a:chOff x="0" y="0"/>
          <a:chExt cx="0" cy="0"/>
        </a:xfrm>
      </p:grpSpPr>
      <p:sp>
        <p:nvSpPr>
          <p:cNvPr id="278" name="Google Shape;278;p26"/>
          <p:cNvSpPr/>
          <p:nvPr/>
        </p:nvSpPr>
        <p:spPr>
          <a:xfrm>
            <a:off x="297200" y="250400"/>
            <a:ext cx="11597600" cy="6357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9" name="Google Shape;279;p26"/>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831344884"/>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80"/>
        <p:cNvGrpSpPr/>
        <p:nvPr/>
      </p:nvGrpSpPr>
      <p:grpSpPr>
        <a:xfrm>
          <a:off x="0" y="0"/>
          <a:ext cx="0" cy="0"/>
          <a:chOff x="0" y="0"/>
          <a:chExt cx="0" cy="0"/>
        </a:xfrm>
      </p:grpSpPr>
      <p:sp>
        <p:nvSpPr>
          <p:cNvPr id="281" name="Google Shape;281;p27"/>
          <p:cNvSpPr/>
          <p:nvPr/>
        </p:nvSpPr>
        <p:spPr>
          <a:xfrm>
            <a:off x="297200" y="250400"/>
            <a:ext cx="11597600" cy="6357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2" name="Google Shape;282;p27"/>
          <p:cNvSpPr/>
          <p:nvPr/>
        </p:nvSpPr>
        <p:spPr>
          <a:xfrm>
            <a:off x="279318" y="250301"/>
            <a:ext cx="11633380" cy="635739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83" name="Google Shape;283;p27"/>
          <p:cNvGrpSpPr/>
          <p:nvPr/>
        </p:nvGrpSpPr>
        <p:grpSpPr>
          <a:xfrm>
            <a:off x="441204" y="4404853"/>
            <a:ext cx="1886993" cy="2269953"/>
            <a:chOff x="976302" y="3204714"/>
            <a:chExt cx="1415245" cy="1702465"/>
          </a:xfrm>
        </p:grpSpPr>
        <p:sp>
          <p:nvSpPr>
            <p:cNvPr id="284" name="Google Shape;284;p27"/>
            <p:cNvSpPr/>
            <p:nvPr/>
          </p:nvSpPr>
          <p:spPr>
            <a:xfrm rot="2700000">
              <a:off x="1243077" y="3352454"/>
              <a:ext cx="881695" cy="1119764"/>
            </a:xfrm>
            <a:custGeom>
              <a:avLst/>
              <a:gdLst/>
              <a:ahLst/>
              <a:cxnLst/>
              <a:rect l="l" t="t" r="r" b="b"/>
              <a:pathLst>
                <a:path w="13703" h="17403" extrusionOk="0">
                  <a:moveTo>
                    <a:pt x="9485" y="0"/>
                  </a:moveTo>
                  <a:cubicBezTo>
                    <a:pt x="8414" y="0"/>
                    <a:pt x="7382" y="317"/>
                    <a:pt x="6556" y="1130"/>
                  </a:cubicBezTo>
                  <a:cubicBezTo>
                    <a:pt x="5157" y="2509"/>
                    <a:pt x="5961" y="4188"/>
                    <a:pt x="6993" y="5480"/>
                  </a:cubicBezTo>
                  <a:cubicBezTo>
                    <a:pt x="7619" y="6263"/>
                    <a:pt x="8354" y="6953"/>
                    <a:pt x="8894" y="7805"/>
                  </a:cubicBezTo>
                  <a:cubicBezTo>
                    <a:pt x="9237" y="8343"/>
                    <a:pt x="9339" y="8909"/>
                    <a:pt x="8922" y="9444"/>
                  </a:cubicBezTo>
                  <a:cubicBezTo>
                    <a:pt x="8750" y="9666"/>
                    <a:pt x="8475" y="9742"/>
                    <a:pt x="8162" y="9742"/>
                  </a:cubicBezTo>
                  <a:cubicBezTo>
                    <a:pt x="7545" y="9742"/>
                    <a:pt x="6777" y="9444"/>
                    <a:pt x="6346" y="9367"/>
                  </a:cubicBezTo>
                  <a:cubicBezTo>
                    <a:pt x="6190" y="9339"/>
                    <a:pt x="6039" y="9325"/>
                    <a:pt x="5892" y="9325"/>
                  </a:cubicBezTo>
                  <a:cubicBezTo>
                    <a:pt x="5124" y="9325"/>
                    <a:pt x="4484" y="9705"/>
                    <a:pt x="4144" y="10456"/>
                  </a:cubicBezTo>
                  <a:cubicBezTo>
                    <a:pt x="3632" y="11584"/>
                    <a:pt x="4722" y="12977"/>
                    <a:pt x="4974" y="14119"/>
                  </a:cubicBezTo>
                  <a:cubicBezTo>
                    <a:pt x="3334" y="14346"/>
                    <a:pt x="1" y="15626"/>
                    <a:pt x="2101" y="17330"/>
                  </a:cubicBezTo>
                  <a:cubicBezTo>
                    <a:pt x="2164" y="17381"/>
                    <a:pt x="2233" y="17403"/>
                    <a:pt x="2300" y="17403"/>
                  </a:cubicBezTo>
                  <a:cubicBezTo>
                    <a:pt x="2552" y="17403"/>
                    <a:pt x="2773" y="17094"/>
                    <a:pt x="2532" y="16899"/>
                  </a:cubicBezTo>
                  <a:cubicBezTo>
                    <a:pt x="961" y="15622"/>
                    <a:pt x="4457" y="14734"/>
                    <a:pt x="5325" y="14695"/>
                  </a:cubicBezTo>
                  <a:cubicBezTo>
                    <a:pt x="5483" y="14685"/>
                    <a:pt x="5649" y="14559"/>
                    <a:pt x="5634" y="14389"/>
                  </a:cubicBezTo>
                  <a:cubicBezTo>
                    <a:pt x="5535" y="13318"/>
                    <a:pt x="3836" y="10653"/>
                    <a:pt x="5431" y="9989"/>
                  </a:cubicBezTo>
                  <a:cubicBezTo>
                    <a:pt x="5604" y="9918"/>
                    <a:pt x="5780" y="9889"/>
                    <a:pt x="5959" y="9889"/>
                  </a:cubicBezTo>
                  <a:cubicBezTo>
                    <a:pt x="6682" y="9889"/>
                    <a:pt x="7454" y="10354"/>
                    <a:pt x="8185" y="10354"/>
                  </a:cubicBezTo>
                  <a:cubicBezTo>
                    <a:pt x="8294" y="10354"/>
                    <a:pt x="8402" y="10344"/>
                    <a:pt x="8508" y="10320"/>
                  </a:cubicBezTo>
                  <a:cubicBezTo>
                    <a:pt x="9803" y="10033"/>
                    <a:pt x="10038" y="8746"/>
                    <a:pt x="9531" y="7687"/>
                  </a:cubicBezTo>
                  <a:cubicBezTo>
                    <a:pt x="8835" y="6237"/>
                    <a:pt x="7374" y="5280"/>
                    <a:pt x="6626" y="3847"/>
                  </a:cubicBezTo>
                  <a:cubicBezTo>
                    <a:pt x="5869" y="2391"/>
                    <a:pt x="7111" y="1107"/>
                    <a:pt x="8461" y="709"/>
                  </a:cubicBezTo>
                  <a:cubicBezTo>
                    <a:pt x="8790" y="612"/>
                    <a:pt x="9135" y="570"/>
                    <a:pt x="9487" y="570"/>
                  </a:cubicBezTo>
                  <a:cubicBezTo>
                    <a:pt x="10746" y="570"/>
                    <a:pt x="12093" y="1114"/>
                    <a:pt x="13105" y="1685"/>
                  </a:cubicBezTo>
                  <a:cubicBezTo>
                    <a:pt x="13157" y="1715"/>
                    <a:pt x="13208" y="1728"/>
                    <a:pt x="13256" y="1728"/>
                  </a:cubicBezTo>
                  <a:cubicBezTo>
                    <a:pt x="13526" y="1728"/>
                    <a:pt x="13703" y="1323"/>
                    <a:pt x="13412" y="1159"/>
                  </a:cubicBezTo>
                  <a:cubicBezTo>
                    <a:pt x="12263" y="509"/>
                    <a:pt x="10842" y="0"/>
                    <a:pt x="9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285;p27"/>
            <p:cNvSpPr/>
            <p:nvPr/>
          </p:nvSpPr>
          <p:spPr>
            <a:xfrm rot="2700000">
              <a:off x="1329709" y="4075311"/>
              <a:ext cx="483539" cy="774306"/>
            </a:xfrm>
            <a:custGeom>
              <a:avLst/>
              <a:gdLst/>
              <a:ahLst/>
              <a:cxnLst/>
              <a:rect l="l" t="t" r="r" b="b"/>
              <a:pathLst>
                <a:path w="7515" h="12034" extrusionOk="0">
                  <a:moveTo>
                    <a:pt x="7138" y="0"/>
                  </a:moveTo>
                  <a:cubicBezTo>
                    <a:pt x="7022" y="0"/>
                    <a:pt x="6915" y="67"/>
                    <a:pt x="6894" y="222"/>
                  </a:cubicBezTo>
                  <a:cubicBezTo>
                    <a:pt x="6747" y="1268"/>
                    <a:pt x="5671" y="801"/>
                    <a:pt x="4935" y="1051"/>
                  </a:cubicBezTo>
                  <a:cubicBezTo>
                    <a:pt x="4346" y="1251"/>
                    <a:pt x="4000" y="1972"/>
                    <a:pt x="3870" y="2529"/>
                  </a:cubicBezTo>
                  <a:cubicBezTo>
                    <a:pt x="3522" y="4017"/>
                    <a:pt x="5386" y="5128"/>
                    <a:pt x="5463" y="6569"/>
                  </a:cubicBezTo>
                  <a:cubicBezTo>
                    <a:pt x="5545" y="8103"/>
                    <a:pt x="2537" y="8486"/>
                    <a:pt x="1506" y="9036"/>
                  </a:cubicBezTo>
                  <a:cubicBezTo>
                    <a:pt x="387" y="9633"/>
                    <a:pt x="238" y="10712"/>
                    <a:pt x="639" y="11826"/>
                  </a:cubicBezTo>
                  <a:cubicBezTo>
                    <a:pt x="691" y="11971"/>
                    <a:pt x="815" y="12034"/>
                    <a:pt x="938" y="12034"/>
                  </a:cubicBezTo>
                  <a:cubicBezTo>
                    <a:pt x="1125" y="12034"/>
                    <a:pt x="1308" y="11887"/>
                    <a:pt x="1227" y="11663"/>
                  </a:cubicBezTo>
                  <a:cubicBezTo>
                    <a:pt x="0" y="8271"/>
                    <a:pt x="5774" y="9650"/>
                    <a:pt x="6044" y="6863"/>
                  </a:cubicBezTo>
                  <a:cubicBezTo>
                    <a:pt x="6202" y="5220"/>
                    <a:pt x="4630" y="4371"/>
                    <a:pt x="4455" y="2863"/>
                  </a:cubicBezTo>
                  <a:cubicBezTo>
                    <a:pt x="4276" y="1311"/>
                    <a:pt x="5940" y="1727"/>
                    <a:pt x="6805" y="1594"/>
                  </a:cubicBezTo>
                  <a:cubicBezTo>
                    <a:pt x="7326" y="1511"/>
                    <a:pt x="7427" y="766"/>
                    <a:pt x="7481" y="385"/>
                  </a:cubicBezTo>
                  <a:cubicBezTo>
                    <a:pt x="7514" y="153"/>
                    <a:pt x="7315" y="0"/>
                    <a:pt x="7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27"/>
            <p:cNvSpPr/>
            <p:nvPr/>
          </p:nvSpPr>
          <p:spPr>
            <a:xfrm rot="2700000">
              <a:off x="1344569" y="3579644"/>
              <a:ext cx="729394" cy="1047378"/>
            </a:xfrm>
            <a:custGeom>
              <a:avLst/>
              <a:gdLst/>
              <a:ahLst/>
              <a:cxnLst/>
              <a:rect l="l" t="t" r="r" b="b"/>
              <a:pathLst>
                <a:path w="11336" h="16278" extrusionOk="0">
                  <a:moveTo>
                    <a:pt x="7344" y="1"/>
                  </a:moveTo>
                  <a:cubicBezTo>
                    <a:pt x="6718" y="1"/>
                    <a:pt x="6154" y="163"/>
                    <a:pt x="5762" y="599"/>
                  </a:cubicBezTo>
                  <a:cubicBezTo>
                    <a:pt x="5187" y="1235"/>
                    <a:pt x="5639" y="2299"/>
                    <a:pt x="6007" y="2904"/>
                  </a:cubicBezTo>
                  <a:cubicBezTo>
                    <a:pt x="6436" y="3615"/>
                    <a:pt x="7018" y="4240"/>
                    <a:pt x="7488" y="4923"/>
                  </a:cubicBezTo>
                  <a:cubicBezTo>
                    <a:pt x="8460" y="6332"/>
                    <a:pt x="8248" y="8243"/>
                    <a:pt x="6079" y="8243"/>
                  </a:cubicBezTo>
                  <a:cubicBezTo>
                    <a:pt x="6065" y="8243"/>
                    <a:pt x="6052" y="8243"/>
                    <a:pt x="6038" y="8243"/>
                  </a:cubicBezTo>
                  <a:cubicBezTo>
                    <a:pt x="5906" y="8242"/>
                    <a:pt x="5761" y="8239"/>
                    <a:pt x="5609" y="8239"/>
                  </a:cubicBezTo>
                  <a:cubicBezTo>
                    <a:pt x="4716" y="8239"/>
                    <a:pt x="3585" y="8330"/>
                    <a:pt x="3339" y="9323"/>
                  </a:cubicBezTo>
                  <a:cubicBezTo>
                    <a:pt x="3040" y="10527"/>
                    <a:pt x="5205" y="11022"/>
                    <a:pt x="3961" y="12438"/>
                  </a:cubicBezTo>
                  <a:cubicBezTo>
                    <a:pt x="3117" y="13400"/>
                    <a:pt x="0" y="14565"/>
                    <a:pt x="1603" y="16187"/>
                  </a:cubicBezTo>
                  <a:cubicBezTo>
                    <a:pt x="1665" y="16251"/>
                    <a:pt x="1737" y="16277"/>
                    <a:pt x="1806" y="16277"/>
                  </a:cubicBezTo>
                  <a:cubicBezTo>
                    <a:pt x="2038" y="16277"/>
                    <a:pt x="2247" y="15971"/>
                    <a:pt x="2034" y="15756"/>
                  </a:cubicBezTo>
                  <a:cubicBezTo>
                    <a:pt x="1181" y="14892"/>
                    <a:pt x="2954" y="14016"/>
                    <a:pt x="3552" y="13581"/>
                  </a:cubicBezTo>
                  <a:cubicBezTo>
                    <a:pt x="4141" y="13152"/>
                    <a:pt x="4669" y="12683"/>
                    <a:pt x="4942" y="11995"/>
                  </a:cubicBezTo>
                  <a:cubicBezTo>
                    <a:pt x="5250" y="11219"/>
                    <a:pt x="4599" y="10393"/>
                    <a:pt x="4165" y="9830"/>
                  </a:cubicBezTo>
                  <a:cubicBezTo>
                    <a:pt x="3512" y="8980"/>
                    <a:pt x="4978" y="8845"/>
                    <a:pt x="5746" y="8845"/>
                  </a:cubicBezTo>
                  <a:cubicBezTo>
                    <a:pt x="5862" y="8845"/>
                    <a:pt x="5963" y="8848"/>
                    <a:pt x="6037" y="8852"/>
                  </a:cubicBezTo>
                  <a:cubicBezTo>
                    <a:pt x="6116" y="8857"/>
                    <a:pt x="6192" y="8859"/>
                    <a:pt x="6267" y="8859"/>
                  </a:cubicBezTo>
                  <a:cubicBezTo>
                    <a:pt x="6829" y="8859"/>
                    <a:pt x="7279" y="8728"/>
                    <a:pt x="7768" y="8405"/>
                  </a:cubicBezTo>
                  <a:cubicBezTo>
                    <a:pt x="9797" y="7062"/>
                    <a:pt x="8169" y="4765"/>
                    <a:pt x="7134" y="3425"/>
                  </a:cubicBezTo>
                  <a:cubicBezTo>
                    <a:pt x="6313" y="2361"/>
                    <a:pt x="5506" y="684"/>
                    <a:pt x="7379" y="684"/>
                  </a:cubicBezTo>
                  <a:cubicBezTo>
                    <a:pt x="7439" y="684"/>
                    <a:pt x="7502" y="685"/>
                    <a:pt x="7569" y="689"/>
                  </a:cubicBezTo>
                  <a:cubicBezTo>
                    <a:pt x="8634" y="747"/>
                    <a:pt x="9752" y="1157"/>
                    <a:pt x="10715" y="1591"/>
                  </a:cubicBezTo>
                  <a:cubicBezTo>
                    <a:pt x="10761" y="1612"/>
                    <a:pt x="10807" y="1621"/>
                    <a:pt x="10850" y="1621"/>
                  </a:cubicBezTo>
                  <a:cubicBezTo>
                    <a:pt x="11140" y="1621"/>
                    <a:pt x="11336" y="1206"/>
                    <a:pt x="11022" y="1064"/>
                  </a:cubicBezTo>
                  <a:cubicBezTo>
                    <a:pt x="10156" y="673"/>
                    <a:pt x="8621" y="1"/>
                    <a:pt x="7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27"/>
            <p:cNvSpPr/>
            <p:nvPr/>
          </p:nvSpPr>
          <p:spPr>
            <a:xfrm rot="2700000">
              <a:off x="1268336" y="4074500"/>
              <a:ext cx="323839" cy="535335"/>
            </a:xfrm>
            <a:custGeom>
              <a:avLst/>
              <a:gdLst/>
              <a:ahLst/>
              <a:cxnLst/>
              <a:rect l="l" t="t" r="r" b="b"/>
              <a:pathLst>
                <a:path w="5033" h="8320" extrusionOk="0">
                  <a:moveTo>
                    <a:pt x="4079" y="1"/>
                  </a:moveTo>
                  <a:cubicBezTo>
                    <a:pt x="4011" y="1"/>
                    <a:pt x="3940" y="26"/>
                    <a:pt x="3876" y="85"/>
                  </a:cubicBezTo>
                  <a:cubicBezTo>
                    <a:pt x="3563" y="374"/>
                    <a:pt x="3165" y="763"/>
                    <a:pt x="3373" y="1238"/>
                  </a:cubicBezTo>
                  <a:cubicBezTo>
                    <a:pt x="3500" y="1530"/>
                    <a:pt x="3679" y="1735"/>
                    <a:pt x="3891" y="1969"/>
                  </a:cubicBezTo>
                  <a:cubicBezTo>
                    <a:pt x="5024" y="3217"/>
                    <a:pt x="3896" y="3724"/>
                    <a:pt x="2921" y="4041"/>
                  </a:cubicBezTo>
                  <a:cubicBezTo>
                    <a:pt x="1114" y="4630"/>
                    <a:pt x="1" y="6278"/>
                    <a:pt x="645" y="8110"/>
                  </a:cubicBezTo>
                  <a:cubicBezTo>
                    <a:pt x="696" y="8256"/>
                    <a:pt x="819" y="8319"/>
                    <a:pt x="942" y="8319"/>
                  </a:cubicBezTo>
                  <a:cubicBezTo>
                    <a:pt x="1128" y="8319"/>
                    <a:pt x="1311" y="8173"/>
                    <a:pt x="1232" y="7948"/>
                  </a:cubicBezTo>
                  <a:cubicBezTo>
                    <a:pt x="618" y="6198"/>
                    <a:pt x="1853" y="5032"/>
                    <a:pt x="3408" y="4525"/>
                  </a:cubicBezTo>
                  <a:cubicBezTo>
                    <a:pt x="3927" y="4356"/>
                    <a:pt x="4396" y="4236"/>
                    <a:pt x="4744" y="3792"/>
                  </a:cubicBezTo>
                  <a:cubicBezTo>
                    <a:pt x="4997" y="3470"/>
                    <a:pt x="5033" y="2817"/>
                    <a:pt x="4893" y="2457"/>
                  </a:cubicBezTo>
                  <a:cubicBezTo>
                    <a:pt x="4641" y="1802"/>
                    <a:pt x="3611" y="1160"/>
                    <a:pt x="4308" y="516"/>
                  </a:cubicBezTo>
                  <a:cubicBezTo>
                    <a:pt x="4533" y="307"/>
                    <a:pt x="4321" y="1"/>
                    <a:pt x="4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88" name="Google Shape;288;p27"/>
          <p:cNvSpPr/>
          <p:nvPr/>
        </p:nvSpPr>
        <p:spPr>
          <a:xfrm>
            <a:off x="10148520" y="1211264"/>
            <a:ext cx="1033969" cy="775995"/>
          </a:xfrm>
          <a:custGeom>
            <a:avLst/>
            <a:gdLst/>
            <a:ahLst/>
            <a:cxnLst/>
            <a:rect l="l" t="t" r="r" b="b"/>
            <a:pathLst>
              <a:path w="13503" h="10134" extrusionOk="0">
                <a:moveTo>
                  <a:pt x="8364" y="1"/>
                </a:moveTo>
                <a:cubicBezTo>
                  <a:pt x="7529" y="1"/>
                  <a:pt x="6688" y="228"/>
                  <a:pt x="5961" y="732"/>
                </a:cubicBezTo>
                <a:cubicBezTo>
                  <a:pt x="4296" y="1887"/>
                  <a:pt x="1446" y="7175"/>
                  <a:pt x="4710" y="8219"/>
                </a:cubicBezTo>
                <a:cubicBezTo>
                  <a:pt x="5009" y="8315"/>
                  <a:pt x="5322" y="8359"/>
                  <a:pt x="5637" y="8359"/>
                </a:cubicBezTo>
                <a:cubicBezTo>
                  <a:pt x="6684" y="8359"/>
                  <a:pt x="7760" y="7871"/>
                  <a:pt x="8458" y="7138"/>
                </a:cubicBezTo>
                <a:cubicBezTo>
                  <a:pt x="9401" y="6149"/>
                  <a:pt x="9338" y="4562"/>
                  <a:pt x="8141" y="3856"/>
                </a:cubicBezTo>
                <a:cubicBezTo>
                  <a:pt x="7804" y="3657"/>
                  <a:pt x="7460" y="3565"/>
                  <a:pt x="7139" y="3565"/>
                </a:cubicBezTo>
                <a:cubicBezTo>
                  <a:pt x="6287" y="3565"/>
                  <a:pt x="5602" y="4213"/>
                  <a:pt x="5675" y="5234"/>
                </a:cubicBezTo>
                <a:cubicBezTo>
                  <a:pt x="5719" y="5853"/>
                  <a:pt x="5948" y="6085"/>
                  <a:pt x="6230" y="6085"/>
                </a:cubicBezTo>
                <a:cubicBezTo>
                  <a:pt x="6642" y="6085"/>
                  <a:pt x="7168" y="5592"/>
                  <a:pt x="7403" y="5093"/>
                </a:cubicBezTo>
                <a:cubicBezTo>
                  <a:pt x="7516" y="4850"/>
                  <a:pt x="7305" y="4628"/>
                  <a:pt x="7106" y="4628"/>
                </a:cubicBezTo>
                <a:cubicBezTo>
                  <a:pt x="7016" y="4628"/>
                  <a:pt x="6928" y="4674"/>
                  <a:pt x="6876" y="4786"/>
                </a:cubicBezTo>
                <a:cubicBezTo>
                  <a:pt x="6728" y="5100"/>
                  <a:pt x="6549" y="5277"/>
                  <a:pt x="6426" y="5277"/>
                </a:cubicBezTo>
                <a:cubicBezTo>
                  <a:pt x="6301" y="5277"/>
                  <a:pt x="6234" y="5096"/>
                  <a:pt x="6314" y="4693"/>
                </a:cubicBezTo>
                <a:cubicBezTo>
                  <a:pt x="6578" y="4376"/>
                  <a:pt x="6871" y="4217"/>
                  <a:pt x="7194" y="4217"/>
                </a:cubicBezTo>
                <a:cubicBezTo>
                  <a:pt x="7339" y="4217"/>
                  <a:pt x="7490" y="4249"/>
                  <a:pt x="7648" y="4313"/>
                </a:cubicBezTo>
                <a:cubicBezTo>
                  <a:pt x="8216" y="4444"/>
                  <a:pt x="8475" y="4951"/>
                  <a:pt x="8511" y="5474"/>
                </a:cubicBezTo>
                <a:cubicBezTo>
                  <a:pt x="8601" y="6786"/>
                  <a:pt x="7141" y="7476"/>
                  <a:pt x="6086" y="7699"/>
                </a:cubicBezTo>
                <a:cubicBezTo>
                  <a:pt x="5902" y="7738"/>
                  <a:pt x="5731" y="7756"/>
                  <a:pt x="5573" y="7756"/>
                </a:cubicBezTo>
                <a:cubicBezTo>
                  <a:pt x="4182" y="7756"/>
                  <a:pt x="3781" y="6339"/>
                  <a:pt x="3999" y="5021"/>
                </a:cubicBezTo>
                <a:cubicBezTo>
                  <a:pt x="4403" y="2604"/>
                  <a:pt x="6424" y="570"/>
                  <a:pt x="8580" y="570"/>
                </a:cubicBezTo>
                <a:cubicBezTo>
                  <a:pt x="9532" y="570"/>
                  <a:pt x="10511" y="967"/>
                  <a:pt x="11389" y="1904"/>
                </a:cubicBezTo>
                <a:cubicBezTo>
                  <a:pt x="12726" y="3333"/>
                  <a:pt x="11768" y="5440"/>
                  <a:pt x="10735" y="6714"/>
                </a:cubicBezTo>
                <a:cubicBezTo>
                  <a:pt x="9559" y="8163"/>
                  <a:pt x="7774" y="9222"/>
                  <a:pt x="5914" y="9442"/>
                </a:cubicBezTo>
                <a:cubicBezTo>
                  <a:pt x="5747" y="9461"/>
                  <a:pt x="5582" y="9471"/>
                  <a:pt x="5417" y="9471"/>
                </a:cubicBezTo>
                <a:cubicBezTo>
                  <a:pt x="3428" y="9471"/>
                  <a:pt x="1615" y="8060"/>
                  <a:pt x="1167" y="6092"/>
                </a:cubicBezTo>
                <a:cubicBezTo>
                  <a:pt x="678" y="3949"/>
                  <a:pt x="2072" y="841"/>
                  <a:pt x="4405" y="841"/>
                </a:cubicBezTo>
                <a:cubicBezTo>
                  <a:pt x="4667" y="841"/>
                  <a:pt x="4942" y="880"/>
                  <a:pt x="5227" y="965"/>
                </a:cubicBezTo>
                <a:cubicBezTo>
                  <a:pt x="5259" y="974"/>
                  <a:pt x="5290" y="979"/>
                  <a:pt x="5319" y="979"/>
                </a:cubicBezTo>
                <a:cubicBezTo>
                  <a:pt x="5628" y="979"/>
                  <a:pt x="5733" y="478"/>
                  <a:pt x="5389" y="377"/>
                </a:cubicBezTo>
                <a:cubicBezTo>
                  <a:pt x="5038" y="273"/>
                  <a:pt x="4703" y="224"/>
                  <a:pt x="4384" y="224"/>
                </a:cubicBezTo>
                <a:cubicBezTo>
                  <a:pt x="2590" y="224"/>
                  <a:pt x="1316" y="1757"/>
                  <a:pt x="741" y="3514"/>
                </a:cubicBezTo>
                <a:cubicBezTo>
                  <a:pt x="1" y="5774"/>
                  <a:pt x="847" y="7998"/>
                  <a:pt x="2768" y="9322"/>
                </a:cubicBezTo>
                <a:cubicBezTo>
                  <a:pt x="3592" y="9888"/>
                  <a:pt x="4497" y="10133"/>
                  <a:pt x="5416" y="10133"/>
                </a:cubicBezTo>
                <a:cubicBezTo>
                  <a:pt x="8342" y="10133"/>
                  <a:pt x="11401" y="7642"/>
                  <a:pt x="12385" y="5091"/>
                </a:cubicBezTo>
                <a:cubicBezTo>
                  <a:pt x="13503" y="2193"/>
                  <a:pt x="10960" y="1"/>
                  <a:pt x="836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9" name="Google Shape;289;p27"/>
          <p:cNvSpPr/>
          <p:nvPr/>
        </p:nvSpPr>
        <p:spPr>
          <a:xfrm>
            <a:off x="9059485" y="782280"/>
            <a:ext cx="559355" cy="183605"/>
          </a:xfrm>
          <a:custGeom>
            <a:avLst/>
            <a:gdLst/>
            <a:ahLst/>
            <a:cxnLst/>
            <a:rect l="l" t="t" r="r" b="b"/>
            <a:pathLst>
              <a:path w="7339" h="2409" extrusionOk="0">
                <a:moveTo>
                  <a:pt x="2662" y="1"/>
                </a:moveTo>
                <a:cubicBezTo>
                  <a:pt x="2592" y="1"/>
                  <a:pt x="2521" y="5"/>
                  <a:pt x="2449" y="15"/>
                </a:cubicBezTo>
                <a:cubicBezTo>
                  <a:pt x="1574" y="129"/>
                  <a:pt x="398" y="1234"/>
                  <a:pt x="86" y="2040"/>
                </a:cubicBezTo>
                <a:cubicBezTo>
                  <a:pt x="0" y="2263"/>
                  <a:pt x="182" y="2408"/>
                  <a:pt x="370" y="2408"/>
                </a:cubicBezTo>
                <a:cubicBezTo>
                  <a:pt x="493" y="2408"/>
                  <a:pt x="619" y="2346"/>
                  <a:pt x="674" y="2202"/>
                </a:cubicBezTo>
                <a:cubicBezTo>
                  <a:pt x="887" y="1652"/>
                  <a:pt x="1680" y="1081"/>
                  <a:pt x="2138" y="783"/>
                </a:cubicBezTo>
                <a:cubicBezTo>
                  <a:pt x="2352" y="644"/>
                  <a:pt x="2567" y="587"/>
                  <a:pt x="2782" y="587"/>
                </a:cubicBezTo>
                <a:cubicBezTo>
                  <a:pt x="3436" y="587"/>
                  <a:pt x="4078" y="1118"/>
                  <a:pt x="4602" y="1462"/>
                </a:cubicBezTo>
                <a:cubicBezTo>
                  <a:pt x="4986" y="1713"/>
                  <a:pt x="5344" y="1832"/>
                  <a:pt x="5681" y="1832"/>
                </a:cubicBezTo>
                <a:cubicBezTo>
                  <a:pt x="6223" y="1832"/>
                  <a:pt x="6709" y="1524"/>
                  <a:pt x="7156" y="965"/>
                </a:cubicBezTo>
                <a:cubicBezTo>
                  <a:pt x="7338" y="734"/>
                  <a:pt x="7136" y="428"/>
                  <a:pt x="6921" y="428"/>
                </a:cubicBezTo>
                <a:cubicBezTo>
                  <a:pt x="6853" y="428"/>
                  <a:pt x="6783" y="459"/>
                  <a:pt x="6724" y="533"/>
                </a:cubicBezTo>
                <a:cubicBezTo>
                  <a:pt x="6381" y="963"/>
                  <a:pt x="6038" y="1119"/>
                  <a:pt x="5690" y="1119"/>
                </a:cubicBezTo>
                <a:cubicBezTo>
                  <a:pt x="4758" y="1119"/>
                  <a:pt x="3785" y="1"/>
                  <a:pt x="266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0" name="Google Shape;290;p27"/>
          <p:cNvSpPr/>
          <p:nvPr/>
        </p:nvSpPr>
        <p:spPr>
          <a:xfrm>
            <a:off x="9402098" y="1030804"/>
            <a:ext cx="508517" cy="112801"/>
          </a:xfrm>
          <a:custGeom>
            <a:avLst/>
            <a:gdLst/>
            <a:ahLst/>
            <a:cxnLst/>
            <a:rect l="l" t="t" r="r" b="b"/>
            <a:pathLst>
              <a:path w="6672" h="1480" extrusionOk="0">
                <a:moveTo>
                  <a:pt x="3182" y="0"/>
                </a:moveTo>
                <a:cubicBezTo>
                  <a:pt x="2135" y="0"/>
                  <a:pt x="1120" y="260"/>
                  <a:pt x="241" y="974"/>
                </a:cubicBezTo>
                <a:cubicBezTo>
                  <a:pt x="0" y="1170"/>
                  <a:pt x="220" y="1479"/>
                  <a:pt x="472" y="1479"/>
                </a:cubicBezTo>
                <a:cubicBezTo>
                  <a:pt x="540" y="1479"/>
                  <a:pt x="609" y="1457"/>
                  <a:pt x="673" y="1405"/>
                </a:cubicBezTo>
                <a:cubicBezTo>
                  <a:pt x="1407" y="809"/>
                  <a:pt x="2268" y="595"/>
                  <a:pt x="3157" y="595"/>
                </a:cubicBezTo>
                <a:cubicBezTo>
                  <a:pt x="4175" y="595"/>
                  <a:pt x="5230" y="875"/>
                  <a:pt x="6172" y="1179"/>
                </a:cubicBezTo>
                <a:cubicBezTo>
                  <a:pt x="6206" y="1190"/>
                  <a:pt x="6239" y="1195"/>
                  <a:pt x="6270" y="1195"/>
                </a:cubicBezTo>
                <a:cubicBezTo>
                  <a:pt x="6572" y="1195"/>
                  <a:pt x="6672" y="700"/>
                  <a:pt x="6334" y="590"/>
                </a:cubicBezTo>
                <a:cubicBezTo>
                  <a:pt x="5324" y="264"/>
                  <a:pt x="4237" y="0"/>
                  <a:pt x="31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1" name="Google Shape;291;p27"/>
          <p:cNvSpPr/>
          <p:nvPr/>
        </p:nvSpPr>
        <p:spPr>
          <a:xfrm>
            <a:off x="10960637" y="779603"/>
            <a:ext cx="271376" cy="186303"/>
          </a:xfrm>
          <a:custGeom>
            <a:avLst/>
            <a:gdLst/>
            <a:ahLst/>
            <a:cxnLst/>
            <a:rect l="l" t="t" r="r" b="b"/>
            <a:pathLst>
              <a:path w="3544" h="2433" extrusionOk="0">
                <a:moveTo>
                  <a:pt x="3162" y="0"/>
                </a:moveTo>
                <a:cubicBezTo>
                  <a:pt x="3133" y="0"/>
                  <a:pt x="3103" y="6"/>
                  <a:pt x="3073" y="18"/>
                </a:cubicBezTo>
                <a:cubicBezTo>
                  <a:pt x="2478" y="248"/>
                  <a:pt x="2148" y="662"/>
                  <a:pt x="1718" y="1113"/>
                </a:cubicBezTo>
                <a:cubicBezTo>
                  <a:pt x="1589" y="1248"/>
                  <a:pt x="1620" y="1412"/>
                  <a:pt x="1713" y="1521"/>
                </a:cubicBezTo>
                <a:cubicBezTo>
                  <a:pt x="1625" y="1611"/>
                  <a:pt x="1536" y="1699"/>
                  <a:pt x="1448" y="1788"/>
                </a:cubicBezTo>
                <a:cubicBezTo>
                  <a:pt x="1110" y="1612"/>
                  <a:pt x="755" y="1140"/>
                  <a:pt x="522" y="909"/>
                </a:cubicBezTo>
                <a:cubicBezTo>
                  <a:pt x="461" y="849"/>
                  <a:pt x="386" y="822"/>
                  <a:pt x="312" y="822"/>
                </a:cubicBezTo>
                <a:cubicBezTo>
                  <a:pt x="154" y="822"/>
                  <a:pt x="0" y="943"/>
                  <a:pt x="0" y="1125"/>
                </a:cubicBezTo>
                <a:lnTo>
                  <a:pt x="0" y="1734"/>
                </a:lnTo>
                <a:cubicBezTo>
                  <a:pt x="0" y="1831"/>
                  <a:pt x="56" y="1957"/>
                  <a:pt x="152" y="1999"/>
                </a:cubicBezTo>
                <a:cubicBezTo>
                  <a:pt x="472" y="2135"/>
                  <a:pt x="810" y="2208"/>
                  <a:pt x="1137" y="2320"/>
                </a:cubicBezTo>
                <a:cubicBezTo>
                  <a:pt x="1224" y="2369"/>
                  <a:pt x="1312" y="2411"/>
                  <a:pt x="1399" y="2429"/>
                </a:cubicBezTo>
                <a:cubicBezTo>
                  <a:pt x="1413" y="2431"/>
                  <a:pt x="1427" y="2432"/>
                  <a:pt x="1440" y="2432"/>
                </a:cubicBezTo>
                <a:cubicBezTo>
                  <a:pt x="1457" y="2432"/>
                  <a:pt x="1473" y="2431"/>
                  <a:pt x="1489" y="2431"/>
                </a:cubicBezTo>
                <a:cubicBezTo>
                  <a:pt x="1496" y="2431"/>
                  <a:pt x="1503" y="2433"/>
                  <a:pt x="1511" y="2433"/>
                </a:cubicBezTo>
                <a:cubicBezTo>
                  <a:pt x="1856" y="2411"/>
                  <a:pt x="2122" y="1977"/>
                  <a:pt x="2344" y="1749"/>
                </a:cubicBezTo>
                <a:cubicBezTo>
                  <a:pt x="2732" y="1350"/>
                  <a:pt x="3097" y="928"/>
                  <a:pt x="3416" y="468"/>
                </a:cubicBezTo>
                <a:cubicBezTo>
                  <a:pt x="3544" y="280"/>
                  <a:pt x="3372" y="0"/>
                  <a:pt x="316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984558209"/>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76"/>
        <p:cNvGrpSpPr/>
        <p:nvPr/>
      </p:nvGrpSpPr>
      <p:grpSpPr>
        <a:xfrm>
          <a:off x="0" y="0"/>
          <a:ext cx="0" cy="0"/>
          <a:chOff x="0" y="0"/>
          <a:chExt cx="0" cy="0"/>
        </a:xfrm>
      </p:grpSpPr>
      <p:sp>
        <p:nvSpPr>
          <p:cNvPr id="303" name="Google Shape;303;p3"/>
          <p:cNvSpPr txBox="1">
            <a:spLocks noGrp="1"/>
          </p:cNvSpPr>
          <p:nvPr>
            <p:ph type="title"/>
          </p:nvPr>
        </p:nvSpPr>
        <p:spPr>
          <a:xfrm>
            <a:off x="5017908" y="1548968"/>
            <a:ext cx="3159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333">
                <a:solidFill>
                  <a:schemeClr val="accent6"/>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GB"/>
              <a:t>Click to edit Master title style</a:t>
            </a:r>
            <a:endParaRPr/>
          </a:p>
        </p:txBody>
      </p:sp>
      <p:sp>
        <p:nvSpPr>
          <p:cNvPr id="304" name="Google Shape;304;p3"/>
          <p:cNvSpPr txBox="1">
            <a:spLocks noGrp="1"/>
          </p:cNvSpPr>
          <p:nvPr>
            <p:ph type="subTitle" idx="1"/>
          </p:nvPr>
        </p:nvSpPr>
        <p:spPr>
          <a:xfrm>
            <a:off x="3656400" y="4532233"/>
            <a:ext cx="4879200" cy="7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GB"/>
              <a:t>Click to edit Master subtitle style</a:t>
            </a:r>
            <a:endParaRPr/>
          </a:p>
        </p:txBody>
      </p:sp>
    </p:spTree>
    <p:extLst>
      <p:ext uri="{BB962C8B-B14F-4D97-AF65-F5344CB8AC3E}">
        <p14:creationId xmlns:p14="http://schemas.microsoft.com/office/powerpoint/2010/main" val="1701790266"/>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1F66-5724-3D4C-D6E4-0502483E20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6C9586C-706B-4D28-78C5-7F90051BEF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58694D-3E4D-CE00-48A9-041DD2B1B4CE}"/>
              </a:ext>
            </a:extLst>
          </p:cNvPr>
          <p:cNvSpPr>
            <a:spLocks noGrp="1"/>
          </p:cNvSpPr>
          <p:nvPr>
            <p:ph type="dt" sz="half" idx="10"/>
          </p:nvPr>
        </p:nvSpPr>
        <p:spPr/>
        <p:txBody>
          <a:bodyPr/>
          <a:lstStyle/>
          <a:p>
            <a:fld id="{47A4ED5C-5A53-433E-8A55-46F54CE81DA5}" type="datetime1">
              <a:rPr lang="en-US" smtClean="0"/>
              <a:t>9/4/2023</a:t>
            </a:fld>
            <a:endParaRPr lang="en-US"/>
          </a:p>
        </p:txBody>
      </p:sp>
      <p:sp>
        <p:nvSpPr>
          <p:cNvPr id="5" name="Footer Placeholder 4">
            <a:extLst>
              <a:ext uri="{FF2B5EF4-FFF2-40B4-BE49-F238E27FC236}">
                <a16:creationId xmlns:a16="http://schemas.microsoft.com/office/drawing/2014/main" id="{70CBE293-6B69-50C3-6318-C78798BF0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6F9DC-F776-0A0E-3F45-C01E39F8D004}"/>
              </a:ext>
            </a:extLst>
          </p:cNvPr>
          <p:cNvSpPr>
            <a:spLocks noGrp="1"/>
          </p:cNvSpPr>
          <p:nvPr>
            <p:ph type="sldNum" sz="quarter" idx="12"/>
          </p:nvPr>
        </p:nvSpPr>
        <p:spPr/>
        <p:txBody>
          <a:bodyPr/>
          <a:lstStyle/>
          <a:p>
            <a:fld id="{FAEF9944-A4F6-4C59-AEBD-678D6480B8EA}" type="slidenum">
              <a:rPr lang="en-US" smtClean="0"/>
              <a:t>‹#›</a:t>
            </a:fld>
            <a:endParaRPr lang="en-US"/>
          </a:p>
        </p:txBody>
      </p:sp>
    </p:spTree>
    <p:extLst>
      <p:ext uri="{BB962C8B-B14F-4D97-AF65-F5344CB8AC3E}">
        <p14:creationId xmlns:p14="http://schemas.microsoft.com/office/powerpoint/2010/main" val="24833282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95"/>
        <p:cNvGrpSpPr/>
        <p:nvPr/>
      </p:nvGrpSpPr>
      <p:grpSpPr>
        <a:xfrm>
          <a:off x="0" y="0"/>
          <a:ext cx="0" cy="0"/>
          <a:chOff x="0" y="0"/>
          <a:chExt cx="0" cy="0"/>
        </a:xfrm>
      </p:grpSpPr>
    </p:spTree>
    <p:extLst>
      <p:ext uri="{BB962C8B-B14F-4D97-AF65-F5344CB8AC3E}">
        <p14:creationId xmlns:p14="http://schemas.microsoft.com/office/powerpoint/2010/main" val="6821908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9/4/2023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8614923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7A4ED5C-5A53-433E-8A55-46F54CE81DA5}" type="datetime1">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a:p>
        </p:txBody>
      </p:sp>
    </p:spTree>
    <p:extLst>
      <p:ext uri="{BB962C8B-B14F-4D97-AF65-F5344CB8AC3E}">
        <p14:creationId xmlns:p14="http://schemas.microsoft.com/office/powerpoint/2010/main" val="19740975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9/4/2023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384234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2514623256"/>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16991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theme" Target="../theme/theme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theme" Target="../theme/theme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84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1pPr>
            <a:lvl2pPr lvl="1"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2pPr>
            <a:lvl3pPr lvl="2"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3pPr>
            <a:lvl4pPr lvl="3"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4pPr>
            <a:lvl5pPr lvl="4"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5pPr>
            <a:lvl6pPr lvl="5"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6pPr>
            <a:lvl7pPr lvl="6"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7pPr>
            <a:lvl8pPr lvl="7"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8pPr>
            <a:lvl9pPr lvl="8"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960000" y="1566000"/>
            <a:ext cx="10272000" cy="4572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500247955"/>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 id="2147483794" r:id="rId32"/>
    <p:sldLayoutId id="2147483795" r:id="rId33"/>
    <p:sldLayoutId id="2147483796" r:id="rId34"/>
    <p:sldLayoutId id="2147483797" r:id="rId3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310"/>
        <p:cNvGrpSpPr/>
        <p:nvPr/>
      </p:nvGrpSpPr>
      <p:grpSpPr>
        <a:xfrm>
          <a:off x="0" y="0"/>
          <a:ext cx="0" cy="0"/>
          <a:chOff x="0" y="0"/>
          <a:chExt cx="0" cy="0"/>
        </a:xfrm>
      </p:grpSpPr>
      <p:sp>
        <p:nvSpPr>
          <p:cNvPr id="311" name="Google Shape;311;p35"/>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312" name="Google Shape;312;p35"/>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478285366"/>
      </p:ext>
    </p:extLst>
  </p:cSld>
  <p:clrMap bg1="lt1" tx1="dk1" bg2="dk2" tx2="lt2" accent1="accent1" accent2="accent2" accent3="accent3" accent4="accent4" accent5="accent5" accent6="accent6" hlink="hlink" folHlink="folHlink"/>
  <p:sldLayoutIdLst>
    <p:sldLayoutId id="2147483799" r:id="rId1"/>
    <p:sldLayoutId id="2147483800"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Amatic SC"/>
              <a:buNone/>
              <a:defRPr sz="3000" b="1">
                <a:solidFill>
                  <a:schemeClr val="accent2"/>
                </a:solidFill>
                <a:latin typeface="Amatic SC"/>
                <a:ea typeface="Amatic SC"/>
                <a:cs typeface="Amatic SC"/>
                <a:sym typeface="Amatic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bin"/>
              <a:buChar char="●"/>
              <a:defRPr sz="1800">
                <a:solidFill>
                  <a:schemeClr val="dk2"/>
                </a:solidFill>
                <a:latin typeface="Cabin"/>
                <a:ea typeface="Cabin"/>
                <a:cs typeface="Cabin"/>
                <a:sym typeface="Cabin"/>
              </a:defRPr>
            </a:lvl1pPr>
            <a:lvl2pPr marL="914400" lvl="1"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2pPr>
            <a:lvl3pPr marL="1371600" lvl="2"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3pPr>
            <a:lvl4pPr marL="1828800" lvl="3"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4pPr>
            <a:lvl5pPr marL="2286000" lvl="4"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5pPr>
            <a:lvl6pPr marL="2743200" lvl="5"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6pPr>
            <a:lvl7pPr marL="3200400" lvl="6"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7pPr>
            <a:lvl8pPr marL="3657600" lvl="7" indent="-317500">
              <a:lnSpc>
                <a:spcPct val="115000"/>
              </a:lnSpc>
              <a:spcBef>
                <a:spcPts val="1600"/>
              </a:spcBef>
              <a:spcAft>
                <a:spcPts val="0"/>
              </a:spcAft>
              <a:buClr>
                <a:schemeClr val="dk2"/>
              </a:buClr>
              <a:buSzPts val="1400"/>
              <a:buFont typeface="Cabin"/>
              <a:buChar char="○"/>
              <a:defRPr>
                <a:solidFill>
                  <a:schemeClr val="dk2"/>
                </a:solidFill>
                <a:latin typeface="Cabin"/>
                <a:ea typeface="Cabin"/>
                <a:cs typeface="Cabin"/>
                <a:sym typeface="Cabin"/>
              </a:defRPr>
            </a:lvl8pPr>
            <a:lvl9pPr marL="4114800" lvl="8" indent="-317500">
              <a:lnSpc>
                <a:spcPct val="115000"/>
              </a:lnSpc>
              <a:spcBef>
                <a:spcPts val="1600"/>
              </a:spcBef>
              <a:spcAft>
                <a:spcPts val="1600"/>
              </a:spcAft>
              <a:buClr>
                <a:schemeClr val="dk2"/>
              </a:buClr>
              <a:buSzPts val="1400"/>
              <a:buFont typeface="Cabin"/>
              <a:buChar char="■"/>
              <a:defRPr>
                <a:solidFill>
                  <a:schemeClr val="dk2"/>
                </a:solidFill>
                <a:latin typeface="Cabin"/>
                <a:ea typeface="Cabin"/>
                <a:cs typeface="Cabin"/>
                <a:sym typeface="Cabin"/>
              </a:defRPr>
            </a:lvl9pPr>
          </a:lstStyle>
          <a:p>
            <a:endParaRPr/>
          </a:p>
        </p:txBody>
      </p:sp>
    </p:spTree>
    <p:extLst>
      <p:ext uri="{BB962C8B-B14F-4D97-AF65-F5344CB8AC3E}">
        <p14:creationId xmlns:p14="http://schemas.microsoft.com/office/powerpoint/2010/main" val="471449942"/>
      </p:ext>
    </p:extLst>
  </p:cSld>
  <p:clrMap bg1="lt1" tx1="dk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 id="2147483827" r:id="rId26"/>
    <p:sldLayoutId id="2147483828" r:id="rId2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1867"/>
        <p:cNvGrpSpPr/>
        <p:nvPr/>
      </p:nvGrpSpPr>
      <p:grpSpPr>
        <a:xfrm>
          <a:off x="0" y="0"/>
          <a:ext cx="0" cy="0"/>
          <a:chOff x="0" y="0"/>
          <a:chExt cx="0" cy="0"/>
        </a:xfrm>
      </p:grpSpPr>
      <p:sp>
        <p:nvSpPr>
          <p:cNvPr id="1868" name="Google Shape;1868;p28"/>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869" name="Google Shape;1869;p28"/>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297490711"/>
      </p:ext>
    </p:extLst>
  </p:cSld>
  <p:clrMap bg1="lt1" tx1="dk1" bg2="dk2" tx2="lt2" accent1="accent1" accent2="accent2" accent3="accent3" accent4="accent4" accent5="accent5" accent6="accent6" hlink="hlink" folHlink="folHlink"/>
  <p:sldLayoutIdLst>
    <p:sldLayoutId id="2147483830"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1pPr>
            <a:lvl2pPr lvl="1"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2pPr>
            <a:lvl3pPr lvl="2"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3pPr>
            <a:lvl4pPr lvl="3"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4pPr>
            <a:lvl5pPr lvl="4"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5pPr>
            <a:lvl6pPr lvl="5"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6pPr>
            <a:lvl7pPr lvl="6"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7pPr>
            <a:lvl8pPr lvl="7"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8pPr>
            <a:lvl9pPr lvl="8" rtl="0">
              <a:spcBef>
                <a:spcPts val="0"/>
              </a:spcBef>
              <a:spcAft>
                <a:spcPts val="0"/>
              </a:spcAft>
              <a:buClr>
                <a:schemeClr val="dk1"/>
              </a:buClr>
              <a:buSzPts val="2800"/>
              <a:buFont typeface="Bevan"/>
              <a:buNone/>
              <a:defRPr sz="2800">
                <a:solidFill>
                  <a:schemeClr val="dk1"/>
                </a:solidFill>
                <a:latin typeface="Bevan"/>
                <a:ea typeface="Bevan"/>
                <a:cs typeface="Bevan"/>
                <a:sym typeface="Bevan"/>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verpass"/>
              <a:buChar char="●"/>
              <a:defRPr>
                <a:solidFill>
                  <a:schemeClr val="dk1"/>
                </a:solidFill>
                <a:latin typeface="Overpass"/>
                <a:ea typeface="Overpass"/>
                <a:cs typeface="Overpass"/>
                <a:sym typeface="Overpass"/>
              </a:defRPr>
            </a:lvl1pPr>
            <a:lvl2pPr marL="914400" lvl="1" indent="-317500">
              <a:lnSpc>
                <a:spcPct val="100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2pPr>
            <a:lvl3pPr marL="1371600" lvl="2" indent="-317500">
              <a:lnSpc>
                <a:spcPct val="100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3pPr>
            <a:lvl4pPr marL="1828800" lvl="3" indent="-317500">
              <a:lnSpc>
                <a:spcPct val="100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4pPr>
            <a:lvl5pPr marL="2286000" lvl="4" indent="-317500">
              <a:lnSpc>
                <a:spcPct val="100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5pPr>
            <a:lvl6pPr marL="2743200" lvl="5" indent="-317500">
              <a:lnSpc>
                <a:spcPct val="100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6pPr>
            <a:lvl7pPr marL="3200400" lvl="6" indent="-317500">
              <a:lnSpc>
                <a:spcPct val="100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7pPr>
            <a:lvl8pPr marL="3657600" lvl="7" indent="-317500">
              <a:lnSpc>
                <a:spcPct val="100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8pPr>
            <a:lvl9pPr marL="4114800" lvl="8" indent="-317500">
              <a:lnSpc>
                <a:spcPct val="100000"/>
              </a:lnSpc>
              <a:spcBef>
                <a:spcPts val="1600"/>
              </a:spcBef>
              <a:spcAft>
                <a:spcPts val="1600"/>
              </a:spcAft>
              <a:buClr>
                <a:schemeClr val="dk1"/>
              </a:buClr>
              <a:buSzPts val="1400"/>
              <a:buFont typeface="Overpass"/>
              <a:buChar char="■"/>
              <a:defRPr>
                <a:solidFill>
                  <a:schemeClr val="dk1"/>
                </a:solidFill>
                <a:latin typeface="Overpass"/>
                <a:ea typeface="Overpass"/>
                <a:cs typeface="Overpass"/>
                <a:sym typeface="Overpass"/>
              </a:defRPr>
            </a:lvl9pPr>
          </a:lstStyle>
          <a:p>
            <a:endParaRPr/>
          </a:p>
        </p:txBody>
      </p:sp>
    </p:spTree>
    <p:extLst>
      <p:ext uri="{BB962C8B-B14F-4D97-AF65-F5344CB8AC3E}">
        <p14:creationId xmlns:p14="http://schemas.microsoft.com/office/powerpoint/2010/main" val="2562895635"/>
      </p:ext>
    </p:extLst>
  </p:cSld>
  <p:clrMap bg1="lt1" tx1="dk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 id="2147483858" r:id="rId27"/>
    <p:sldLayoutId id="2147483859" r:id="rId2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292"/>
        <p:cNvGrpSpPr/>
        <p:nvPr/>
      </p:nvGrpSpPr>
      <p:grpSpPr>
        <a:xfrm>
          <a:off x="0" y="0"/>
          <a:ext cx="0" cy="0"/>
          <a:chOff x="0" y="0"/>
          <a:chExt cx="0" cy="0"/>
        </a:xfrm>
      </p:grpSpPr>
      <p:sp>
        <p:nvSpPr>
          <p:cNvPr id="293" name="Google Shape;293;p28"/>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94" name="Google Shape;294;p28"/>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666627261"/>
      </p:ext>
    </p:extLst>
  </p:cSld>
  <p:clrMap bg1="lt1" tx1="dk1" bg2="dk2" tx2="lt2" accent1="accent1" accent2="accent2" accent3="accent3" accent4="accent4" accent5="accent5" accent6="accent6" hlink="hlink" folHlink="folHlink"/>
  <p:sldLayoutIdLst>
    <p:sldLayoutId id="2147483861"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9/4/2023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014056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9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9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9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9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9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9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9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9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9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9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9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9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9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9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9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9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9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9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9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9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9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9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9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9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9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9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9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9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9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9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9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9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9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9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9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9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9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9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96.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9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9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9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9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9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9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9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96.xml"/></Relationships>
</file>

<file path=ppt/slides/_rels/slide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9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9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9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9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9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77BD598-6C1B-641B-F6D4-C751B5A07E05}"/>
              </a:ext>
            </a:extLst>
          </p:cNvPr>
          <p:cNvSpPr>
            <a:spLocks noGrp="1"/>
          </p:cNvSpPr>
          <p:nvPr>
            <p:ph type="ctrTitle"/>
          </p:nvPr>
        </p:nvSpPr>
        <p:spPr>
          <a:xfrm>
            <a:off x="1518169" y="1297847"/>
            <a:ext cx="9155662" cy="2474601"/>
          </a:xfrm>
        </p:spPr>
        <p:txBody>
          <a:bodyPr vert="horz" lIns="109728" tIns="109728" rIns="109728" bIns="91440" rtlCol="0" anchor="b">
            <a:noAutofit/>
          </a:bodyPr>
          <a:lstStyle/>
          <a:p>
            <a:r>
              <a:rPr lang="en-US" sz="7200" b="1">
                <a:solidFill>
                  <a:schemeClr val="tx1"/>
                </a:solidFill>
                <a:latin typeface="Franklin Gothic"/>
              </a:rPr>
              <a:t>Intro to</a:t>
            </a:r>
            <a:r>
              <a:rPr lang="en-US" b="1">
                <a:solidFill>
                  <a:schemeClr val="tx1"/>
                </a:solidFill>
                <a:latin typeface="Franklin Gothic"/>
              </a:rPr>
              <a:t> </a:t>
            </a:r>
            <a:r>
              <a:rPr lang="en-US" sz="7200" b="1">
                <a:solidFill>
                  <a:schemeClr val="tx1"/>
                </a:solidFill>
                <a:latin typeface="Franklin Gothic"/>
              </a:rPr>
              <a:t> Transition</a:t>
            </a:r>
            <a:br>
              <a:rPr lang="en-US" sz="7200" b="1">
                <a:latin typeface="Franklin Gothic"/>
              </a:rPr>
            </a:br>
            <a:r>
              <a:rPr lang="en-US" sz="7200" b="1">
                <a:solidFill>
                  <a:schemeClr val="tx1"/>
                </a:solidFill>
                <a:latin typeface="Franklin Gothic"/>
              </a:rPr>
              <a:t>Bell </a:t>
            </a:r>
            <a:r>
              <a:rPr lang="en-US" b="1">
                <a:solidFill>
                  <a:schemeClr val="tx1"/>
                </a:solidFill>
                <a:latin typeface="Franklin Gothic"/>
              </a:rPr>
              <a:t>Ringers</a:t>
            </a:r>
            <a:r>
              <a:rPr lang="en-US" sz="7200" b="1">
                <a:solidFill>
                  <a:schemeClr val="tx1"/>
                </a:solidFill>
                <a:latin typeface="Franklin Gothic"/>
              </a:rPr>
              <a:t> </a:t>
            </a:r>
            <a:endParaRPr lang="en-US" sz="7200" b="1">
              <a:solidFill>
                <a:schemeClr val="tx1"/>
              </a:solidFill>
              <a:latin typeface="Franklin Gothic"/>
              <a:ea typeface="Meiryo"/>
            </a:endParaRPr>
          </a:p>
        </p:txBody>
      </p:sp>
      <p:sp>
        <p:nvSpPr>
          <p:cNvPr id="9" name="Subtitle 2">
            <a:extLst>
              <a:ext uri="{FF2B5EF4-FFF2-40B4-BE49-F238E27FC236}">
                <a16:creationId xmlns:a16="http://schemas.microsoft.com/office/drawing/2014/main" id="{451D6F99-1E23-E4B3-92BA-A9C9FF62F865}"/>
              </a:ext>
            </a:extLst>
          </p:cNvPr>
          <p:cNvSpPr>
            <a:spLocks noGrp="1"/>
          </p:cNvSpPr>
          <p:nvPr>
            <p:ph type="subTitle" idx="1"/>
          </p:nvPr>
        </p:nvSpPr>
        <p:spPr>
          <a:xfrm>
            <a:off x="3157660" y="3916287"/>
            <a:ext cx="5876679" cy="1345689"/>
          </a:xfrm>
        </p:spPr>
        <p:txBody>
          <a:bodyPr anchor="t">
            <a:noAutofit/>
          </a:bodyPr>
          <a:lstStyle/>
          <a:p>
            <a:r>
              <a:rPr lang="en-US" sz="3200">
                <a:solidFill>
                  <a:schemeClr val="tx1"/>
                </a:solidFill>
              </a:rPr>
              <a:t>By Peighton Pratt M.Ed.,</a:t>
            </a:r>
          </a:p>
          <a:p>
            <a:r>
              <a:rPr lang="en-US" sz="3200">
                <a:solidFill>
                  <a:schemeClr val="tx1"/>
                </a:solidFill>
              </a:rPr>
              <a:t>Christy Jolliff M.Ed.,</a:t>
            </a:r>
          </a:p>
          <a:p>
            <a:r>
              <a:rPr lang="en-US" sz="3200">
                <a:solidFill>
                  <a:schemeClr val="tx1"/>
                </a:solidFill>
              </a:rPr>
              <a:t>&amp; Melissa Wicker, Ph.D.</a:t>
            </a:r>
          </a:p>
        </p:txBody>
      </p:sp>
    </p:spTree>
    <p:extLst>
      <p:ext uri="{BB962C8B-B14F-4D97-AF65-F5344CB8AC3E}">
        <p14:creationId xmlns:p14="http://schemas.microsoft.com/office/powerpoint/2010/main" val="273219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400"/>
                                        <p:tgtEl>
                                          <p:spTgt spid="9">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4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400"/>
                                        <p:tgtEl>
                                          <p:spTgt spid="9">
                                            <p:txEl>
                                              <p:pRg st="2" end="2"/>
                                            </p:txEl>
                                          </p:spTgt>
                                        </p:tgtEl>
                                      </p:cBhvr>
                                    </p:animEffect>
                                  </p:childTnLst>
                                </p:cTn>
                              </p:par>
                              <p:par>
                                <p:cTn id="16" presetID="10" presetClass="entr" presetSubtype="0" fill="hold" grpId="0" nodeType="withEffect">
                                  <p:stCondLst>
                                    <p:cond delay="100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rPr>
              <a:t>Name a nice thing someone has said about you.</a:t>
            </a:r>
          </a:p>
          <a:p>
            <a:pPr marL="0" indent="0" algn="ctr">
              <a:buNone/>
            </a:pPr>
            <a:endParaRPr lang="en-US" sz="5500">
              <a:solidFill>
                <a:schemeClr val="tx1"/>
              </a:solidFill>
            </a:endParaRPr>
          </a:p>
          <a:p>
            <a:pPr marL="0" indent="0" algn="ctr">
              <a:buNone/>
            </a:pPr>
            <a:r>
              <a:rPr lang="en-US" sz="5500">
                <a:solidFill>
                  <a:schemeClr val="accent6"/>
                </a:solidFill>
              </a:rPr>
              <a:t>____ said that I ____.</a:t>
            </a:r>
          </a:p>
        </p:txBody>
      </p:sp>
      <p:sp>
        <p:nvSpPr>
          <p:cNvPr id="11" name="Rectangle 10">
            <a:extLst>
              <a:ext uri="{FF2B5EF4-FFF2-40B4-BE49-F238E27FC236}">
                <a16:creationId xmlns:a16="http://schemas.microsoft.com/office/drawing/2014/main" id="{59681557-D9A6-AAC1-5EA8-B34F1E841A67}"/>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tle 1">
            <a:extLst>
              <a:ext uri="{FF2B5EF4-FFF2-40B4-BE49-F238E27FC236}">
                <a16:creationId xmlns:a16="http://schemas.microsoft.com/office/drawing/2014/main" id="{F57EB504-BC47-26AC-11F1-B044C29F9A71}"/>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12510810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rPr>
              <a:t>Would you rather live alone or with others? </a:t>
            </a:r>
            <a:endParaRPr lang="en-US">
              <a:solidFill>
                <a:schemeClr val="tx1"/>
              </a:solidFill>
            </a:endParaRPr>
          </a:p>
          <a:p>
            <a:pPr marL="0" indent="0" algn="ctr">
              <a:buNone/>
            </a:pPr>
            <a:r>
              <a:rPr lang="en-US" sz="5500" i="1">
                <a:solidFill>
                  <a:schemeClr val="accent4"/>
                </a:solidFill>
                <a:ea typeface="+mn-lt"/>
                <a:cs typeface="+mn-lt"/>
              </a:rPr>
              <a:t>Why?</a:t>
            </a:r>
            <a:endParaRPr lang="en-US">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live </a:t>
            </a:r>
            <a:r>
              <a:rPr lang="en-US" sz="5500" b="1" u="sng">
                <a:solidFill>
                  <a:schemeClr val="accent4"/>
                </a:solidFill>
                <a:ea typeface="+mn-lt"/>
                <a:cs typeface="+mn-lt"/>
              </a:rPr>
              <a:t>[</a:t>
            </a:r>
            <a:r>
              <a:rPr lang="en-US" sz="5500" b="1" i="1" u="sng">
                <a:solidFill>
                  <a:schemeClr val="accent4"/>
                </a:solidFill>
                <a:ea typeface="+mn-lt"/>
                <a:cs typeface="+mn-lt"/>
              </a:rPr>
              <a:t>alone/with others</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E4592E38-E32D-2F51-DC04-6D7A2E5FCF02}"/>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F7D6167C-0AD6-9AB2-CE36-99E58CADBCDE}"/>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747184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59170"/>
            <a:ext cx="11480799" cy="5398830"/>
          </a:xfrm>
        </p:spPr>
        <p:txBody>
          <a:bodyPr anchor="ctr">
            <a:normAutofit lnSpcReduction="10000"/>
          </a:bodyPr>
          <a:lstStyle/>
          <a:p>
            <a:pPr marL="0" indent="0" algn="ctr">
              <a:buNone/>
            </a:pPr>
            <a:r>
              <a:rPr lang="en-US" sz="5500">
                <a:solidFill>
                  <a:schemeClr val="tx1"/>
                </a:solidFill>
              </a:rPr>
              <a:t>Would you rather live in an apartment or a house?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live in </a:t>
            </a:r>
            <a:r>
              <a:rPr lang="en-US" sz="5500" b="1" u="sng">
                <a:solidFill>
                  <a:schemeClr val="accent4"/>
                </a:solidFill>
                <a:ea typeface="+mn-lt"/>
                <a:cs typeface="+mn-lt"/>
              </a:rPr>
              <a:t>[</a:t>
            </a:r>
            <a:r>
              <a:rPr lang="en-US" sz="5500" b="1" i="1" u="sng">
                <a:solidFill>
                  <a:schemeClr val="accent4"/>
                </a:solidFill>
                <a:ea typeface="+mn-lt"/>
                <a:cs typeface="+mn-lt"/>
              </a:rPr>
              <a:t>an apartment/</a:t>
            </a:r>
            <a:endParaRPr lang="en-US" sz="5500">
              <a:solidFill>
                <a:schemeClr val="accent4"/>
              </a:solidFill>
              <a:ea typeface="Meiryo"/>
              <a:cs typeface="+mn-lt"/>
            </a:endParaRPr>
          </a:p>
          <a:p>
            <a:pPr marL="0" indent="0" algn="ctr">
              <a:buNone/>
            </a:pPr>
            <a:r>
              <a:rPr lang="en-US" sz="5500" b="1" i="1" u="sng">
                <a:solidFill>
                  <a:schemeClr val="accent4"/>
                </a:solidFill>
                <a:ea typeface="+mn-lt"/>
                <a:cs typeface="+mn-lt"/>
              </a:rPr>
              <a:t>a house</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6C4617FE-B466-F925-1F78-100244AAA611}"/>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1E9806A2-A9BB-0A2B-88D8-47F6FDAF1D7C}"/>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22179565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599"/>
          </a:xfrm>
        </p:spPr>
        <p:txBody>
          <a:bodyPr anchor="ctr">
            <a:normAutofit/>
          </a:bodyPr>
          <a:lstStyle/>
          <a:p>
            <a:pPr marL="0" indent="0" algn="ctr">
              <a:buNone/>
            </a:pPr>
            <a:r>
              <a:rPr lang="en-US" sz="5500">
                <a:solidFill>
                  <a:schemeClr val="tx1"/>
                </a:solidFill>
              </a:rPr>
              <a:t>Would you rather live in a big city or a small town?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live in a </a:t>
            </a:r>
            <a:r>
              <a:rPr lang="en-US" sz="5500" b="1" u="sng">
                <a:solidFill>
                  <a:schemeClr val="accent4"/>
                </a:solidFill>
                <a:ea typeface="+mn-lt"/>
                <a:cs typeface="+mn-lt"/>
              </a:rPr>
              <a:t>[</a:t>
            </a:r>
            <a:r>
              <a:rPr lang="en-US" sz="5500" b="1" i="1" u="sng">
                <a:solidFill>
                  <a:schemeClr val="accent4"/>
                </a:solidFill>
                <a:ea typeface="+mn-lt"/>
                <a:cs typeface="+mn-lt"/>
              </a:rPr>
              <a:t>big city/</a:t>
            </a:r>
            <a:endParaRPr lang="en-US" sz="5500">
              <a:solidFill>
                <a:schemeClr val="accent4"/>
              </a:solidFill>
              <a:ea typeface="Meiryo"/>
              <a:cs typeface="+mn-lt"/>
            </a:endParaRPr>
          </a:p>
          <a:p>
            <a:pPr marL="0" indent="0" algn="ctr">
              <a:buNone/>
            </a:pPr>
            <a:r>
              <a:rPr lang="en-US" sz="5500" b="1" i="1" u="sng">
                <a:solidFill>
                  <a:schemeClr val="accent4"/>
                </a:solidFill>
                <a:ea typeface="+mn-lt"/>
                <a:cs typeface="+mn-lt"/>
              </a:rPr>
              <a:t>small town</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2E9AEEA1-0C42-26FF-43CA-5D3BED3F83EC}"/>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B3A352D2-05B2-7D25-62EE-85D43AB520F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3994455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rPr>
              <a:t>Would you rather cook dinner or wash the dishes?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a:t>
            </a:r>
            <a:r>
              <a:rPr lang="en-US" sz="5500" b="1" u="sng">
                <a:solidFill>
                  <a:schemeClr val="accent4"/>
                </a:solidFill>
                <a:ea typeface="+mn-lt"/>
                <a:cs typeface="+mn-lt"/>
              </a:rPr>
              <a:t>[</a:t>
            </a:r>
            <a:r>
              <a:rPr lang="en-US" sz="5500" b="1" i="1" u="sng">
                <a:solidFill>
                  <a:schemeClr val="accent4"/>
                </a:solidFill>
                <a:ea typeface="+mn-lt"/>
                <a:cs typeface="+mn-lt"/>
              </a:rPr>
              <a:t>cook dinner/wash the dishes</a:t>
            </a:r>
            <a:r>
              <a:rPr lang="en-US" sz="5500" b="1" u="sng">
                <a:solidFill>
                  <a:schemeClr val="accent4"/>
                </a:solidFill>
                <a:ea typeface="+mn-lt"/>
                <a:cs typeface="+mn-lt"/>
              </a:rPr>
              <a:t>] </a:t>
            </a:r>
            <a:r>
              <a:rPr lang="en-US" sz="5500">
                <a:solidFill>
                  <a:schemeClr val="accent4"/>
                </a:solidFill>
                <a:ea typeface="+mn-lt"/>
                <a:cs typeface="+mn-lt"/>
              </a:rPr>
              <a:t>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6E1AB2B3-8420-0562-ED00-73D613496CA4}"/>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96D2158B-0E52-E89E-649E-635ACEB0A84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13281390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clean the kitchen or the bathroom?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clean the </a:t>
            </a:r>
            <a:r>
              <a:rPr lang="en-US" sz="5500" b="1" u="sng">
                <a:solidFill>
                  <a:schemeClr val="accent4"/>
                </a:solidFill>
                <a:ea typeface="+mn-lt"/>
                <a:cs typeface="+mn-lt"/>
              </a:rPr>
              <a:t>[</a:t>
            </a:r>
            <a:r>
              <a:rPr lang="en-US" sz="5500" b="1" i="1" u="sng">
                <a:solidFill>
                  <a:schemeClr val="accent4"/>
                </a:solidFill>
                <a:ea typeface="+mn-lt"/>
                <a:cs typeface="+mn-lt"/>
              </a:rPr>
              <a:t>kitchen/bathroom</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CB7C0B2C-CF4F-B1A7-560B-CCAC2AD3F22E}"/>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EEA4709E-4A62-16C6-9CB7-E4A4D750B3B7}"/>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11333501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rPr>
              <a:t>Would you rather do the laundry or take out the trash?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a:t>
            </a:r>
            <a:r>
              <a:rPr lang="en-US" sz="5500" b="1" u="sng">
                <a:solidFill>
                  <a:schemeClr val="accent4"/>
                </a:solidFill>
                <a:ea typeface="+mn-lt"/>
                <a:cs typeface="+mn-lt"/>
              </a:rPr>
              <a:t>[</a:t>
            </a:r>
            <a:r>
              <a:rPr lang="en-US" sz="5500" b="1" i="1" u="sng">
                <a:solidFill>
                  <a:schemeClr val="accent4"/>
                </a:solidFill>
                <a:ea typeface="+mn-lt"/>
                <a:cs typeface="+mn-lt"/>
              </a:rPr>
              <a:t>do the laundry/take out the trash</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5" name="Rectangle 4">
            <a:extLst>
              <a:ext uri="{FF2B5EF4-FFF2-40B4-BE49-F238E27FC236}">
                <a16:creationId xmlns:a16="http://schemas.microsoft.com/office/drawing/2014/main" id="{0909DC9D-6F16-34DC-2347-F24F0DF94B40}"/>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1">
            <a:extLst>
              <a:ext uri="{FF2B5EF4-FFF2-40B4-BE49-F238E27FC236}">
                <a16:creationId xmlns:a16="http://schemas.microsoft.com/office/drawing/2014/main" id="{643D55A6-0372-DC33-BD91-F3A71229126B}"/>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9966403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sweep the floor or vacuum the carpet?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a:t>
            </a:r>
            <a:r>
              <a:rPr lang="en-US" sz="5500" b="1" u="sng">
                <a:solidFill>
                  <a:schemeClr val="accent4"/>
                </a:solidFill>
                <a:ea typeface="+mn-lt"/>
                <a:cs typeface="+mn-lt"/>
              </a:rPr>
              <a:t>[</a:t>
            </a:r>
            <a:r>
              <a:rPr lang="en-US" sz="5500" b="1" i="1" u="sng">
                <a:solidFill>
                  <a:schemeClr val="accent4"/>
                </a:solidFill>
                <a:ea typeface="+mn-lt"/>
                <a:cs typeface="+mn-lt"/>
              </a:rPr>
              <a:t>sweep the floor/</a:t>
            </a:r>
            <a:endParaRPr lang="en-US" sz="5500">
              <a:solidFill>
                <a:schemeClr val="accent4"/>
              </a:solidFill>
              <a:ea typeface="Meiryo"/>
              <a:cs typeface="+mn-lt"/>
            </a:endParaRPr>
          </a:p>
          <a:p>
            <a:pPr marL="0" indent="0" algn="ctr">
              <a:buNone/>
            </a:pPr>
            <a:r>
              <a:rPr lang="en-US" sz="5500" b="1" i="1" u="sng">
                <a:solidFill>
                  <a:schemeClr val="accent4"/>
                </a:solidFill>
                <a:ea typeface="+mn-lt"/>
                <a:cs typeface="+mn-lt"/>
              </a:rPr>
              <a:t>vacuum the carpet</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B8A0B793-991E-3D2E-978A-5B19F85535CF}"/>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1C741254-0AFD-B378-0372-F0ADE38AAAD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2287731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rPr>
              <a:t>Would you rather have a big pet or small pet?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have a </a:t>
            </a:r>
            <a:r>
              <a:rPr lang="en-US" sz="5500" b="1" u="sng">
                <a:solidFill>
                  <a:schemeClr val="accent4"/>
                </a:solidFill>
                <a:ea typeface="+mn-lt"/>
                <a:cs typeface="+mn-lt"/>
              </a:rPr>
              <a:t>[</a:t>
            </a:r>
            <a:r>
              <a:rPr lang="en-US" sz="5500" b="1" i="1" u="sng">
                <a:solidFill>
                  <a:schemeClr val="accent4"/>
                </a:solidFill>
                <a:ea typeface="+mn-lt"/>
                <a:cs typeface="+mn-lt"/>
              </a:rPr>
              <a:t>big/small</a:t>
            </a:r>
            <a:r>
              <a:rPr lang="en-US" sz="5500" b="1" u="sng">
                <a:solidFill>
                  <a:schemeClr val="accent4"/>
                </a:solidFill>
                <a:ea typeface="+mn-lt"/>
                <a:cs typeface="+mn-lt"/>
              </a:rPr>
              <a:t>]</a:t>
            </a:r>
            <a:r>
              <a:rPr lang="en-US" sz="5500">
                <a:solidFill>
                  <a:schemeClr val="accent4"/>
                </a:solidFill>
                <a:ea typeface="+mn-lt"/>
                <a:cs typeface="+mn-lt"/>
              </a:rPr>
              <a:t> pet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E81F2D33-1856-BDC9-CC8B-9BDB4CFE7855}"/>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860E2399-8595-F3EF-EFDA-AFE510E7D4C0}"/>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8353225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have an inside pet or outside pet?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have an </a:t>
            </a:r>
            <a:r>
              <a:rPr lang="en-US" sz="5500" b="1" u="sng">
                <a:solidFill>
                  <a:schemeClr val="accent4"/>
                </a:solidFill>
                <a:ea typeface="+mn-lt"/>
                <a:cs typeface="+mn-lt"/>
              </a:rPr>
              <a:t>[</a:t>
            </a:r>
            <a:r>
              <a:rPr lang="en-US" sz="5500" b="1" i="1" u="sng">
                <a:solidFill>
                  <a:schemeClr val="accent4"/>
                </a:solidFill>
                <a:ea typeface="+mn-lt"/>
                <a:cs typeface="+mn-lt"/>
              </a:rPr>
              <a:t>inside/outside</a:t>
            </a:r>
            <a:r>
              <a:rPr lang="en-US" sz="5500" b="1" u="sng">
                <a:solidFill>
                  <a:schemeClr val="accent4"/>
                </a:solidFill>
                <a:ea typeface="+mn-lt"/>
                <a:cs typeface="+mn-lt"/>
              </a:rPr>
              <a:t>]</a:t>
            </a:r>
            <a:r>
              <a:rPr lang="en-US" sz="5500">
                <a:solidFill>
                  <a:schemeClr val="accent4"/>
                </a:solidFill>
                <a:ea typeface="+mn-lt"/>
                <a:cs typeface="+mn-lt"/>
              </a:rPr>
              <a:t> pet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9225B3CE-42A5-7567-3CA1-E9F0D206EFE6}"/>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9125D506-AF56-B533-F380-D0E32B6921BD}"/>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25898531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9673" y="1422400"/>
            <a:ext cx="11462327" cy="5435600"/>
          </a:xfrm>
        </p:spPr>
        <p:txBody>
          <a:bodyPr anchor="ctr">
            <a:normAutofit/>
          </a:bodyPr>
          <a:lstStyle/>
          <a:p>
            <a:pPr marL="0" indent="0" algn="ctr">
              <a:buNone/>
            </a:pPr>
            <a:r>
              <a:rPr lang="en-US" sz="5500">
                <a:solidFill>
                  <a:schemeClr val="tx1"/>
                </a:solidFill>
              </a:rPr>
              <a:t>Would you rather have a pet bird or a pet fish? </a:t>
            </a:r>
          </a:p>
          <a:p>
            <a:pPr marL="0" indent="0" algn="ctr">
              <a:buNone/>
            </a:pPr>
            <a:r>
              <a:rPr lang="en-US" sz="5500">
                <a:solidFill>
                  <a:schemeClr val="accent4"/>
                </a:solidFill>
                <a:ea typeface="Meiryo"/>
              </a:rPr>
              <a:t>Why?</a:t>
            </a:r>
            <a:endParaRPr lang="en-US" sz="5500">
              <a:solidFill>
                <a:schemeClr val="accent4"/>
              </a:solidFill>
            </a:endParaRPr>
          </a:p>
          <a:p>
            <a:pPr marL="0" indent="0" algn="ctr">
              <a:buNone/>
            </a:pPr>
            <a:endParaRPr lang="en-US" sz="5500">
              <a:solidFill>
                <a:schemeClr val="accent4"/>
              </a:solidFill>
              <a:ea typeface="Meiryo"/>
            </a:endParaRPr>
          </a:p>
          <a:p>
            <a:pPr marL="0" indent="0" algn="ctr">
              <a:buNone/>
            </a:pPr>
            <a:r>
              <a:rPr lang="en-US" sz="5500">
                <a:solidFill>
                  <a:schemeClr val="accent4"/>
                </a:solidFill>
                <a:ea typeface="+mn-lt"/>
                <a:cs typeface="+mn-lt"/>
              </a:rPr>
              <a:t>I would rather have a pet </a:t>
            </a:r>
            <a:r>
              <a:rPr lang="en-US" sz="5500" b="1" u="sng">
                <a:solidFill>
                  <a:schemeClr val="accent4"/>
                </a:solidFill>
                <a:ea typeface="+mn-lt"/>
                <a:cs typeface="+mn-lt"/>
              </a:rPr>
              <a:t>[</a:t>
            </a:r>
            <a:r>
              <a:rPr lang="en-US" sz="5500" b="1" i="1" u="sng">
                <a:solidFill>
                  <a:schemeClr val="accent4"/>
                </a:solidFill>
                <a:ea typeface="+mn-lt"/>
                <a:cs typeface="+mn-lt"/>
              </a:rPr>
              <a:t>bird/fish</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818651C9-489A-8A4A-00F1-D988D581A794}"/>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2D460FE3-0919-6208-C8CF-1D5C97E1D018}"/>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70356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ea typeface="Meiryo"/>
              </a:rPr>
              <a:t>What is the best thing about school?</a:t>
            </a:r>
          </a:p>
          <a:p>
            <a:pPr marL="0" indent="0" algn="ctr">
              <a:buNone/>
            </a:pPr>
            <a:endParaRPr lang="en-US" sz="5500">
              <a:solidFill>
                <a:schemeClr val="tx1"/>
              </a:solidFill>
              <a:ea typeface="Meiryo"/>
            </a:endParaRPr>
          </a:p>
          <a:p>
            <a:pPr marL="0" indent="0" algn="ctr">
              <a:buNone/>
            </a:pPr>
            <a:r>
              <a:rPr lang="en-US" sz="5500">
                <a:solidFill>
                  <a:schemeClr val="accent6"/>
                </a:solidFill>
              </a:rPr>
              <a:t>The best thing about school is ____. </a:t>
            </a:r>
            <a:endParaRPr lang="en-US" sz="5500">
              <a:solidFill>
                <a:schemeClr val="accent6"/>
              </a:solidFill>
              <a:ea typeface="Meiryo"/>
            </a:endParaRPr>
          </a:p>
        </p:txBody>
      </p:sp>
      <p:sp>
        <p:nvSpPr>
          <p:cNvPr id="15" name="Rectangle 14">
            <a:extLst>
              <a:ext uri="{FF2B5EF4-FFF2-40B4-BE49-F238E27FC236}">
                <a16:creationId xmlns:a16="http://schemas.microsoft.com/office/drawing/2014/main" id="{7D0A56F9-A219-89F4-11F2-895F6C86F956}"/>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itle 1">
            <a:extLst>
              <a:ext uri="{FF2B5EF4-FFF2-40B4-BE49-F238E27FC236}">
                <a16:creationId xmlns:a16="http://schemas.microsoft.com/office/drawing/2014/main" id="{4F7DDE26-406E-CECB-192F-B2FEACEECB1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6606433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have a pet cat or pet dog?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have a pet </a:t>
            </a:r>
            <a:r>
              <a:rPr lang="en-US" sz="5500" b="1" u="sng">
                <a:solidFill>
                  <a:schemeClr val="accent4"/>
                </a:solidFill>
                <a:ea typeface="+mn-lt"/>
                <a:cs typeface="+mn-lt"/>
              </a:rPr>
              <a:t>[</a:t>
            </a:r>
            <a:r>
              <a:rPr lang="en-US" sz="5500" b="1" i="1" u="sng">
                <a:solidFill>
                  <a:schemeClr val="accent4"/>
                </a:solidFill>
                <a:ea typeface="+mn-lt"/>
                <a:cs typeface="+mn-lt"/>
              </a:rPr>
              <a:t>cat/dog</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151B87CD-3327-1625-8B0E-C4BCFEBA04CB}"/>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A9388370-674B-B878-082E-C99960740CE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27650098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rPr>
              <a:t>Would you rather watch a movie or read a book?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a:t>
            </a:r>
            <a:r>
              <a:rPr lang="en-US" sz="5500" b="1" u="sng">
                <a:solidFill>
                  <a:schemeClr val="accent4"/>
                </a:solidFill>
                <a:ea typeface="+mn-lt"/>
                <a:cs typeface="+mn-lt"/>
              </a:rPr>
              <a:t>[</a:t>
            </a:r>
            <a:r>
              <a:rPr lang="en-US" sz="5500" b="1" i="1" u="sng">
                <a:solidFill>
                  <a:schemeClr val="accent4"/>
                </a:solidFill>
                <a:ea typeface="+mn-lt"/>
                <a:cs typeface="+mn-lt"/>
              </a:rPr>
              <a:t>watch a movie/</a:t>
            </a:r>
            <a:endParaRPr lang="en-US" sz="5500">
              <a:solidFill>
                <a:schemeClr val="accent4"/>
              </a:solidFill>
              <a:ea typeface="Meiryo"/>
              <a:cs typeface="+mn-lt"/>
            </a:endParaRPr>
          </a:p>
          <a:p>
            <a:pPr marL="0" indent="0" algn="ctr">
              <a:buNone/>
            </a:pPr>
            <a:r>
              <a:rPr lang="en-US" sz="5500" b="1" i="1" u="sng">
                <a:solidFill>
                  <a:schemeClr val="accent4"/>
                </a:solidFill>
                <a:ea typeface="+mn-lt"/>
                <a:cs typeface="+mn-lt"/>
              </a:rPr>
              <a:t>read a book</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FA65E473-40FA-B80A-3300-B273D4013C6E}"/>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6D9D8124-8DDD-F458-3015-08A25795DD81}"/>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818444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play a sport or play an instrument?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play </a:t>
            </a:r>
            <a:r>
              <a:rPr lang="en-US" sz="5500" b="1" u="sng">
                <a:solidFill>
                  <a:schemeClr val="accent4"/>
                </a:solidFill>
                <a:ea typeface="+mn-lt"/>
                <a:cs typeface="+mn-lt"/>
              </a:rPr>
              <a:t>[</a:t>
            </a:r>
            <a:r>
              <a:rPr lang="en-US" sz="5500" b="1" i="1" u="sng">
                <a:solidFill>
                  <a:schemeClr val="accent4"/>
                </a:solidFill>
                <a:ea typeface="+mn-lt"/>
                <a:cs typeface="+mn-lt"/>
              </a:rPr>
              <a:t>a sport/</a:t>
            </a:r>
            <a:endParaRPr lang="en-US" sz="5500">
              <a:solidFill>
                <a:schemeClr val="accent4"/>
              </a:solidFill>
              <a:ea typeface="Meiryo"/>
              <a:cs typeface="+mn-lt"/>
            </a:endParaRPr>
          </a:p>
          <a:p>
            <a:pPr marL="0" indent="0" algn="ctr">
              <a:buNone/>
            </a:pPr>
            <a:r>
              <a:rPr lang="en-US" sz="5500" b="1" i="1" u="sng">
                <a:solidFill>
                  <a:schemeClr val="accent4"/>
                </a:solidFill>
                <a:ea typeface="+mn-lt"/>
                <a:cs typeface="+mn-lt"/>
              </a:rPr>
              <a:t>an instrument</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9EFBE070-3416-20E7-205C-6B291E27925E}"/>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7A207EAB-E09D-5E76-9CE7-83BA06B1C3C8}"/>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4088473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583013"/>
          </a:xfrm>
        </p:spPr>
        <p:txBody>
          <a:bodyPr anchor="ctr">
            <a:normAutofit/>
          </a:bodyPr>
          <a:lstStyle/>
          <a:p>
            <a:pPr marL="0" indent="0" algn="ctr">
              <a:buNone/>
            </a:pPr>
            <a:r>
              <a:rPr lang="en-US" sz="5500">
                <a:solidFill>
                  <a:schemeClr val="tx1"/>
                </a:solidFill>
              </a:rPr>
              <a:t>Would you rather ride your bike or go swimming?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a:t>
            </a:r>
            <a:r>
              <a:rPr lang="en-US" sz="5500" b="1" u="sng">
                <a:solidFill>
                  <a:schemeClr val="accent4"/>
                </a:solidFill>
                <a:ea typeface="+mn-lt"/>
                <a:cs typeface="+mn-lt"/>
              </a:rPr>
              <a:t>[</a:t>
            </a:r>
            <a:r>
              <a:rPr lang="en-US" sz="5500" b="1" i="1" u="sng">
                <a:solidFill>
                  <a:schemeClr val="accent4"/>
                </a:solidFill>
                <a:ea typeface="+mn-lt"/>
                <a:cs typeface="+mn-lt"/>
              </a:rPr>
              <a:t>ride my bike/</a:t>
            </a:r>
            <a:endParaRPr lang="en-US" sz="5500">
              <a:solidFill>
                <a:schemeClr val="accent4"/>
              </a:solidFill>
              <a:ea typeface="Meiryo"/>
              <a:cs typeface="+mn-lt"/>
            </a:endParaRPr>
          </a:p>
          <a:p>
            <a:pPr marL="0" indent="0" algn="ctr">
              <a:buNone/>
            </a:pPr>
            <a:r>
              <a:rPr lang="en-US" sz="5500" b="1" i="1" u="sng">
                <a:solidFill>
                  <a:schemeClr val="accent4"/>
                </a:solidFill>
                <a:ea typeface="+mn-lt"/>
                <a:cs typeface="+mn-lt"/>
              </a:rPr>
              <a:t>go swimming</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C59B133D-7E0B-EAF1-8BAF-FED167011169}"/>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FB2F25B2-714D-8F44-0E91-6A7EC04F0495}"/>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0161297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599"/>
          </a:xfrm>
        </p:spPr>
        <p:txBody>
          <a:bodyPr anchor="ctr">
            <a:normAutofit/>
          </a:bodyPr>
          <a:lstStyle/>
          <a:p>
            <a:pPr marL="0" indent="0" algn="ctr">
              <a:buNone/>
            </a:pPr>
            <a:r>
              <a:rPr lang="en-US" sz="5500">
                <a:solidFill>
                  <a:schemeClr val="tx1"/>
                </a:solidFill>
              </a:rPr>
              <a:t>Would you rather sleep in or stay up late? </a:t>
            </a:r>
            <a:r>
              <a:rPr lang="en-US" sz="5500" i="1">
                <a:solidFill>
                  <a:schemeClr val="accent4"/>
                </a:solidFill>
                <a:ea typeface="Meiryo"/>
              </a:rPr>
              <a:t>Why?</a:t>
            </a:r>
            <a:r>
              <a:rPr lang="en-US" sz="5500" i="1"/>
              <a:t> </a:t>
            </a:r>
          </a:p>
          <a:p>
            <a:pPr marL="0" indent="0" algn="ctr">
              <a:buNone/>
            </a:pPr>
            <a:endParaRPr lang="en-US" sz="5500" i="1">
              <a:ea typeface="Meiryo"/>
            </a:endParaRPr>
          </a:p>
          <a:p>
            <a:pPr marL="0" indent="0" algn="ctr">
              <a:buNone/>
            </a:pPr>
            <a:r>
              <a:rPr lang="en-US" sz="5500">
                <a:solidFill>
                  <a:schemeClr val="accent4"/>
                </a:solidFill>
                <a:ea typeface="+mn-lt"/>
                <a:cs typeface="+mn-lt"/>
              </a:rPr>
              <a:t>I would rather </a:t>
            </a:r>
            <a:r>
              <a:rPr lang="en-US" sz="5500" b="1" u="sng">
                <a:solidFill>
                  <a:schemeClr val="accent4"/>
                </a:solidFill>
                <a:ea typeface="+mn-lt"/>
                <a:cs typeface="+mn-lt"/>
              </a:rPr>
              <a:t>[</a:t>
            </a:r>
            <a:r>
              <a:rPr lang="en-US" sz="5500" b="1" i="1" u="sng">
                <a:solidFill>
                  <a:schemeClr val="accent4"/>
                </a:solidFill>
                <a:ea typeface="+mn-lt"/>
                <a:cs typeface="+mn-lt"/>
              </a:rPr>
              <a:t>sleep in/stay up late</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6D828EB0-7DB5-4992-B6BC-4DF48741C618}"/>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19F13374-2033-A86C-A11B-114B0D604D6B}"/>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13678611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visit the beach or the mountains?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visit the </a:t>
            </a:r>
            <a:r>
              <a:rPr lang="en-US" sz="5500" b="1" u="sng">
                <a:solidFill>
                  <a:schemeClr val="accent4"/>
                </a:solidFill>
                <a:ea typeface="+mn-lt"/>
                <a:cs typeface="+mn-lt"/>
              </a:rPr>
              <a:t>[</a:t>
            </a:r>
            <a:r>
              <a:rPr lang="en-US" sz="5500" b="1" i="1" u="sng">
                <a:solidFill>
                  <a:schemeClr val="accent4"/>
                </a:solidFill>
                <a:ea typeface="+mn-lt"/>
                <a:cs typeface="+mn-lt"/>
              </a:rPr>
              <a:t>beach/mountains</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592DF663-1DDE-E30A-48C8-55F107F784AC}"/>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F20DCB93-233E-943F-52F6-CC50CA8555F8}"/>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21108112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rPr>
              <a:t>Would you rather play outside or inside? </a:t>
            </a:r>
            <a:r>
              <a:rPr lang="en-US" sz="5500" i="1">
                <a:solidFill>
                  <a:schemeClr val="accent4"/>
                </a:solidFill>
                <a:ea typeface="Meiryo"/>
              </a:rPr>
              <a:t>Why?</a:t>
            </a: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play </a:t>
            </a:r>
            <a:r>
              <a:rPr lang="en-US" sz="5500" b="1" u="sng">
                <a:solidFill>
                  <a:schemeClr val="accent4"/>
                </a:solidFill>
                <a:ea typeface="+mn-lt"/>
                <a:cs typeface="+mn-lt"/>
              </a:rPr>
              <a:t>[</a:t>
            </a:r>
            <a:r>
              <a:rPr lang="en-US" sz="5500" b="1" i="1" u="sng">
                <a:solidFill>
                  <a:schemeClr val="accent4"/>
                </a:solidFill>
                <a:ea typeface="+mn-lt"/>
                <a:cs typeface="+mn-lt"/>
              </a:rPr>
              <a:t>outside/inside</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2D268C22-0EB1-2DB3-6B3C-9CC29A591CCE}"/>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80323DB2-142A-B243-F70B-4861486B4368}"/>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42031206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6500">
                <a:solidFill>
                  <a:schemeClr val="tx1"/>
                </a:solidFill>
              </a:rPr>
              <a:t>Would you rather play video games or board games? </a:t>
            </a:r>
            <a:r>
              <a:rPr lang="en-US" sz="5200" i="1">
                <a:solidFill>
                  <a:schemeClr val="accent4"/>
                </a:solidFill>
                <a:ea typeface="Meiryo"/>
              </a:rPr>
              <a:t>Why?</a:t>
            </a:r>
          </a:p>
          <a:p>
            <a:pPr marL="0" indent="0" algn="ctr">
              <a:buNone/>
            </a:pPr>
            <a:endParaRPr lang="en-US" sz="5200" i="1">
              <a:solidFill>
                <a:schemeClr val="accent4"/>
              </a:solidFill>
              <a:ea typeface="Meiryo"/>
            </a:endParaRPr>
          </a:p>
          <a:p>
            <a:pPr marL="0" indent="0" algn="ctr">
              <a:buNone/>
            </a:pPr>
            <a:r>
              <a:rPr lang="en-US" sz="5400">
                <a:solidFill>
                  <a:schemeClr val="accent4"/>
                </a:solidFill>
                <a:ea typeface="+mn-lt"/>
                <a:cs typeface="+mn-lt"/>
              </a:rPr>
              <a:t>I would rather play </a:t>
            </a:r>
            <a:r>
              <a:rPr lang="en-US" sz="5400" b="1" u="sng">
                <a:solidFill>
                  <a:schemeClr val="accent4"/>
                </a:solidFill>
                <a:ea typeface="+mn-lt"/>
                <a:cs typeface="+mn-lt"/>
              </a:rPr>
              <a:t>[video games/board games]</a:t>
            </a:r>
            <a:r>
              <a:rPr lang="en-US" sz="5400">
                <a:solidFill>
                  <a:schemeClr val="accent4"/>
                </a:solidFill>
                <a:ea typeface="+mn-lt"/>
                <a:cs typeface="+mn-lt"/>
              </a:rPr>
              <a:t> because _____.</a:t>
            </a:r>
            <a:endParaRPr lang="en-US" sz="5400">
              <a:solidFill>
                <a:schemeClr val="accent4"/>
              </a:solidFill>
              <a:ea typeface="Meiryo"/>
            </a:endParaRPr>
          </a:p>
        </p:txBody>
      </p:sp>
      <p:sp>
        <p:nvSpPr>
          <p:cNvPr id="2" name="Rectangle 1">
            <a:extLst>
              <a:ext uri="{FF2B5EF4-FFF2-40B4-BE49-F238E27FC236}">
                <a16:creationId xmlns:a16="http://schemas.microsoft.com/office/drawing/2014/main" id="{AB5702B9-376D-CEC8-B0EC-B70C1F89DBEE}"/>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154A98AD-C57C-3E5A-34E9-445A1FA85957}"/>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23001227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866490" y="262570"/>
            <a:ext cx="9970843" cy="530013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555064" y="1613716"/>
            <a:ext cx="10593694" cy="2597841"/>
          </a:xfrm>
        </p:spPr>
        <p:txBody>
          <a:bodyPr anchor="ctr">
            <a:noAutofit/>
          </a:bodyPr>
          <a:lstStyle/>
          <a:p>
            <a:pPr algn="ctr"/>
            <a:r>
              <a:rPr lang="en-US" sz="9600">
                <a:solidFill>
                  <a:schemeClr val="tx1"/>
                </a:solidFill>
                <a:latin typeface="Franklin Gothic Medium" panose="020B0603020102020204" pitchFamily="34" charset="0"/>
                <a:ea typeface="Meiryo"/>
              </a:rPr>
              <a:t>What would </a:t>
            </a:r>
            <a:br>
              <a:rPr lang="en-US" sz="9600">
                <a:solidFill>
                  <a:schemeClr val="tx1"/>
                </a:solidFill>
                <a:latin typeface="Franklin Gothic Medium" panose="020B0603020102020204" pitchFamily="34" charset="0"/>
                <a:ea typeface="Meiryo"/>
              </a:rPr>
            </a:br>
            <a:r>
              <a:rPr lang="en-US" sz="9600">
                <a:solidFill>
                  <a:schemeClr val="tx1"/>
                </a:solidFill>
                <a:latin typeface="Franklin Gothic Medium" panose="020B0603020102020204" pitchFamily="34" charset="0"/>
                <a:ea typeface="Meiryo"/>
              </a:rPr>
              <a:t>you do? </a:t>
            </a:r>
            <a:endParaRPr lang="en-US" sz="96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31773747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ea typeface="+mn-lt"/>
                <a:cs typeface="+mn-lt"/>
              </a:rPr>
              <a:t>If you were having a party, who would you invite? </a:t>
            </a:r>
            <a:endParaRPr lang="en-US" sz="5500">
              <a:solidFill>
                <a:schemeClr val="tx1"/>
              </a:solidFill>
            </a:endParaRPr>
          </a:p>
          <a:p>
            <a:pPr marL="0" indent="0" algn="ctr">
              <a:buNone/>
            </a:pPr>
            <a:r>
              <a:rPr lang="en-US" sz="5500" i="1">
                <a:solidFill>
                  <a:schemeClr val="accent5"/>
                </a:solidFill>
                <a:ea typeface="Meiryo"/>
              </a:rPr>
              <a:t>Why?</a:t>
            </a:r>
            <a:endParaRPr lang="en-US" sz="5500">
              <a:solidFill>
                <a:schemeClr val="accent5"/>
              </a:solidFill>
            </a:endParaRPr>
          </a:p>
          <a:p>
            <a:pPr marL="0" indent="0" algn="ctr">
              <a:buNone/>
            </a:pPr>
            <a:endParaRPr lang="en-US" sz="5500" i="1">
              <a:solidFill>
                <a:schemeClr val="accent5"/>
              </a:solidFill>
              <a:ea typeface="Meiryo"/>
            </a:endParaRPr>
          </a:p>
          <a:p>
            <a:pPr marL="0" indent="0" algn="ctr">
              <a:buNone/>
            </a:pPr>
            <a:r>
              <a:rPr lang="en-US" sz="5500">
                <a:solidFill>
                  <a:schemeClr val="accent5"/>
                </a:solidFill>
                <a:ea typeface="+mn-lt"/>
                <a:cs typeface="+mn-lt"/>
              </a:rPr>
              <a:t>If I was having a party, I would invite _____ because _____.</a:t>
            </a:r>
            <a:endParaRPr lang="en-US" sz="5500">
              <a:solidFill>
                <a:schemeClr val="accent5"/>
              </a:solidFill>
            </a:endParaRPr>
          </a:p>
        </p:txBody>
      </p:sp>
      <p:sp>
        <p:nvSpPr>
          <p:cNvPr id="7" name="Rectangle 6">
            <a:extLst>
              <a:ext uri="{FF2B5EF4-FFF2-40B4-BE49-F238E27FC236}">
                <a16:creationId xmlns:a16="http://schemas.microsoft.com/office/drawing/2014/main" id="{951E7F5D-B531-3215-DC33-20B55E95AB92}"/>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F8B89EAF-F99A-FAE7-2E29-829BF5D39558}"/>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3128706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ea typeface="Meiryo"/>
              </a:rPr>
              <a:t>What do you like to do at school?</a:t>
            </a:r>
          </a:p>
          <a:p>
            <a:pPr marL="0" indent="0" algn="ctr">
              <a:buNone/>
            </a:pPr>
            <a:endParaRPr lang="en-US" sz="5500">
              <a:solidFill>
                <a:schemeClr val="tx1"/>
              </a:solidFill>
              <a:ea typeface="Meiryo"/>
            </a:endParaRPr>
          </a:p>
          <a:p>
            <a:pPr marL="0" indent="0" algn="ctr">
              <a:buNone/>
            </a:pPr>
            <a:r>
              <a:rPr lang="en-US" sz="5500">
                <a:solidFill>
                  <a:schemeClr val="accent6"/>
                </a:solidFill>
              </a:rPr>
              <a:t>I like ____ at school. </a:t>
            </a:r>
            <a:endParaRPr lang="en-US" sz="5500">
              <a:solidFill>
                <a:schemeClr val="accent6"/>
              </a:solidFill>
              <a:ea typeface="Meiryo"/>
            </a:endParaRPr>
          </a:p>
        </p:txBody>
      </p:sp>
      <p:sp>
        <p:nvSpPr>
          <p:cNvPr id="15" name="Rectangle 14">
            <a:extLst>
              <a:ext uri="{FF2B5EF4-FFF2-40B4-BE49-F238E27FC236}">
                <a16:creationId xmlns:a16="http://schemas.microsoft.com/office/drawing/2014/main" id="{7D0A56F9-A219-89F4-11F2-895F6C86F956}"/>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itle 1">
            <a:extLst>
              <a:ext uri="{FF2B5EF4-FFF2-40B4-BE49-F238E27FC236}">
                <a16:creationId xmlns:a16="http://schemas.microsoft.com/office/drawing/2014/main" id="{4F7DDE26-406E-CECB-192F-B2FEACEECB1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23887572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7" y="1422400"/>
            <a:ext cx="11302688" cy="5435599"/>
          </a:xfrm>
        </p:spPr>
        <p:txBody>
          <a:bodyPr anchor="ctr">
            <a:normAutofit/>
          </a:bodyPr>
          <a:lstStyle/>
          <a:p>
            <a:pPr marL="0" indent="0" algn="ctr">
              <a:buNone/>
            </a:pPr>
            <a:r>
              <a:rPr lang="en-US" sz="5500">
                <a:solidFill>
                  <a:schemeClr val="tx1"/>
                </a:solidFill>
                <a:ea typeface="+mn-lt"/>
                <a:cs typeface="+mn-lt"/>
              </a:rPr>
              <a:t>If you were having a party, what would your theme be? </a:t>
            </a:r>
            <a:endParaRPr lang="en-US">
              <a:solidFill>
                <a:schemeClr val="tx1"/>
              </a:solidFill>
            </a:endParaRPr>
          </a:p>
          <a:p>
            <a:pPr marL="0" indent="0" algn="ctr">
              <a:buNone/>
            </a:pPr>
            <a:r>
              <a:rPr lang="en-US" sz="5500" i="1">
                <a:solidFill>
                  <a:schemeClr val="accent5"/>
                </a:solidFill>
                <a:ea typeface="Meiryo"/>
              </a:rPr>
              <a:t>Why?</a:t>
            </a:r>
            <a:endParaRPr lang="en-US">
              <a:solidFill>
                <a:schemeClr val="accent5"/>
              </a:solidFill>
            </a:endParaRPr>
          </a:p>
          <a:p>
            <a:pPr marL="0" indent="0" algn="ctr">
              <a:buNone/>
            </a:pPr>
            <a:endParaRPr lang="en-US" sz="5500">
              <a:solidFill>
                <a:schemeClr val="accent5"/>
              </a:solidFill>
              <a:ea typeface="+mn-lt"/>
              <a:cs typeface="+mn-lt"/>
            </a:endParaRPr>
          </a:p>
          <a:p>
            <a:pPr marL="0" indent="0" algn="ctr">
              <a:buNone/>
            </a:pPr>
            <a:r>
              <a:rPr lang="en-US" sz="5500">
                <a:solidFill>
                  <a:schemeClr val="accent5"/>
                </a:solidFill>
                <a:ea typeface="+mn-lt"/>
                <a:cs typeface="+mn-lt"/>
              </a:rPr>
              <a:t>If I was having a party, my theme would be  _____ because _____.</a:t>
            </a:r>
            <a:endParaRPr lang="en-US" sz="5500">
              <a:solidFill>
                <a:schemeClr val="accent5"/>
              </a:solidFill>
            </a:endParaRPr>
          </a:p>
        </p:txBody>
      </p:sp>
      <p:sp>
        <p:nvSpPr>
          <p:cNvPr id="7" name="Rectangle 6">
            <a:extLst>
              <a:ext uri="{FF2B5EF4-FFF2-40B4-BE49-F238E27FC236}">
                <a16:creationId xmlns:a16="http://schemas.microsoft.com/office/drawing/2014/main" id="{323CC9FC-A575-75BF-A3B4-4D2B32BAE815}"/>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502370C8-570F-152B-003E-06347C3DB1A2}"/>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1864309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ea typeface="+mn-lt"/>
                <a:cs typeface="+mn-lt"/>
              </a:rPr>
              <a:t>If you were having a party, what fun things would you do? </a:t>
            </a:r>
            <a:endParaRPr lang="en-US" sz="5500">
              <a:solidFill>
                <a:schemeClr val="tx1"/>
              </a:solidFill>
            </a:endParaRPr>
          </a:p>
          <a:p>
            <a:pPr marL="0" indent="0" algn="ctr">
              <a:buNone/>
            </a:pPr>
            <a:r>
              <a:rPr lang="en-US" sz="5500" i="1">
                <a:solidFill>
                  <a:schemeClr val="accent5"/>
                </a:solidFill>
                <a:ea typeface="Meiryo"/>
              </a:rPr>
              <a:t>Why?</a:t>
            </a:r>
            <a:endParaRPr lang="en-US" sz="5500">
              <a:solidFill>
                <a:schemeClr val="accent5"/>
              </a:solidFill>
            </a:endParaRPr>
          </a:p>
          <a:p>
            <a:pPr marL="0" indent="0" algn="ctr">
              <a:buNone/>
            </a:pPr>
            <a:endParaRPr lang="en-US" sz="5500">
              <a:solidFill>
                <a:schemeClr val="accent5"/>
              </a:solidFill>
              <a:ea typeface="+mn-lt"/>
              <a:cs typeface="+mn-lt"/>
            </a:endParaRPr>
          </a:p>
          <a:p>
            <a:pPr marL="0" indent="0" algn="ctr">
              <a:buNone/>
            </a:pPr>
            <a:r>
              <a:rPr lang="en-US" sz="5500">
                <a:solidFill>
                  <a:schemeClr val="accent5"/>
                </a:solidFill>
                <a:ea typeface="+mn-lt"/>
                <a:cs typeface="+mn-lt"/>
              </a:rPr>
              <a:t>If I was having a party, I would _____ because _____.</a:t>
            </a:r>
            <a:endParaRPr lang="en-US" sz="5500">
              <a:solidFill>
                <a:schemeClr val="accent5"/>
              </a:solidFill>
            </a:endParaRPr>
          </a:p>
        </p:txBody>
      </p:sp>
      <p:sp>
        <p:nvSpPr>
          <p:cNvPr id="7" name="Rectangle 6">
            <a:extLst>
              <a:ext uri="{FF2B5EF4-FFF2-40B4-BE49-F238E27FC236}">
                <a16:creationId xmlns:a16="http://schemas.microsoft.com/office/drawing/2014/main" id="{C81C135C-C88E-C0A6-E8D4-BC591F063A4F}"/>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4CA15296-FF5B-D9A4-3A91-BFC12ED5401E}"/>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19430780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ea typeface="+mn-lt"/>
                <a:cs typeface="+mn-lt"/>
              </a:rPr>
              <a:t>If you were having a party, what would you eat? </a:t>
            </a:r>
            <a:endParaRPr lang="en-US" sz="5500">
              <a:solidFill>
                <a:schemeClr val="tx1"/>
              </a:solidFill>
            </a:endParaRPr>
          </a:p>
          <a:p>
            <a:pPr marL="0" indent="0" algn="ctr">
              <a:buNone/>
            </a:pPr>
            <a:r>
              <a:rPr lang="en-US" sz="5500" i="1">
                <a:solidFill>
                  <a:schemeClr val="accent5"/>
                </a:solidFill>
                <a:ea typeface="Meiryo"/>
              </a:rPr>
              <a:t>Why?</a:t>
            </a:r>
            <a:endParaRPr lang="en-US" sz="5500">
              <a:solidFill>
                <a:schemeClr val="accent5"/>
              </a:solidFill>
            </a:endParaRPr>
          </a:p>
          <a:p>
            <a:pPr marL="0" indent="0" algn="ctr">
              <a:buNone/>
            </a:pPr>
            <a:endParaRPr lang="en-US" sz="5500">
              <a:solidFill>
                <a:schemeClr val="accent5"/>
              </a:solidFill>
              <a:ea typeface="+mn-lt"/>
              <a:cs typeface="+mn-lt"/>
            </a:endParaRPr>
          </a:p>
          <a:p>
            <a:pPr marL="0" indent="0" algn="ctr">
              <a:buNone/>
            </a:pPr>
            <a:r>
              <a:rPr lang="en-US" sz="5500">
                <a:solidFill>
                  <a:schemeClr val="accent5"/>
                </a:solidFill>
                <a:ea typeface="+mn-lt"/>
                <a:cs typeface="+mn-lt"/>
              </a:rPr>
              <a:t>If I was having a party, I would eat _____ because _____.</a:t>
            </a:r>
          </a:p>
        </p:txBody>
      </p:sp>
      <p:sp>
        <p:nvSpPr>
          <p:cNvPr id="7" name="Rectangle 6">
            <a:extLst>
              <a:ext uri="{FF2B5EF4-FFF2-40B4-BE49-F238E27FC236}">
                <a16:creationId xmlns:a16="http://schemas.microsoft.com/office/drawing/2014/main" id="{BBAF178A-0C41-D4CF-636F-E6DA649D8E73}"/>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5ACAB436-6C72-4EA4-B5C1-2F77463EC40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38812190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What would you do during a fire drill?</a:t>
            </a:r>
          </a:p>
          <a:p>
            <a:pPr marL="0" indent="0" algn="ctr">
              <a:buNone/>
            </a:pPr>
            <a:endParaRPr lang="en-US" sz="5500">
              <a:solidFill>
                <a:schemeClr val="tx1"/>
              </a:solidFill>
              <a:ea typeface="Meiryo"/>
            </a:endParaRPr>
          </a:p>
          <a:p>
            <a:pPr marL="0" indent="0" algn="ctr">
              <a:buNone/>
            </a:pPr>
            <a:r>
              <a:rPr lang="en-US" sz="5500">
                <a:solidFill>
                  <a:schemeClr val="accent5"/>
                </a:solidFill>
                <a:ea typeface="Meiryo"/>
              </a:rPr>
              <a:t>If I was in a fire drill, I would </a:t>
            </a:r>
            <a:r>
              <a:rPr lang="en-US" sz="5500">
                <a:solidFill>
                  <a:schemeClr val="accent5"/>
                </a:solidFill>
                <a:ea typeface="+mn-lt"/>
                <a:cs typeface="+mn-lt"/>
              </a:rPr>
              <a:t>_____.</a:t>
            </a:r>
            <a:endParaRPr lang="en-US" sz="5500">
              <a:solidFill>
                <a:schemeClr val="accent5"/>
              </a:solidFill>
              <a:ea typeface="Meiryo"/>
            </a:endParaRPr>
          </a:p>
        </p:txBody>
      </p:sp>
      <p:sp>
        <p:nvSpPr>
          <p:cNvPr id="11" name="Rectangle 10">
            <a:extLst>
              <a:ext uri="{FF2B5EF4-FFF2-40B4-BE49-F238E27FC236}">
                <a16:creationId xmlns:a16="http://schemas.microsoft.com/office/drawing/2014/main" id="{EA6F5C98-0D9F-E854-3E4B-EBEAA19EB4C9}"/>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tle 1">
            <a:extLst>
              <a:ext uri="{FF2B5EF4-FFF2-40B4-BE49-F238E27FC236}">
                <a16:creationId xmlns:a16="http://schemas.microsoft.com/office/drawing/2014/main" id="{CCE5FD4D-9038-B2AD-0C21-AB5B93DC1BD2}"/>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19574841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rPr>
              <a:t>What would you do if there was a substitute teacher?</a:t>
            </a:r>
          </a:p>
          <a:p>
            <a:pPr marL="0" indent="0" algn="ctr">
              <a:buNone/>
            </a:pPr>
            <a:endParaRPr lang="en-US" sz="5500">
              <a:solidFill>
                <a:schemeClr val="tx1"/>
              </a:solidFill>
              <a:ea typeface="Meiryo"/>
            </a:endParaRPr>
          </a:p>
          <a:p>
            <a:pPr marL="0" indent="0" algn="ctr">
              <a:buNone/>
            </a:pPr>
            <a:r>
              <a:rPr lang="en-US" sz="5500">
                <a:solidFill>
                  <a:schemeClr val="accent5"/>
                </a:solidFill>
                <a:ea typeface="Meiryo"/>
              </a:rPr>
              <a:t>If there was a substitute teacher, I would </a:t>
            </a:r>
            <a:r>
              <a:rPr lang="en-US" sz="5500">
                <a:solidFill>
                  <a:schemeClr val="accent5"/>
                </a:solidFill>
                <a:ea typeface="+mn-lt"/>
                <a:cs typeface="+mn-lt"/>
              </a:rPr>
              <a:t>_____.</a:t>
            </a:r>
            <a:endParaRPr lang="en-US" sz="5500">
              <a:solidFill>
                <a:schemeClr val="accent5"/>
              </a:solidFill>
              <a:ea typeface="Meiryo"/>
            </a:endParaRPr>
          </a:p>
        </p:txBody>
      </p:sp>
      <p:sp>
        <p:nvSpPr>
          <p:cNvPr id="7" name="Rectangle 6">
            <a:extLst>
              <a:ext uri="{FF2B5EF4-FFF2-40B4-BE49-F238E27FC236}">
                <a16:creationId xmlns:a16="http://schemas.microsoft.com/office/drawing/2014/main" id="{C19B2123-FA1E-C096-E8DA-26E0B2E0733A}"/>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B98A131C-BD99-5D41-C00B-AAC1DD137542}"/>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33068156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rPr>
              <a:t>What would you do during a tornado drill?</a:t>
            </a:r>
          </a:p>
          <a:p>
            <a:pPr marL="0" indent="0" algn="ctr">
              <a:buNone/>
            </a:pPr>
            <a:endParaRPr lang="en-US" sz="5500">
              <a:solidFill>
                <a:schemeClr val="tx1"/>
              </a:solidFill>
              <a:ea typeface="Meiryo"/>
            </a:endParaRPr>
          </a:p>
          <a:p>
            <a:pPr marL="0" indent="0" algn="ctr">
              <a:buNone/>
            </a:pPr>
            <a:r>
              <a:rPr lang="en-US" sz="5500">
                <a:solidFill>
                  <a:schemeClr val="accent5"/>
                </a:solidFill>
                <a:ea typeface="+mn-lt"/>
                <a:cs typeface="+mn-lt"/>
              </a:rPr>
              <a:t>If I was in a tornado drill, I would _____.</a:t>
            </a:r>
            <a:endParaRPr lang="en-US" sz="5500">
              <a:solidFill>
                <a:schemeClr val="accent5"/>
              </a:solidFill>
            </a:endParaRPr>
          </a:p>
        </p:txBody>
      </p:sp>
      <p:sp>
        <p:nvSpPr>
          <p:cNvPr id="7" name="Rectangle 6">
            <a:extLst>
              <a:ext uri="{FF2B5EF4-FFF2-40B4-BE49-F238E27FC236}">
                <a16:creationId xmlns:a16="http://schemas.microsoft.com/office/drawing/2014/main" id="{55466ED7-8D07-C665-0F78-F9136D2E5BCE}"/>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F5655D35-49C3-24DC-F3D8-A7B2B0A356B0}"/>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19585962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599"/>
          </a:xfrm>
        </p:spPr>
        <p:txBody>
          <a:bodyPr anchor="ctr">
            <a:normAutofit/>
          </a:bodyPr>
          <a:lstStyle/>
          <a:p>
            <a:pPr marL="0" indent="0" algn="ctr">
              <a:buNone/>
            </a:pPr>
            <a:r>
              <a:rPr lang="en-US" sz="5500">
                <a:solidFill>
                  <a:schemeClr val="tx1"/>
                </a:solidFill>
              </a:rPr>
              <a:t>What would you do if you did the first steps of your class work but forgot what to do next?</a:t>
            </a:r>
          </a:p>
          <a:p>
            <a:pPr marL="0" indent="0" algn="ctr">
              <a:buNone/>
            </a:pPr>
            <a:endParaRPr lang="en-US" sz="5500">
              <a:solidFill>
                <a:schemeClr val="tx1"/>
              </a:solidFill>
            </a:endParaRPr>
          </a:p>
          <a:p>
            <a:pPr marL="0" indent="0" algn="ctr">
              <a:buNone/>
            </a:pPr>
            <a:r>
              <a:rPr lang="en-US" sz="5500">
                <a:solidFill>
                  <a:schemeClr val="accent5"/>
                </a:solidFill>
              </a:rPr>
              <a:t>If I forgot what to do next, I would </a:t>
            </a:r>
            <a:r>
              <a:rPr lang="en-US" sz="5500">
                <a:solidFill>
                  <a:schemeClr val="accent5"/>
                </a:solidFill>
                <a:ea typeface="+mn-lt"/>
                <a:cs typeface="+mn-lt"/>
              </a:rPr>
              <a:t>_____.</a:t>
            </a:r>
            <a:endParaRPr lang="en-US" sz="5500">
              <a:solidFill>
                <a:schemeClr val="accent5"/>
              </a:solidFill>
            </a:endParaRPr>
          </a:p>
        </p:txBody>
      </p:sp>
      <p:sp>
        <p:nvSpPr>
          <p:cNvPr id="7" name="Rectangle 6">
            <a:extLst>
              <a:ext uri="{FF2B5EF4-FFF2-40B4-BE49-F238E27FC236}">
                <a16:creationId xmlns:a16="http://schemas.microsoft.com/office/drawing/2014/main" id="{5DB0A467-BF36-6956-5CFD-E5B9C76FD5BA}"/>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DA96EC9F-03E3-4EC8-41CD-CFDC29F375BD}"/>
              </a:ext>
            </a:extLst>
          </p:cNvPr>
          <p:cNvSpPr txBox="1">
            <a:spLocks/>
          </p:cNvSpPr>
          <p:nvPr/>
        </p:nvSpPr>
        <p:spPr>
          <a:xfrm>
            <a:off x="1089144" y="214405"/>
            <a:ext cx="10013709" cy="103036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buClrTx/>
              <a:buFontTx/>
            </a:pP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17968592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What would you do if you forgot your homework at home?</a:t>
            </a:r>
          </a:p>
          <a:p>
            <a:pPr marL="0" indent="0" algn="ctr">
              <a:buNone/>
            </a:pPr>
            <a:endParaRPr lang="en-US" sz="5500">
              <a:solidFill>
                <a:schemeClr val="tx1"/>
              </a:solidFill>
              <a:ea typeface="Meiryo"/>
            </a:endParaRPr>
          </a:p>
          <a:p>
            <a:pPr marL="0" indent="0" algn="ctr">
              <a:buNone/>
            </a:pPr>
            <a:r>
              <a:rPr lang="en-US" sz="5500">
                <a:solidFill>
                  <a:schemeClr val="accent5"/>
                </a:solidFill>
                <a:ea typeface="Meiryo"/>
              </a:rPr>
              <a:t>If I forgot my homework at home,</a:t>
            </a:r>
            <a:r>
              <a:rPr lang="en-US" sz="5500">
                <a:solidFill>
                  <a:schemeClr val="accent5"/>
                </a:solidFill>
                <a:ea typeface="Meiryo"/>
                <a:cs typeface="+mn-lt"/>
              </a:rPr>
              <a:t> I would</a:t>
            </a:r>
            <a:r>
              <a:rPr lang="en-US" sz="5500">
                <a:solidFill>
                  <a:schemeClr val="accent5"/>
                </a:solidFill>
                <a:ea typeface="+mn-lt"/>
                <a:cs typeface="+mn-lt"/>
              </a:rPr>
              <a:t> _____.</a:t>
            </a:r>
            <a:endParaRPr lang="en-US" sz="5500">
              <a:solidFill>
                <a:schemeClr val="accent5"/>
              </a:solidFill>
              <a:ea typeface="Meiryo"/>
            </a:endParaRPr>
          </a:p>
        </p:txBody>
      </p:sp>
      <p:sp>
        <p:nvSpPr>
          <p:cNvPr id="7" name="Rectangle 6">
            <a:extLst>
              <a:ext uri="{FF2B5EF4-FFF2-40B4-BE49-F238E27FC236}">
                <a16:creationId xmlns:a16="http://schemas.microsoft.com/office/drawing/2014/main" id="{8E565D71-B931-C530-9AE5-FE252EFE2E52}"/>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52116A53-C15C-1B75-F060-18D0382A3AC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14335465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5" y="1422400"/>
            <a:ext cx="11471565" cy="5435600"/>
          </a:xfrm>
        </p:spPr>
        <p:txBody>
          <a:bodyPr anchor="ctr">
            <a:normAutofit/>
          </a:bodyPr>
          <a:lstStyle/>
          <a:p>
            <a:pPr marL="0" indent="0" algn="ctr">
              <a:buNone/>
            </a:pPr>
            <a:r>
              <a:rPr lang="en-US" sz="5500">
                <a:solidFill>
                  <a:schemeClr val="tx1"/>
                </a:solidFill>
              </a:rPr>
              <a:t>What would you do if there is a new student in class?</a:t>
            </a:r>
            <a:endParaRPr lang="en-US" sz="5500">
              <a:solidFill>
                <a:schemeClr val="tx1"/>
              </a:solidFill>
              <a:ea typeface="Meiryo"/>
            </a:endParaRPr>
          </a:p>
          <a:p>
            <a:pPr marL="0" indent="0" algn="ctr">
              <a:buNone/>
            </a:pPr>
            <a:endParaRPr lang="en-US" sz="5500">
              <a:solidFill>
                <a:schemeClr val="tx1"/>
              </a:solidFill>
              <a:ea typeface="Meiryo"/>
            </a:endParaRPr>
          </a:p>
          <a:p>
            <a:pPr marL="0" indent="0" algn="ctr">
              <a:buNone/>
            </a:pPr>
            <a:r>
              <a:rPr lang="en-US" sz="5500">
                <a:solidFill>
                  <a:schemeClr val="accent5"/>
                </a:solidFill>
                <a:ea typeface="Meiryo"/>
              </a:rPr>
              <a:t>If there is a new student in class, I would </a:t>
            </a:r>
            <a:r>
              <a:rPr lang="en-US" sz="5500">
                <a:solidFill>
                  <a:schemeClr val="accent5"/>
                </a:solidFill>
                <a:ea typeface="+mn-lt"/>
                <a:cs typeface="+mn-lt"/>
              </a:rPr>
              <a:t>_____.</a:t>
            </a:r>
            <a:endParaRPr lang="en-US" sz="5500">
              <a:solidFill>
                <a:schemeClr val="accent5"/>
              </a:solidFill>
              <a:ea typeface="Meiryo"/>
            </a:endParaRPr>
          </a:p>
        </p:txBody>
      </p:sp>
      <p:sp>
        <p:nvSpPr>
          <p:cNvPr id="7" name="Rectangle 6">
            <a:extLst>
              <a:ext uri="{FF2B5EF4-FFF2-40B4-BE49-F238E27FC236}">
                <a16:creationId xmlns:a16="http://schemas.microsoft.com/office/drawing/2014/main" id="{7F1666A3-97F1-19B6-4607-55D76F8045C4}"/>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37C1CB56-63B0-E9E8-6B63-EB25E5D1E9C0}"/>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13307752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What would you do if your friend is being bullied?</a:t>
            </a:r>
          </a:p>
          <a:p>
            <a:pPr marL="0" indent="0" algn="ctr">
              <a:buNone/>
            </a:pPr>
            <a:endParaRPr lang="en-US" sz="5500">
              <a:solidFill>
                <a:schemeClr val="tx1"/>
              </a:solidFill>
              <a:ea typeface="Meiryo"/>
            </a:endParaRPr>
          </a:p>
          <a:p>
            <a:pPr marL="0" indent="0" algn="ctr">
              <a:buNone/>
            </a:pPr>
            <a:r>
              <a:rPr lang="en-US" sz="5500">
                <a:solidFill>
                  <a:schemeClr val="accent5"/>
                </a:solidFill>
                <a:ea typeface="Meiryo"/>
              </a:rPr>
              <a:t>If my friend was being bullied, I would </a:t>
            </a:r>
            <a:r>
              <a:rPr lang="en-US" sz="5500">
                <a:solidFill>
                  <a:schemeClr val="accent5"/>
                </a:solidFill>
                <a:ea typeface="+mn-lt"/>
                <a:cs typeface="+mn-lt"/>
              </a:rPr>
              <a:t>_____.</a:t>
            </a:r>
            <a:endParaRPr lang="en-US" sz="5500">
              <a:solidFill>
                <a:schemeClr val="accent5"/>
              </a:solidFill>
              <a:ea typeface="Meiryo"/>
            </a:endParaRPr>
          </a:p>
        </p:txBody>
      </p:sp>
      <p:sp>
        <p:nvSpPr>
          <p:cNvPr id="11" name="Rectangle 10">
            <a:extLst>
              <a:ext uri="{FF2B5EF4-FFF2-40B4-BE49-F238E27FC236}">
                <a16:creationId xmlns:a16="http://schemas.microsoft.com/office/drawing/2014/main" id="{07476AD6-50DF-8658-2611-A07BA133A29C}"/>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tle 1">
            <a:extLst>
              <a:ext uri="{FF2B5EF4-FFF2-40B4-BE49-F238E27FC236}">
                <a16:creationId xmlns:a16="http://schemas.microsoft.com/office/drawing/2014/main" id="{3FB11B62-374F-55DD-7175-389615BF15D3}"/>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936699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rPr>
              <a:t>What do you NOT like to do at school?</a:t>
            </a:r>
          </a:p>
          <a:p>
            <a:pPr marL="0" indent="0" algn="ctr">
              <a:buNone/>
            </a:pPr>
            <a:endParaRPr lang="en-US" sz="5500">
              <a:solidFill>
                <a:schemeClr val="tx1"/>
              </a:solidFill>
              <a:ea typeface="Meiryo"/>
            </a:endParaRPr>
          </a:p>
          <a:p>
            <a:pPr marL="0" indent="0" algn="ctr">
              <a:buNone/>
            </a:pPr>
            <a:r>
              <a:rPr lang="en-US" sz="5500">
                <a:solidFill>
                  <a:schemeClr val="accent6"/>
                </a:solidFill>
              </a:rPr>
              <a:t>I do not like ____ at school.</a:t>
            </a:r>
            <a:endParaRPr lang="en-US" sz="5500">
              <a:solidFill>
                <a:schemeClr val="tx1"/>
              </a:solidFill>
              <a:ea typeface="Meiryo"/>
            </a:endParaRPr>
          </a:p>
        </p:txBody>
      </p:sp>
      <p:sp>
        <p:nvSpPr>
          <p:cNvPr id="15" name="Rectangle 14">
            <a:extLst>
              <a:ext uri="{FF2B5EF4-FFF2-40B4-BE49-F238E27FC236}">
                <a16:creationId xmlns:a16="http://schemas.microsoft.com/office/drawing/2014/main" id="{CF32AADA-B9F1-93DB-066C-ED0FA0CDA67F}"/>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F66199E7-2244-EB06-0D96-09E218C06F1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380010481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What would you do if someone needs help?</a:t>
            </a:r>
          </a:p>
          <a:p>
            <a:pPr marL="0" indent="0" algn="ctr">
              <a:buNone/>
            </a:pPr>
            <a:endParaRPr lang="en-US" sz="5500">
              <a:solidFill>
                <a:schemeClr val="tx1"/>
              </a:solidFill>
              <a:ea typeface="Meiryo"/>
            </a:endParaRPr>
          </a:p>
          <a:p>
            <a:pPr marL="0" indent="0" algn="ctr">
              <a:buNone/>
            </a:pPr>
            <a:r>
              <a:rPr lang="en-US" sz="5500">
                <a:solidFill>
                  <a:schemeClr val="accent5"/>
                </a:solidFill>
                <a:ea typeface="Meiryo"/>
              </a:rPr>
              <a:t>If someone needs help, I would </a:t>
            </a:r>
            <a:r>
              <a:rPr lang="en-US" sz="5500">
                <a:solidFill>
                  <a:schemeClr val="accent5"/>
                </a:solidFill>
                <a:ea typeface="+mn-lt"/>
                <a:cs typeface="+mn-lt"/>
              </a:rPr>
              <a:t>_____.</a:t>
            </a:r>
          </a:p>
        </p:txBody>
      </p:sp>
      <p:sp>
        <p:nvSpPr>
          <p:cNvPr id="7" name="Rectangle 6">
            <a:extLst>
              <a:ext uri="{FF2B5EF4-FFF2-40B4-BE49-F238E27FC236}">
                <a16:creationId xmlns:a16="http://schemas.microsoft.com/office/drawing/2014/main" id="{F49899D1-48FB-CBFE-0E1D-D0CD605D7DF4}"/>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98D01FC0-4850-4102-0C29-8747CF1F4A6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37144245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What would you do if someone is hurt?</a:t>
            </a:r>
          </a:p>
          <a:p>
            <a:pPr marL="0" indent="0" algn="ctr">
              <a:buNone/>
            </a:pPr>
            <a:endParaRPr lang="en-US" sz="5500">
              <a:solidFill>
                <a:schemeClr val="tx1"/>
              </a:solidFill>
              <a:ea typeface="Meiryo"/>
            </a:endParaRPr>
          </a:p>
          <a:p>
            <a:pPr marL="0" indent="0" algn="ctr">
              <a:buNone/>
            </a:pPr>
            <a:r>
              <a:rPr lang="en-US" sz="5500">
                <a:solidFill>
                  <a:schemeClr val="accent5"/>
                </a:solidFill>
                <a:ea typeface="Meiryo"/>
              </a:rPr>
              <a:t>If someone is hurt, I would </a:t>
            </a:r>
            <a:r>
              <a:rPr lang="en-US" sz="5500">
                <a:solidFill>
                  <a:schemeClr val="accent5"/>
                </a:solidFill>
                <a:ea typeface="+mn-lt"/>
                <a:cs typeface="+mn-lt"/>
              </a:rPr>
              <a:t>_____.</a:t>
            </a:r>
          </a:p>
        </p:txBody>
      </p:sp>
      <p:sp>
        <p:nvSpPr>
          <p:cNvPr id="7" name="Rectangle 6">
            <a:extLst>
              <a:ext uri="{FF2B5EF4-FFF2-40B4-BE49-F238E27FC236}">
                <a16:creationId xmlns:a16="http://schemas.microsoft.com/office/drawing/2014/main" id="{F49899D1-48FB-CBFE-0E1D-D0CD605D7DF4}"/>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98D01FC0-4850-4102-0C29-8747CF1F4A6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25169911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rPr>
              <a:t>What would you do if you are being bullied?</a:t>
            </a:r>
          </a:p>
          <a:p>
            <a:pPr marL="0" indent="0" algn="ctr">
              <a:buNone/>
            </a:pPr>
            <a:endParaRPr lang="en-US" sz="5500">
              <a:solidFill>
                <a:schemeClr val="tx1"/>
              </a:solidFill>
              <a:ea typeface="Meiryo"/>
            </a:endParaRPr>
          </a:p>
          <a:p>
            <a:pPr marL="0" indent="0" algn="ctr">
              <a:buNone/>
            </a:pPr>
            <a:r>
              <a:rPr lang="en-US" sz="5500">
                <a:solidFill>
                  <a:schemeClr val="accent5"/>
                </a:solidFill>
                <a:ea typeface="+mn-lt"/>
                <a:cs typeface="+mn-lt"/>
              </a:rPr>
              <a:t>If I was being bullied, I would _____.</a:t>
            </a:r>
            <a:endParaRPr lang="en-US" sz="5500">
              <a:solidFill>
                <a:schemeClr val="accent5"/>
              </a:solidFill>
            </a:endParaRPr>
          </a:p>
        </p:txBody>
      </p:sp>
      <p:sp>
        <p:nvSpPr>
          <p:cNvPr id="11" name="Rectangle 10">
            <a:extLst>
              <a:ext uri="{FF2B5EF4-FFF2-40B4-BE49-F238E27FC236}">
                <a16:creationId xmlns:a16="http://schemas.microsoft.com/office/drawing/2014/main" id="{82710626-2A95-46D2-A416-D0C67F64996A}"/>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tle 1">
            <a:extLst>
              <a:ext uri="{FF2B5EF4-FFF2-40B4-BE49-F238E27FC236}">
                <a16:creationId xmlns:a16="http://schemas.microsoft.com/office/drawing/2014/main" id="{2F115574-B496-16F6-8474-D962C6DDB7C1}"/>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13852740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What would you do if you forgot how to do something?</a:t>
            </a:r>
          </a:p>
          <a:p>
            <a:pPr marL="0" indent="0" algn="ctr">
              <a:buNone/>
            </a:pPr>
            <a:endParaRPr lang="en-US" sz="5500">
              <a:solidFill>
                <a:schemeClr val="tx1"/>
              </a:solidFill>
              <a:ea typeface="Meiryo"/>
            </a:endParaRPr>
          </a:p>
          <a:p>
            <a:pPr marL="0" indent="0" algn="ctr">
              <a:buNone/>
            </a:pPr>
            <a:r>
              <a:rPr lang="en-US" sz="5500">
                <a:solidFill>
                  <a:schemeClr val="accent5"/>
                </a:solidFill>
                <a:ea typeface="Meiryo"/>
              </a:rPr>
              <a:t>If I forgot how to do something, I would </a:t>
            </a:r>
            <a:r>
              <a:rPr lang="en-US" sz="5500">
                <a:solidFill>
                  <a:schemeClr val="accent5"/>
                </a:solidFill>
                <a:ea typeface="+mn-lt"/>
                <a:cs typeface="+mn-lt"/>
              </a:rPr>
              <a:t>_____.</a:t>
            </a:r>
            <a:endParaRPr lang="en-US" sz="5500">
              <a:solidFill>
                <a:schemeClr val="accent5"/>
              </a:solidFill>
              <a:ea typeface="Meiryo"/>
            </a:endParaRPr>
          </a:p>
        </p:txBody>
      </p:sp>
      <p:sp>
        <p:nvSpPr>
          <p:cNvPr id="7" name="Rectangle 6">
            <a:extLst>
              <a:ext uri="{FF2B5EF4-FFF2-40B4-BE49-F238E27FC236}">
                <a16:creationId xmlns:a16="http://schemas.microsoft.com/office/drawing/2014/main" id="{B6EBD11A-F486-2531-FDD2-492A5C611003}"/>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BB2F746E-596E-17F4-190F-3086DBD7272A}"/>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3936719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5" y="1422400"/>
            <a:ext cx="11425380" cy="5435600"/>
          </a:xfrm>
        </p:spPr>
        <p:txBody>
          <a:bodyPr anchor="ctr">
            <a:normAutofit/>
          </a:bodyPr>
          <a:lstStyle/>
          <a:p>
            <a:pPr marL="0" indent="0" algn="ctr">
              <a:buNone/>
            </a:pPr>
            <a:r>
              <a:rPr lang="en-US" sz="5500">
                <a:solidFill>
                  <a:schemeClr val="tx1"/>
                </a:solidFill>
              </a:rPr>
              <a:t>What would you do if a stranger tried to talk to you?</a:t>
            </a:r>
            <a:endParaRPr lang="en-US" sz="5500">
              <a:solidFill>
                <a:schemeClr val="tx1"/>
              </a:solidFill>
              <a:ea typeface="Meiryo"/>
            </a:endParaRPr>
          </a:p>
          <a:p>
            <a:pPr marL="0" indent="0" algn="ctr">
              <a:buNone/>
            </a:pPr>
            <a:endParaRPr lang="en-US" sz="5500">
              <a:solidFill>
                <a:schemeClr val="tx1"/>
              </a:solidFill>
              <a:ea typeface="Meiryo"/>
            </a:endParaRPr>
          </a:p>
          <a:p>
            <a:pPr marL="0" indent="0" algn="ctr">
              <a:buNone/>
            </a:pPr>
            <a:r>
              <a:rPr lang="en-US" sz="5500">
                <a:solidFill>
                  <a:schemeClr val="accent5"/>
                </a:solidFill>
                <a:ea typeface="Meiryo"/>
              </a:rPr>
              <a:t>If a stranger tried to talk to me, I would </a:t>
            </a:r>
            <a:r>
              <a:rPr lang="en-US" sz="5500">
                <a:solidFill>
                  <a:schemeClr val="accent5"/>
                </a:solidFill>
                <a:ea typeface="+mn-lt"/>
                <a:cs typeface="+mn-lt"/>
              </a:rPr>
              <a:t>_____.</a:t>
            </a:r>
            <a:endParaRPr lang="en-US" sz="5500">
              <a:solidFill>
                <a:schemeClr val="accent5"/>
              </a:solidFill>
              <a:ea typeface="Meiryo"/>
            </a:endParaRPr>
          </a:p>
        </p:txBody>
      </p:sp>
      <p:sp>
        <p:nvSpPr>
          <p:cNvPr id="7" name="Rectangle 6">
            <a:extLst>
              <a:ext uri="{FF2B5EF4-FFF2-40B4-BE49-F238E27FC236}">
                <a16:creationId xmlns:a16="http://schemas.microsoft.com/office/drawing/2014/main" id="{F9F04A21-71BC-9904-5D71-1FA6312806E4}"/>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CBAE957C-5E99-EA44-0709-C01ADD7AAF0E}"/>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21618814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rPr>
              <a:t>What would you do if you felt unsafe?</a:t>
            </a:r>
          </a:p>
          <a:p>
            <a:pPr marL="0" indent="0" algn="ctr">
              <a:buNone/>
            </a:pPr>
            <a:endParaRPr lang="en-US" sz="5500" i="1">
              <a:solidFill>
                <a:schemeClr val="tx1"/>
              </a:solidFill>
              <a:ea typeface="Meiryo"/>
            </a:endParaRPr>
          </a:p>
          <a:p>
            <a:pPr marL="0" indent="0" algn="ctr">
              <a:buNone/>
            </a:pPr>
            <a:r>
              <a:rPr lang="en-US" sz="5500">
                <a:solidFill>
                  <a:schemeClr val="accent5"/>
                </a:solidFill>
                <a:ea typeface="Meiryo"/>
              </a:rPr>
              <a:t>If I felt unsafe, I would </a:t>
            </a:r>
            <a:r>
              <a:rPr lang="en-US" sz="5500">
                <a:solidFill>
                  <a:schemeClr val="accent5"/>
                </a:solidFill>
                <a:ea typeface="+mn-lt"/>
                <a:cs typeface="+mn-lt"/>
              </a:rPr>
              <a:t>_____.</a:t>
            </a:r>
            <a:endParaRPr lang="en-US" sz="5500">
              <a:solidFill>
                <a:schemeClr val="accent5"/>
              </a:solidFill>
              <a:ea typeface="Meiryo"/>
            </a:endParaRPr>
          </a:p>
        </p:txBody>
      </p:sp>
      <p:sp>
        <p:nvSpPr>
          <p:cNvPr id="7" name="Rectangle 6">
            <a:extLst>
              <a:ext uri="{FF2B5EF4-FFF2-40B4-BE49-F238E27FC236}">
                <a16:creationId xmlns:a16="http://schemas.microsoft.com/office/drawing/2014/main" id="{46D0D941-2B1D-6774-5F5C-E72486FBEC6B}"/>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053B5114-D52A-ACDA-D518-3FE89C67C795}"/>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252744250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rPr>
              <a:t>What would you do if you got lost?</a:t>
            </a:r>
          </a:p>
          <a:p>
            <a:pPr marL="0" indent="0" algn="ctr">
              <a:buNone/>
            </a:pPr>
            <a:endParaRPr lang="en-US" sz="5500">
              <a:solidFill>
                <a:schemeClr val="tx1"/>
              </a:solidFill>
              <a:ea typeface="Meiryo"/>
            </a:endParaRPr>
          </a:p>
          <a:p>
            <a:pPr marL="0" indent="0" algn="ctr">
              <a:buNone/>
            </a:pPr>
            <a:r>
              <a:rPr lang="en-US" sz="5500">
                <a:solidFill>
                  <a:schemeClr val="accent5"/>
                </a:solidFill>
                <a:ea typeface="+mn-lt"/>
                <a:cs typeface="+mn-lt"/>
              </a:rPr>
              <a:t>If I got lost, I would _____.</a:t>
            </a:r>
            <a:endParaRPr lang="en-US" sz="5500">
              <a:solidFill>
                <a:schemeClr val="accent5"/>
              </a:solidFill>
            </a:endParaRPr>
          </a:p>
        </p:txBody>
      </p:sp>
      <p:sp>
        <p:nvSpPr>
          <p:cNvPr id="7" name="Rectangle 6">
            <a:extLst>
              <a:ext uri="{FF2B5EF4-FFF2-40B4-BE49-F238E27FC236}">
                <a16:creationId xmlns:a16="http://schemas.microsoft.com/office/drawing/2014/main" id="{051C98B8-B7D4-24A4-84B2-E10698866949}"/>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FF6D175E-268B-9B14-4E51-E63EBBFE9A5C}"/>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30498961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rPr>
              <a:t>What would you do if you heard it was going to rain today?</a:t>
            </a:r>
            <a:endParaRPr lang="en-US" sz="5500">
              <a:solidFill>
                <a:schemeClr val="tx1"/>
              </a:solidFill>
              <a:ea typeface="Meiryo"/>
            </a:endParaRPr>
          </a:p>
          <a:p>
            <a:pPr marL="0" indent="0" algn="ctr">
              <a:buNone/>
            </a:pPr>
            <a:endParaRPr lang="en-US" sz="5500">
              <a:solidFill>
                <a:schemeClr val="tx1"/>
              </a:solidFill>
              <a:ea typeface="Meiryo"/>
            </a:endParaRPr>
          </a:p>
          <a:p>
            <a:pPr marL="0" indent="0" algn="ctr">
              <a:buNone/>
            </a:pPr>
            <a:r>
              <a:rPr lang="en-US" sz="5500">
                <a:solidFill>
                  <a:schemeClr val="accent5"/>
                </a:solidFill>
                <a:ea typeface="+mn-lt"/>
                <a:cs typeface="+mn-lt"/>
              </a:rPr>
              <a:t>If I heard it was going to rain today, I would _____.</a:t>
            </a:r>
            <a:endParaRPr lang="en-US" sz="5500">
              <a:solidFill>
                <a:schemeClr val="accent5"/>
              </a:solidFill>
            </a:endParaRPr>
          </a:p>
        </p:txBody>
      </p:sp>
      <p:sp>
        <p:nvSpPr>
          <p:cNvPr id="7" name="Rectangle 6">
            <a:extLst>
              <a:ext uri="{FF2B5EF4-FFF2-40B4-BE49-F238E27FC236}">
                <a16:creationId xmlns:a16="http://schemas.microsoft.com/office/drawing/2014/main" id="{2A9529AC-AD17-F680-CD92-93AFE93E183B}"/>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2050E7E7-431B-15A8-6C7B-2E39A372D23C}"/>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19718511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What would you do if you heard it was going to snow today?</a:t>
            </a:r>
          </a:p>
          <a:p>
            <a:pPr marL="0" indent="0" algn="ctr">
              <a:buNone/>
            </a:pPr>
            <a:endParaRPr lang="en-US" sz="5500">
              <a:solidFill>
                <a:schemeClr val="tx1"/>
              </a:solidFill>
              <a:ea typeface="Meiryo"/>
            </a:endParaRPr>
          </a:p>
          <a:p>
            <a:pPr marL="0" indent="0" algn="ctr">
              <a:buNone/>
            </a:pPr>
            <a:r>
              <a:rPr lang="en-US" sz="5500">
                <a:solidFill>
                  <a:schemeClr val="accent5"/>
                </a:solidFill>
                <a:ea typeface="Meiryo"/>
              </a:rPr>
              <a:t>If I heard it was going to snow today, I would </a:t>
            </a:r>
            <a:r>
              <a:rPr lang="en-US" sz="5500">
                <a:solidFill>
                  <a:schemeClr val="accent5"/>
                </a:solidFill>
                <a:ea typeface="+mn-lt"/>
                <a:cs typeface="+mn-lt"/>
              </a:rPr>
              <a:t>_____.</a:t>
            </a:r>
            <a:endParaRPr lang="en-US" sz="5500">
              <a:solidFill>
                <a:schemeClr val="accent5"/>
              </a:solidFill>
              <a:ea typeface="Meiryo"/>
            </a:endParaRPr>
          </a:p>
        </p:txBody>
      </p:sp>
      <p:sp>
        <p:nvSpPr>
          <p:cNvPr id="7" name="Rectangle 6">
            <a:extLst>
              <a:ext uri="{FF2B5EF4-FFF2-40B4-BE49-F238E27FC236}">
                <a16:creationId xmlns:a16="http://schemas.microsoft.com/office/drawing/2014/main" id="{1C7AAFA4-3FBB-A2E0-EC23-7E2292E13FDF}"/>
              </a:ext>
            </a:extLst>
          </p:cNvPr>
          <p:cNvSpPr/>
          <p:nvPr/>
        </p:nvSpPr>
        <p:spPr>
          <a:xfrm>
            <a:off x="-1" y="0"/>
            <a:ext cx="12192001" cy="1422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C4EA5DBC-CD7A-5A57-4417-1E6BF3529400}"/>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What Would You Do?</a:t>
            </a:r>
            <a:endParaRPr lang="en-US" sz="7200" b="1">
              <a:solidFill>
                <a:schemeClr val="bg1"/>
              </a:solidFill>
            </a:endParaRPr>
          </a:p>
        </p:txBody>
      </p:sp>
    </p:spTree>
    <p:extLst>
      <p:ext uri="{BB962C8B-B14F-4D97-AF65-F5344CB8AC3E}">
        <p14:creationId xmlns:p14="http://schemas.microsoft.com/office/powerpoint/2010/main" val="32467001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866490" y="262570"/>
            <a:ext cx="9970843" cy="5300134"/>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555064" y="1613716"/>
            <a:ext cx="10593694" cy="2597841"/>
          </a:xfrm>
        </p:spPr>
        <p:txBody>
          <a:bodyPr anchor="ctr">
            <a:noAutofit/>
          </a:bodyPr>
          <a:lstStyle/>
          <a:p>
            <a:pPr algn="ctr"/>
            <a:r>
              <a:rPr lang="en-US" sz="9600">
                <a:solidFill>
                  <a:schemeClr val="tx1"/>
                </a:solidFill>
                <a:latin typeface="Franklin Gothic Medium" panose="020B0603020102020204" pitchFamily="34" charset="0"/>
                <a:ea typeface="Meiryo"/>
              </a:rPr>
              <a:t>Relationships </a:t>
            </a:r>
            <a:br>
              <a:rPr lang="en-US" sz="9600">
                <a:solidFill>
                  <a:schemeClr val="tx1"/>
                </a:solidFill>
                <a:latin typeface="Franklin Gothic Medium" panose="020B0603020102020204" pitchFamily="34" charset="0"/>
                <a:ea typeface="Meiryo"/>
              </a:rPr>
            </a:br>
            <a:r>
              <a:rPr lang="en-US" sz="9600">
                <a:solidFill>
                  <a:schemeClr val="tx1"/>
                </a:solidFill>
                <a:latin typeface="Franklin Gothic Medium" panose="020B0603020102020204" pitchFamily="34" charset="0"/>
                <a:ea typeface="Meiryo"/>
              </a:rPr>
              <a:t>with others</a:t>
            </a:r>
            <a:endParaRPr lang="en-US" sz="96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113212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9673" y="1422400"/>
            <a:ext cx="11462327" cy="5435600"/>
          </a:xfrm>
        </p:spPr>
        <p:txBody>
          <a:bodyPr anchor="ctr">
            <a:normAutofit/>
          </a:bodyPr>
          <a:lstStyle/>
          <a:p>
            <a:pPr marL="0" indent="0" algn="ctr">
              <a:buNone/>
            </a:pPr>
            <a:r>
              <a:rPr lang="en-US" sz="5500">
                <a:solidFill>
                  <a:srgbClr val="000000"/>
                </a:solidFill>
              </a:rPr>
              <a:t>Name something at school you are good at.</a:t>
            </a:r>
            <a:endParaRPr lang="en-US" sz="5500"/>
          </a:p>
          <a:p>
            <a:pPr marL="0" indent="0" algn="ctr">
              <a:buNone/>
            </a:pPr>
            <a:endParaRPr lang="en-US" sz="5500">
              <a:solidFill>
                <a:srgbClr val="000000"/>
              </a:solidFill>
            </a:endParaRPr>
          </a:p>
          <a:p>
            <a:pPr marL="0" indent="0" algn="ctr">
              <a:buNone/>
            </a:pPr>
            <a:r>
              <a:rPr lang="en-US" sz="5500">
                <a:solidFill>
                  <a:schemeClr val="accent6"/>
                </a:solidFill>
              </a:rPr>
              <a:t>At school, I am good at ____.</a:t>
            </a:r>
          </a:p>
        </p:txBody>
      </p:sp>
      <p:sp>
        <p:nvSpPr>
          <p:cNvPr id="15" name="Rectangle 14">
            <a:extLst>
              <a:ext uri="{FF2B5EF4-FFF2-40B4-BE49-F238E27FC236}">
                <a16:creationId xmlns:a16="http://schemas.microsoft.com/office/drawing/2014/main" id="{5ED06025-FC55-7700-2D9C-D0596274A880}"/>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itle 1">
            <a:extLst>
              <a:ext uri="{FF2B5EF4-FFF2-40B4-BE49-F238E27FC236}">
                <a16:creationId xmlns:a16="http://schemas.microsoft.com/office/drawing/2014/main" id="{AE548B8A-8FE7-7B2B-E972-635CA8EE7A3A}"/>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201040031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Name three people who are important to you.</a:t>
            </a:r>
          </a:p>
          <a:p>
            <a:pPr marL="0" indent="0" algn="ctr">
              <a:buNone/>
            </a:pPr>
            <a:endParaRPr lang="en-US" sz="5500" i="1">
              <a:solidFill>
                <a:srgbClr val="C091EA"/>
              </a:solidFill>
              <a:ea typeface="Meiryo"/>
            </a:endParaRPr>
          </a:p>
          <a:p>
            <a:pPr marL="0" indent="0" algn="ctr">
              <a:buNone/>
            </a:pPr>
            <a:r>
              <a:rPr lang="en-US" sz="5500">
                <a:solidFill>
                  <a:srgbClr val="C091EA"/>
                </a:solidFill>
                <a:ea typeface="+mn-lt"/>
                <a:cs typeface="+mn-lt"/>
              </a:rPr>
              <a:t>_____, _____, and _____ are important to me.</a:t>
            </a:r>
            <a:endParaRPr lang="en-US" sz="5500"/>
          </a:p>
        </p:txBody>
      </p:sp>
      <p:sp>
        <p:nvSpPr>
          <p:cNvPr id="7" name="Rectangle 6">
            <a:extLst>
              <a:ext uri="{FF2B5EF4-FFF2-40B4-BE49-F238E27FC236}">
                <a16:creationId xmlns:a16="http://schemas.microsoft.com/office/drawing/2014/main" id="{5653992A-A9B8-EC65-6AAE-85365360F90E}"/>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4622FA12-C7CE-95A2-75BA-E10355C46080}"/>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7744021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rPr>
              <a:t>Name two things you want your friends to know about you.</a:t>
            </a:r>
          </a:p>
          <a:p>
            <a:pPr marL="0" indent="0" algn="ctr">
              <a:buNone/>
            </a:pPr>
            <a:endParaRPr lang="en-US" sz="5500">
              <a:solidFill>
                <a:schemeClr val="tx1"/>
              </a:solidFill>
            </a:endParaRPr>
          </a:p>
          <a:p>
            <a:pPr marL="0" indent="0" algn="ctr">
              <a:buNone/>
            </a:pPr>
            <a:r>
              <a:rPr lang="en-US" sz="5500">
                <a:solidFill>
                  <a:srgbClr val="C091EA"/>
                </a:solidFill>
              </a:rPr>
              <a:t>I want my friends to know </a:t>
            </a:r>
            <a:r>
              <a:rPr lang="en-US" sz="5500">
                <a:solidFill>
                  <a:srgbClr val="C091EA"/>
                </a:solidFill>
                <a:ea typeface="+mn-lt"/>
                <a:cs typeface="+mn-lt"/>
              </a:rPr>
              <a:t>_____ and _____.</a:t>
            </a:r>
            <a:endParaRPr lang="en-US" sz="5500">
              <a:solidFill>
                <a:schemeClr val="tx1"/>
              </a:solidFill>
            </a:endParaRPr>
          </a:p>
        </p:txBody>
      </p:sp>
      <p:sp>
        <p:nvSpPr>
          <p:cNvPr id="7" name="Rectangle 6">
            <a:extLst>
              <a:ext uri="{FF2B5EF4-FFF2-40B4-BE49-F238E27FC236}">
                <a16:creationId xmlns:a16="http://schemas.microsoft.com/office/drawing/2014/main" id="{4232EEE8-6BCF-EE1A-2169-0D314C88D5F3}"/>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C1B2A127-A428-18A9-ACF4-A7ED873CBEA0}"/>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21449834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9673" y="1422400"/>
            <a:ext cx="11462327" cy="5435600"/>
          </a:xfrm>
        </p:spPr>
        <p:txBody>
          <a:bodyPr anchor="ctr">
            <a:normAutofit/>
          </a:bodyPr>
          <a:lstStyle/>
          <a:p>
            <a:pPr marL="0" indent="0" algn="ctr">
              <a:buNone/>
            </a:pPr>
            <a:r>
              <a:rPr lang="en-US" sz="5500">
                <a:solidFill>
                  <a:schemeClr val="tx1"/>
                </a:solidFill>
              </a:rPr>
              <a:t>Compare good and bad friendships.</a:t>
            </a:r>
          </a:p>
          <a:p>
            <a:pPr marL="0" indent="0" algn="ctr">
              <a:buNone/>
            </a:pPr>
            <a:endParaRPr lang="en-US" sz="5500">
              <a:solidFill>
                <a:schemeClr val="tx1"/>
              </a:solidFill>
            </a:endParaRPr>
          </a:p>
          <a:p>
            <a:pPr marL="0" indent="0" algn="ctr">
              <a:buNone/>
            </a:pPr>
            <a:r>
              <a:rPr lang="en-US" sz="5500">
                <a:solidFill>
                  <a:srgbClr val="C091EA"/>
                </a:solidFill>
              </a:rPr>
              <a:t>Good friends </a:t>
            </a:r>
            <a:r>
              <a:rPr lang="en-US" sz="5500">
                <a:solidFill>
                  <a:srgbClr val="C091EA"/>
                </a:solidFill>
                <a:ea typeface="+mn-lt"/>
                <a:cs typeface="+mn-lt"/>
              </a:rPr>
              <a:t>_____, but b</a:t>
            </a:r>
            <a:r>
              <a:rPr lang="en-US" sz="5500">
                <a:solidFill>
                  <a:srgbClr val="C091EA"/>
                </a:solidFill>
              </a:rPr>
              <a:t>ad friends </a:t>
            </a:r>
            <a:r>
              <a:rPr lang="en-US" sz="5500">
                <a:solidFill>
                  <a:srgbClr val="C091EA"/>
                </a:solidFill>
                <a:ea typeface="+mn-lt"/>
                <a:cs typeface="+mn-lt"/>
              </a:rPr>
              <a:t>_____.</a:t>
            </a:r>
            <a:endParaRPr lang="en-US" sz="5500">
              <a:solidFill>
                <a:srgbClr val="C091EA"/>
              </a:solidFill>
            </a:endParaRPr>
          </a:p>
        </p:txBody>
      </p:sp>
      <p:sp>
        <p:nvSpPr>
          <p:cNvPr id="7" name="Rectangle 6">
            <a:extLst>
              <a:ext uri="{FF2B5EF4-FFF2-40B4-BE49-F238E27FC236}">
                <a16:creationId xmlns:a16="http://schemas.microsoft.com/office/drawing/2014/main" id="{C81CF12D-9C4F-EAAA-8DA3-7D886B13E9B9}"/>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6FA39B9C-5D0E-1C16-D893-AB92ECCDD532}"/>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37268815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What does it mean to be a good friend?</a:t>
            </a:r>
          </a:p>
          <a:p>
            <a:pPr marL="0" indent="0" algn="ctr">
              <a:buNone/>
            </a:pPr>
            <a:endParaRPr lang="en-US" sz="5500">
              <a:solidFill>
                <a:schemeClr val="tx1"/>
              </a:solidFill>
            </a:endParaRPr>
          </a:p>
          <a:p>
            <a:pPr marL="0" indent="0" algn="ctr">
              <a:buNone/>
            </a:pPr>
            <a:r>
              <a:rPr lang="en-US" sz="5500">
                <a:solidFill>
                  <a:srgbClr val="C091EA"/>
                </a:solidFill>
              </a:rPr>
              <a:t>Being a good friend means </a:t>
            </a:r>
            <a:r>
              <a:rPr lang="en-US" sz="5500">
                <a:solidFill>
                  <a:srgbClr val="C091EA"/>
                </a:solidFill>
                <a:ea typeface="+mn-lt"/>
                <a:cs typeface="+mn-lt"/>
              </a:rPr>
              <a:t>_____.</a:t>
            </a:r>
            <a:endParaRPr lang="en-US" sz="5500">
              <a:solidFill>
                <a:schemeClr val="tx1"/>
              </a:solidFill>
            </a:endParaRPr>
          </a:p>
        </p:txBody>
      </p:sp>
      <p:sp>
        <p:nvSpPr>
          <p:cNvPr id="11" name="Rectangle 10">
            <a:extLst>
              <a:ext uri="{FF2B5EF4-FFF2-40B4-BE49-F238E27FC236}">
                <a16:creationId xmlns:a16="http://schemas.microsoft.com/office/drawing/2014/main" id="{06F197FB-578B-D39F-2BEF-CE3A31496C31}"/>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tle 1">
            <a:extLst>
              <a:ext uri="{FF2B5EF4-FFF2-40B4-BE49-F238E27FC236}">
                <a16:creationId xmlns:a16="http://schemas.microsoft.com/office/drawing/2014/main" id="{77E4D416-2FCE-D2D5-A7F4-B0BF1F873E11}"/>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378268722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6788" y="1429791"/>
            <a:ext cx="11474367" cy="5438429"/>
          </a:xfrm>
        </p:spPr>
        <p:txBody>
          <a:bodyPr vert="horz" lIns="91440" tIns="45720" rIns="91440" bIns="45720" rtlCol="0" anchor="ctr">
            <a:normAutofit/>
          </a:bodyPr>
          <a:lstStyle/>
          <a:p>
            <a:pPr marL="0" indent="0" algn="ctr">
              <a:buNone/>
            </a:pPr>
            <a:r>
              <a:rPr lang="en-US" sz="5500">
                <a:solidFill>
                  <a:schemeClr val="tx1"/>
                </a:solidFill>
              </a:rPr>
              <a:t>Name two things you want your teachers to know about you.</a:t>
            </a:r>
          </a:p>
          <a:p>
            <a:pPr marL="0" indent="0" algn="ctr">
              <a:buNone/>
            </a:pPr>
            <a:endParaRPr lang="en-US" sz="5500">
              <a:solidFill>
                <a:schemeClr val="tx1"/>
              </a:solidFill>
            </a:endParaRPr>
          </a:p>
          <a:p>
            <a:pPr marL="0" indent="0" algn="ctr">
              <a:buNone/>
            </a:pPr>
            <a:r>
              <a:rPr lang="en-US" sz="5500">
                <a:solidFill>
                  <a:srgbClr val="C091EA"/>
                </a:solidFill>
              </a:rPr>
              <a:t>I want my teachers to know </a:t>
            </a:r>
            <a:r>
              <a:rPr lang="en-US" sz="5500">
                <a:solidFill>
                  <a:srgbClr val="C091EA"/>
                </a:solidFill>
                <a:ea typeface="+mn-lt"/>
                <a:cs typeface="+mn-lt"/>
              </a:rPr>
              <a:t>____ and</a:t>
            </a:r>
            <a:r>
              <a:rPr lang="en-US" sz="5500">
                <a:solidFill>
                  <a:srgbClr val="C091EA"/>
                </a:solidFill>
              </a:rPr>
              <a:t> </a:t>
            </a:r>
            <a:r>
              <a:rPr lang="en-US" sz="5500">
                <a:solidFill>
                  <a:srgbClr val="C091EA"/>
                </a:solidFill>
                <a:ea typeface="+mn-lt"/>
                <a:cs typeface="+mn-lt"/>
              </a:rPr>
              <a:t>_____</a:t>
            </a:r>
            <a:r>
              <a:rPr lang="en-US" sz="5500">
                <a:solidFill>
                  <a:srgbClr val="C091EA"/>
                </a:solidFill>
              </a:rPr>
              <a:t>.</a:t>
            </a:r>
            <a:endParaRPr lang="en-US" sz="5500">
              <a:solidFill>
                <a:schemeClr val="tx1"/>
              </a:solidFill>
            </a:endParaRPr>
          </a:p>
        </p:txBody>
      </p:sp>
      <p:sp>
        <p:nvSpPr>
          <p:cNvPr id="7" name="Rectangle 6">
            <a:extLst>
              <a:ext uri="{FF2B5EF4-FFF2-40B4-BE49-F238E27FC236}">
                <a16:creationId xmlns:a16="http://schemas.microsoft.com/office/drawing/2014/main" id="{F03F6B36-3D14-C0E7-131D-E96ADFAE294F}"/>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F81E007C-B29F-A05A-5754-36227C3E567A}"/>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35212358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Name two ways you are a good friend to someone else.</a:t>
            </a:r>
          </a:p>
          <a:p>
            <a:pPr marL="0" indent="0" algn="ctr">
              <a:buNone/>
            </a:pPr>
            <a:endParaRPr lang="en-US" sz="5500">
              <a:solidFill>
                <a:schemeClr val="tx1"/>
              </a:solidFill>
            </a:endParaRPr>
          </a:p>
          <a:p>
            <a:pPr marL="0" indent="0" algn="ctr">
              <a:buNone/>
            </a:pPr>
            <a:r>
              <a:rPr lang="en-US" sz="5500">
                <a:solidFill>
                  <a:srgbClr val="C091EA"/>
                </a:solidFill>
              </a:rPr>
              <a:t>I am a good friend because I </a:t>
            </a:r>
            <a:r>
              <a:rPr lang="en-US" sz="5500">
                <a:solidFill>
                  <a:srgbClr val="C091EA"/>
                </a:solidFill>
                <a:ea typeface="+mn-lt"/>
                <a:cs typeface="+mn-lt"/>
              </a:rPr>
              <a:t>_____ and _____.</a:t>
            </a:r>
            <a:endParaRPr lang="en-US" sz="5500">
              <a:solidFill>
                <a:schemeClr val="tx1"/>
              </a:solidFill>
              <a:ea typeface="+mn-lt"/>
              <a:cs typeface="+mn-lt"/>
            </a:endParaRPr>
          </a:p>
        </p:txBody>
      </p:sp>
      <p:sp>
        <p:nvSpPr>
          <p:cNvPr id="7" name="Rectangle 6">
            <a:extLst>
              <a:ext uri="{FF2B5EF4-FFF2-40B4-BE49-F238E27FC236}">
                <a16:creationId xmlns:a16="http://schemas.microsoft.com/office/drawing/2014/main" id="{7B078F23-9970-B791-19AD-0CAD83D2BC8D}"/>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5B33299B-CA16-B888-959D-0B8F5B61F1BA}"/>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27062343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6788" y="1422393"/>
            <a:ext cx="11474367" cy="5431031"/>
          </a:xfrm>
        </p:spPr>
        <p:txBody>
          <a:bodyPr vert="horz" lIns="91440" tIns="45720" rIns="91440" bIns="45720" rtlCol="0" anchor="ctr">
            <a:normAutofit/>
          </a:bodyPr>
          <a:lstStyle/>
          <a:p>
            <a:pPr marL="0" indent="0" algn="ctr">
              <a:buNone/>
            </a:pPr>
            <a:r>
              <a:rPr lang="en-US" sz="5500">
                <a:solidFill>
                  <a:schemeClr val="tx1"/>
                </a:solidFill>
              </a:rPr>
              <a:t>Name two people at school who can help you.</a:t>
            </a:r>
          </a:p>
          <a:p>
            <a:pPr marL="0" indent="0" algn="ctr">
              <a:buNone/>
            </a:pPr>
            <a:endParaRPr lang="en-US" sz="5500">
              <a:solidFill>
                <a:schemeClr val="tx1"/>
              </a:solidFill>
            </a:endParaRPr>
          </a:p>
          <a:p>
            <a:pPr marL="0" indent="0" algn="ctr">
              <a:buNone/>
            </a:pPr>
            <a:r>
              <a:rPr lang="en-US" sz="5500">
                <a:solidFill>
                  <a:srgbClr val="C091EA"/>
                </a:solidFill>
              </a:rPr>
              <a:t>At school, </a:t>
            </a:r>
            <a:r>
              <a:rPr lang="en-US" sz="5500">
                <a:solidFill>
                  <a:srgbClr val="C091EA"/>
                </a:solidFill>
                <a:ea typeface="+mn-lt"/>
                <a:cs typeface="+mn-lt"/>
              </a:rPr>
              <a:t>_____ and _____ can help me.</a:t>
            </a:r>
            <a:endParaRPr lang="en-US" sz="5500">
              <a:solidFill>
                <a:srgbClr val="C091EA"/>
              </a:solidFill>
            </a:endParaRPr>
          </a:p>
        </p:txBody>
      </p:sp>
      <p:sp>
        <p:nvSpPr>
          <p:cNvPr id="7" name="Rectangle 6">
            <a:extLst>
              <a:ext uri="{FF2B5EF4-FFF2-40B4-BE49-F238E27FC236}">
                <a16:creationId xmlns:a16="http://schemas.microsoft.com/office/drawing/2014/main" id="{25F3DAEC-71DD-8F6E-A9A1-C004E1B12951}"/>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1F935A3B-2E9C-63F0-23E3-BF236584DD58}"/>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159645283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6788" y="1422393"/>
            <a:ext cx="11429978" cy="5423633"/>
          </a:xfrm>
        </p:spPr>
        <p:txBody>
          <a:bodyPr vert="horz" lIns="91440" tIns="45720" rIns="91440" bIns="45720" rtlCol="0" anchor="ctr">
            <a:normAutofit/>
          </a:bodyPr>
          <a:lstStyle/>
          <a:p>
            <a:pPr marL="0" indent="0" algn="ctr">
              <a:buNone/>
            </a:pPr>
            <a:r>
              <a:rPr lang="en-US" sz="5500">
                <a:solidFill>
                  <a:schemeClr val="tx1"/>
                </a:solidFill>
              </a:rPr>
              <a:t>When you take a test, how can your teacher help you?</a:t>
            </a:r>
          </a:p>
          <a:p>
            <a:pPr marL="0" indent="0" algn="ctr">
              <a:buNone/>
            </a:pPr>
            <a:endParaRPr lang="en-US" sz="5500">
              <a:solidFill>
                <a:schemeClr val="tx1"/>
              </a:solidFill>
            </a:endParaRPr>
          </a:p>
          <a:p>
            <a:pPr marL="0" indent="0" algn="ctr">
              <a:buNone/>
            </a:pPr>
            <a:r>
              <a:rPr lang="en-US" sz="5500">
                <a:solidFill>
                  <a:srgbClr val="C091EA"/>
                </a:solidFill>
                <a:ea typeface="+mn-lt"/>
                <a:cs typeface="+mn-lt"/>
              </a:rPr>
              <a:t>When I take a test, my teacher can _____.</a:t>
            </a:r>
            <a:endParaRPr lang="en-US" sz="5500"/>
          </a:p>
        </p:txBody>
      </p:sp>
      <p:sp>
        <p:nvSpPr>
          <p:cNvPr id="7" name="Rectangle 6">
            <a:extLst>
              <a:ext uri="{FF2B5EF4-FFF2-40B4-BE49-F238E27FC236}">
                <a16:creationId xmlns:a16="http://schemas.microsoft.com/office/drawing/2014/main" id="{59ABDA13-81E6-C3B9-DA81-C3F5A963B358}"/>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C3A4453E-5F7B-CF58-182E-2FCFFEE1550F}"/>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70882465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109" y="1418900"/>
            <a:ext cx="11463016" cy="5424879"/>
          </a:xfrm>
        </p:spPr>
        <p:txBody>
          <a:bodyPr vert="horz" lIns="91440" tIns="45720" rIns="91440" bIns="45720" rtlCol="0" anchor="ctr">
            <a:noAutofit/>
          </a:bodyPr>
          <a:lstStyle/>
          <a:p>
            <a:pPr marL="0" indent="0" algn="ctr">
              <a:buNone/>
            </a:pPr>
            <a:r>
              <a:rPr lang="en-US" sz="5500">
                <a:solidFill>
                  <a:schemeClr val="tx1"/>
                </a:solidFill>
              </a:rPr>
              <a:t>If you need help on a math problem, what can your teacher do?</a:t>
            </a:r>
          </a:p>
          <a:p>
            <a:pPr marL="0" indent="0" algn="ctr">
              <a:buNone/>
            </a:pPr>
            <a:endParaRPr lang="en-US" sz="5500">
              <a:solidFill>
                <a:schemeClr val="tx1"/>
              </a:solidFill>
            </a:endParaRPr>
          </a:p>
          <a:p>
            <a:pPr marL="0" indent="0" algn="ctr">
              <a:buNone/>
            </a:pPr>
            <a:r>
              <a:rPr lang="en-US" sz="5500">
                <a:solidFill>
                  <a:srgbClr val="C091EA"/>
                </a:solidFill>
                <a:ea typeface="+mn-lt"/>
                <a:cs typeface="+mn-lt"/>
              </a:rPr>
              <a:t>If I need help with a math problem, my teacher can _____.</a:t>
            </a:r>
            <a:endParaRPr lang="en-US" sz="5500"/>
          </a:p>
        </p:txBody>
      </p:sp>
      <p:sp>
        <p:nvSpPr>
          <p:cNvPr id="7" name="Rectangle 6">
            <a:extLst>
              <a:ext uri="{FF2B5EF4-FFF2-40B4-BE49-F238E27FC236}">
                <a16:creationId xmlns:a16="http://schemas.microsoft.com/office/drawing/2014/main" id="{6403B19A-5067-1335-6080-E9833617BBD9}"/>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DE545449-045E-C209-A3F8-411149962C52}"/>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135181464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2730" y="1418014"/>
            <a:ext cx="11454471" cy="5432277"/>
          </a:xfrm>
        </p:spPr>
        <p:txBody>
          <a:bodyPr vert="horz" lIns="91440" tIns="45720" rIns="91440" bIns="45720" rtlCol="0" anchor="ctr">
            <a:noAutofit/>
          </a:bodyPr>
          <a:lstStyle/>
          <a:p>
            <a:pPr marL="0" indent="0" algn="ctr">
              <a:buNone/>
            </a:pPr>
            <a:r>
              <a:rPr lang="en-US" sz="5500">
                <a:solidFill>
                  <a:schemeClr val="tx1"/>
                </a:solidFill>
              </a:rPr>
              <a:t>If you don’t know how to spell a word, how can your teacher help you?</a:t>
            </a:r>
          </a:p>
          <a:p>
            <a:pPr marL="0" indent="0" algn="ctr">
              <a:buNone/>
            </a:pPr>
            <a:endParaRPr lang="en-US" sz="5500">
              <a:solidFill>
                <a:schemeClr val="tx1"/>
              </a:solidFill>
            </a:endParaRPr>
          </a:p>
          <a:p>
            <a:pPr marL="0" indent="0" algn="ctr">
              <a:buNone/>
            </a:pPr>
            <a:r>
              <a:rPr lang="en-US" sz="5500">
                <a:solidFill>
                  <a:srgbClr val="C091EA"/>
                </a:solidFill>
                <a:ea typeface="+mn-lt"/>
                <a:cs typeface="+mn-lt"/>
              </a:rPr>
              <a:t>If I don't know how to spell a word, my teacher can _____.</a:t>
            </a:r>
            <a:endParaRPr lang="en-US" sz="5500">
              <a:solidFill>
                <a:srgbClr val="C091EA"/>
              </a:solidFill>
            </a:endParaRPr>
          </a:p>
        </p:txBody>
      </p:sp>
      <p:sp>
        <p:nvSpPr>
          <p:cNvPr id="7" name="Rectangle 6">
            <a:extLst>
              <a:ext uri="{FF2B5EF4-FFF2-40B4-BE49-F238E27FC236}">
                <a16:creationId xmlns:a16="http://schemas.microsoft.com/office/drawing/2014/main" id="{76B31684-78B4-7B9C-0369-168428BB40EE}"/>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BFD0879C-198E-2379-3543-73E08F05DC3F}"/>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34390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rgbClr val="000000"/>
                </a:solidFill>
              </a:rPr>
              <a:t>Name something at school that is hard for you.</a:t>
            </a:r>
          </a:p>
          <a:p>
            <a:pPr marL="0" indent="0" algn="ctr">
              <a:buNone/>
            </a:pPr>
            <a:endParaRPr lang="en-US" sz="5500">
              <a:solidFill>
                <a:srgbClr val="000000"/>
              </a:solidFill>
            </a:endParaRPr>
          </a:p>
          <a:p>
            <a:pPr marL="0" indent="0" algn="ctr">
              <a:buNone/>
            </a:pPr>
            <a:r>
              <a:rPr lang="en-US" sz="5500">
                <a:solidFill>
                  <a:schemeClr val="accent6"/>
                </a:solidFill>
              </a:rPr>
              <a:t>At school, ____ is hard for me. </a:t>
            </a:r>
          </a:p>
        </p:txBody>
      </p:sp>
      <p:sp>
        <p:nvSpPr>
          <p:cNvPr id="15" name="Rectangle 14">
            <a:extLst>
              <a:ext uri="{FF2B5EF4-FFF2-40B4-BE49-F238E27FC236}">
                <a16:creationId xmlns:a16="http://schemas.microsoft.com/office/drawing/2014/main" id="{2F2061D9-7389-FC9A-B3DB-054E79786D9F}"/>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itle 1">
            <a:extLst>
              <a:ext uri="{FF2B5EF4-FFF2-40B4-BE49-F238E27FC236}">
                <a16:creationId xmlns:a16="http://schemas.microsoft.com/office/drawing/2014/main" id="{5E52231D-AE43-9848-111F-FA046B7FB515}"/>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310850154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1585" y="1429791"/>
            <a:ext cx="11459571" cy="5423633"/>
          </a:xfrm>
        </p:spPr>
        <p:txBody>
          <a:bodyPr vert="horz" lIns="91440" tIns="45720" rIns="91440" bIns="45720" rtlCol="0" anchor="ctr">
            <a:normAutofit/>
          </a:bodyPr>
          <a:lstStyle/>
          <a:p>
            <a:pPr marL="0" indent="0" algn="ctr">
              <a:buNone/>
            </a:pPr>
            <a:r>
              <a:rPr lang="en-US" sz="5500">
                <a:solidFill>
                  <a:schemeClr val="tx1"/>
                </a:solidFill>
              </a:rPr>
              <a:t>Name two people in your community who can help you.</a:t>
            </a:r>
          </a:p>
          <a:p>
            <a:pPr marL="0" indent="0" algn="ctr">
              <a:buNone/>
            </a:pPr>
            <a:endParaRPr lang="en-US" sz="5500">
              <a:solidFill>
                <a:schemeClr val="tx1"/>
              </a:solidFill>
            </a:endParaRPr>
          </a:p>
          <a:p>
            <a:pPr marL="0" indent="0" algn="ctr">
              <a:buNone/>
            </a:pPr>
            <a:r>
              <a:rPr lang="en-US" sz="5500">
                <a:solidFill>
                  <a:srgbClr val="C091EA"/>
                </a:solidFill>
              </a:rPr>
              <a:t>In my community, </a:t>
            </a:r>
            <a:r>
              <a:rPr lang="en-US" sz="5500">
                <a:solidFill>
                  <a:srgbClr val="C091EA"/>
                </a:solidFill>
                <a:ea typeface="+mn-lt"/>
                <a:cs typeface="+mn-lt"/>
              </a:rPr>
              <a:t>_____ and _____ can help me.</a:t>
            </a:r>
            <a:endParaRPr lang="en-US" sz="5500">
              <a:solidFill>
                <a:schemeClr val="tx1"/>
              </a:solidFill>
            </a:endParaRPr>
          </a:p>
        </p:txBody>
      </p:sp>
      <p:sp>
        <p:nvSpPr>
          <p:cNvPr id="7" name="Rectangle 6">
            <a:extLst>
              <a:ext uri="{FF2B5EF4-FFF2-40B4-BE49-F238E27FC236}">
                <a16:creationId xmlns:a16="http://schemas.microsoft.com/office/drawing/2014/main" id="{FF8CF6BF-9A6F-C1E9-8553-FBD8D9B33270}"/>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BB86E506-9EB9-8D37-3A20-F246C55F1CE9}"/>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231660958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6788" y="1422393"/>
            <a:ext cx="11474367" cy="5431031"/>
          </a:xfrm>
        </p:spPr>
        <p:txBody>
          <a:bodyPr vert="horz" lIns="91440" tIns="45720" rIns="91440" bIns="45720" rtlCol="0" anchor="ctr">
            <a:normAutofit/>
          </a:bodyPr>
          <a:lstStyle/>
          <a:p>
            <a:pPr marL="0" indent="0" algn="ctr">
              <a:buNone/>
            </a:pPr>
            <a:r>
              <a:rPr lang="en-US" sz="5500">
                <a:solidFill>
                  <a:schemeClr val="tx1"/>
                </a:solidFill>
              </a:rPr>
              <a:t>How do community helpers help you?</a:t>
            </a:r>
          </a:p>
          <a:p>
            <a:pPr marL="0" indent="0" algn="ctr">
              <a:buNone/>
            </a:pPr>
            <a:endParaRPr lang="en-US" sz="5500">
              <a:solidFill>
                <a:schemeClr val="tx1"/>
              </a:solidFill>
            </a:endParaRPr>
          </a:p>
          <a:p>
            <a:pPr marL="0" indent="0" algn="ctr">
              <a:buNone/>
            </a:pPr>
            <a:r>
              <a:rPr lang="en-US" sz="5500">
                <a:solidFill>
                  <a:srgbClr val="C091EA"/>
                </a:solidFill>
              </a:rPr>
              <a:t>Community helpers can help me </a:t>
            </a:r>
            <a:r>
              <a:rPr lang="en-US" sz="5500">
                <a:solidFill>
                  <a:srgbClr val="C091EA"/>
                </a:solidFill>
                <a:ea typeface="+mn-lt"/>
                <a:cs typeface="+mn-lt"/>
              </a:rPr>
              <a:t>_____.</a:t>
            </a:r>
            <a:endParaRPr lang="en-US" sz="5500">
              <a:solidFill>
                <a:schemeClr val="tx1"/>
              </a:solidFill>
            </a:endParaRPr>
          </a:p>
        </p:txBody>
      </p:sp>
      <p:sp>
        <p:nvSpPr>
          <p:cNvPr id="7" name="Rectangle 6">
            <a:extLst>
              <a:ext uri="{FF2B5EF4-FFF2-40B4-BE49-F238E27FC236}">
                <a16:creationId xmlns:a16="http://schemas.microsoft.com/office/drawing/2014/main" id="{0C7DD074-D19D-B9A6-5D7A-3840E7E92328}"/>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69307464-A77F-4D39-ACF5-ED7FBAEEF9F7}"/>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10549580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1585" y="1422393"/>
            <a:ext cx="11466969" cy="5431031"/>
          </a:xfrm>
        </p:spPr>
        <p:txBody>
          <a:bodyPr vert="horz" lIns="91440" tIns="45720" rIns="91440" bIns="45720" rtlCol="0" anchor="ctr">
            <a:normAutofit/>
          </a:bodyPr>
          <a:lstStyle/>
          <a:p>
            <a:pPr marL="0" indent="0" algn="ctr">
              <a:buNone/>
            </a:pPr>
            <a:r>
              <a:rPr lang="en-US" sz="5500">
                <a:solidFill>
                  <a:schemeClr val="tx1"/>
                </a:solidFill>
              </a:rPr>
              <a:t>Who is in your family?</a:t>
            </a:r>
          </a:p>
          <a:p>
            <a:pPr marL="0" indent="0" algn="ctr">
              <a:buNone/>
            </a:pPr>
            <a:endParaRPr lang="en-US" sz="5500">
              <a:solidFill>
                <a:schemeClr val="tx1"/>
              </a:solidFill>
            </a:endParaRPr>
          </a:p>
          <a:p>
            <a:pPr marL="0" indent="0" algn="ctr">
              <a:buNone/>
            </a:pPr>
            <a:r>
              <a:rPr lang="en-US" sz="5500">
                <a:solidFill>
                  <a:srgbClr val="C091EA"/>
                </a:solidFill>
                <a:ea typeface="+mn-lt"/>
                <a:cs typeface="+mn-lt"/>
              </a:rPr>
              <a:t>_____, _____, and</a:t>
            </a:r>
            <a:r>
              <a:rPr lang="en-US" sz="5500">
                <a:solidFill>
                  <a:srgbClr val="C091EA"/>
                </a:solidFill>
              </a:rPr>
              <a:t> </a:t>
            </a:r>
            <a:r>
              <a:rPr lang="en-US" sz="5500">
                <a:solidFill>
                  <a:srgbClr val="C091EA"/>
                </a:solidFill>
                <a:ea typeface="+mn-lt"/>
                <a:cs typeface="+mn-lt"/>
              </a:rPr>
              <a:t>_____, are in my family</a:t>
            </a:r>
            <a:r>
              <a:rPr lang="en-US" sz="5500">
                <a:solidFill>
                  <a:srgbClr val="C091EA"/>
                </a:solidFill>
              </a:rPr>
              <a:t>.</a:t>
            </a:r>
            <a:endParaRPr lang="en-US" sz="5500">
              <a:solidFill>
                <a:schemeClr val="tx1"/>
              </a:solidFill>
            </a:endParaRPr>
          </a:p>
        </p:txBody>
      </p:sp>
      <p:sp>
        <p:nvSpPr>
          <p:cNvPr id="7" name="Rectangle 6">
            <a:extLst>
              <a:ext uri="{FF2B5EF4-FFF2-40B4-BE49-F238E27FC236}">
                <a16:creationId xmlns:a16="http://schemas.microsoft.com/office/drawing/2014/main" id="{9A316FB4-34E1-8722-73B5-9AB04FD47876}"/>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D458ABD5-C80C-2C3E-EF15-AF9FF5201DE2}"/>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411271007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1585" y="1422393"/>
            <a:ext cx="11466969" cy="5431031"/>
          </a:xfrm>
        </p:spPr>
        <p:txBody>
          <a:bodyPr vert="horz" lIns="91440" tIns="45720" rIns="91440" bIns="45720" rtlCol="0" anchor="ctr">
            <a:normAutofit/>
          </a:bodyPr>
          <a:lstStyle/>
          <a:p>
            <a:pPr marL="0" indent="0" algn="ctr">
              <a:buNone/>
            </a:pPr>
            <a:r>
              <a:rPr lang="en-US" sz="5500">
                <a:solidFill>
                  <a:schemeClr val="tx1"/>
                </a:solidFill>
              </a:rPr>
              <a:t>What does it mean to be a good family member?</a:t>
            </a:r>
          </a:p>
          <a:p>
            <a:pPr marL="0" indent="0" algn="ctr">
              <a:buNone/>
            </a:pPr>
            <a:endParaRPr lang="en-US" sz="5500">
              <a:solidFill>
                <a:schemeClr val="tx1"/>
              </a:solidFill>
            </a:endParaRPr>
          </a:p>
          <a:p>
            <a:pPr marL="0" indent="0" algn="ctr">
              <a:buNone/>
            </a:pPr>
            <a:r>
              <a:rPr lang="en-US" sz="5500">
                <a:solidFill>
                  <a:srgbClr val="C091EA"/>
                </a:solidFill>
              </a:rPr>
              <a:t>Being a good family member means </a:t>
            </a:r>
            <a:r>
              <a:rPr lang="en-US" sz="5500">
                <a:solidFill>
                  <a:srgbClr val="C091EA"/>
                </a:solidFill>
                <a:ea typeface="+mn-lt"/>
                <a:cs typeface="+mn-lt"/>
              </a:rPr>
              <a:t>_____.</a:t>
            </a:r>
            <a:endParaRPr lang="en-US" sz="5500">
              <a:solidFill>
                <a:schemeClr val="tx1"/>
              </a:solidFill>
            </a:endParaRPr>
          </a:p>
        </p:txBody>
      </p:sp>
      <p:sp>
        <p:nvSpPr>
          <p:cNvPr id="7" name="Rectangle 6">
            <a:extLst>
              <a:ext uri="{FF2B5EF4-FFF2-40B4-BE49-F238E27FC236}">
                <a16:creationId xmlns:a16="http://schemas.microsoft.com/office/drawing/2014/main" id="{315762DB-7935-8211-30B5-234D2C815E3E}"/>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A874E26D-F04F-029F-C786-E5451B72CEE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8277180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6788" y="1422393"/>
            <a:ext cx="11481765" cy="5423633"/>
          </a:xfrm>
        </p:spPr>
        <p:txBody>
          <a:bodyPr vert="horz" lIns="91440" tIns="45720" rIns="91440" bIns="45720" rtlCol="0" anchor="ctr">
            <a:normAutofit/>
          </a:bodyPr>
          <a:lstStyle/>
          <a:p>
            <a:pPr marL="0" indent="0" algn="ctr">
              <a:buNone/>
            </a:pPr>
            <a:r>
              <a:rPr lang="en-US" sz="5500">
                <a:solidFill>
                  <a:schemeClr val="tx1"/>
                </a:solidFill>
              </a:rPr>
              <a:t>Name two ways you are a good family member. </a:t>
            </a:r>
            <a:endParaRPr lang="en-US" sz="5500">
              <a:solidFill>
                <a:srgbClr val="191B0E"/>
              </a:solidFill>
            </a:endParaRPr>
          </a:p>
          <a:p>
            <a:pPr marL="0" indent="0" algn="ctr">
              <a:buNone/>
            </a:pPr>
            <a:endParaRPr lang="en-US" sz="5500">
              <a:solidFill>
                <a:schemeClr val="tx1"/>
              </a:solidFill>
            </a:endParaRPr>
          </a:p>
          <a:p>
            <a:pPr marL="0" indent="0" algn="ctr">
              <a:buNone/>
            </a:pPr>
            <a:r>
              <a:rPr lang="en-US" sz="5500">
                <a:solidFill>
                  <a:srgbClr val="C091EA"/>
                </a:solidFill>
              </a:rPr>
              <a:t>I am a good family member because </a:t>
            </a:r>
            <a:r>
              <a:rPr lang="en-US" sz="5500">
                <a:solidFill>
                  <a:srgbClr val="C091EA"/>
                </a:solidFill>
                <a:ea typeface="+mn-lt"/>
                <a:cs typeface="+mn-lt"/>
              </a:rPr>
              <a:t>_____ and _____.</a:t>
            </a:r>
            <a:endParaRPr lang="en-US" sz="5500">
              <a:solidFill>
                <a:schemeClr val="tx1"/>
              </a:solidFill>
            </a:endParaRPr>
          </a:p>
        </p:txBody>
      </p:sp>
      <p:sp>
        <p:nvSpPr>
          <p:cNvPr id="7" name="Rectangle 6">
            <a:extLst>
              <a:ext uri="{FF2B5EF4-FFF2-40B4-BE49-F238E27FC236}">
                <a16:creationId xmlns:a16="http://schemas.microsoft.com/office/drawing/2014/main" id="{55FA397D-CE2E-DFDB-C718-B4693B2C4352}"/>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87F2BF3D-E452-2994-8E5E-D06F7DA10248}"/>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379894741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1585" y="1422393"/>
            <a:ext cx="11481765" cy="5482818"/>
          </a:xfrm>
        </p:spPr>
        <p:txBody>
          <a:bodyPr vert="horz" lIns="91440" tIns="45720" rIns="91440" bIns="45720" rtlCol="0" anchor="ctr">
            <a:normAutofit/>
          </a:bodyPr>
          <a:lstStyle/>
          <a:p>
            <a:pPr marL="0" indent="0" algn="ctr">
              <a:buNone/>
            </a:pPr>
            <a:r>
              <a:rPr lang="en-US" sz="5500">
                <a:solidFill>
                  <a:schemeClr val="tx1"/>
                </a:solidFill>
              </a:rPr>
              <a:t>Name two things you want your family to know about you.</a:t>
            </a:r>
          </a:p>
          <a:p>
            <a:pPr marL="0" indent="0" algn="ctr">
              <a:buNone/>
            </a:pPr>
            <a:endParaRPr lang="en-US" sz="5500">
              <a:solidFill>
                <a:schemeClr val="tx1"/>
              </a:solidFill>
            </a:endParaRPr>
          </a:p>
          <a:p>
            <a:pPr marL="0" indent="0" algn="ctr">
              <a:buNone/>
            </a:pPr>
            <a:r>
              <a:rPr lang="en-US" sz="5500">
                <a:solidFill>
                  <a:srgbClr val="C091EA"/>
                </a:solidFill>
              </a:rPr>
              <a:t>I want my family to know </a:t>
            </a:r>
            <a:r>
              <a:rPr lang="en-US" sz="5500">
                <a:solidFill>
                  <a:srgbClr val="C091EA"/>
                </a:solidFill>
                <a:ea typeface="+mn-lt"/>
                <a:cs typeface="+mn-lt"/>
              </a:rPr>
              <a:t>_____ and _____.</a:t>
            </a:r>
            <a:endParaRPr lang="en-US" sz="5500">
              <a:solidFill>
                <a:schemeClr val="tx1"/>
              </a:solidFill>
            </a:endParaRPr>
          </a:p>
        </p:txBody>
      </p:sp>
      <p:sp>
        <p:nvSpPr>
          <p:cNvPr id="7" name="Rectangle 6">
            <a:extLst>
              <a:ext uri="{FF2B5EF4-FFF2-40B4-BE49-F238E27FC236}">
                <a16:creationId xmlns:a16="http://schemas.microsoft.com/office/drawing/2014/main" id="{FFFDD5C3-6D9B-3010-4B7E-3DDE715C254D}"/>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6A7D72E2-1EA0-DB06-9451-320DEC3318C3}"/>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64822977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6788" y="1429791"/>
            <a:ext cx="11481765" cy="5423633"/>
          </a:xfrm>
        </p:spPr>
        <p:txBody>
          <a:bodyPr vert="horz" lIns="91440" tIns="45720" rIns="91440" bIns="45720" rtlCol="0" anchor="ctr">
            <a:normAutofit/>
          </a:bodyPr>
          <a:lstStyle/>
          <a:p>
            <a:pPr marL="0" indent="0" algn="ctr">
              <a:buNone/>
            </a:pPr>
            <a:r>
              <a:rPr lang="en-US" sz="5500">
                <a:solidFill>
                  <a:schemeClr val="tx1"/>
                </a:solidFill>
              </a:rPr>
              <a:t>Name someone at home who can help you. </a:t>
            </a:r>
          </a:p>
          <a:p>
            <a:pPr marL="0" indent="0" algn="ctr">
              <a:buNone/>
            </a:pPr>
            <a:endParaRPr lang="en-US" sz="5500">
              <a:solidFill>
                <a:schemeClr val="tx1"/>
              </a:solidFill>
            </a:endParaRPr>
          </a:p>
          <a:p>
            <a:pPr marL="0" indent="0" algn="ctr">
              <a:buNone/>
            </a:pPr>
            <a:r>
              <a:rPr lang="en-US" sz="5500">
                <a:solidFill>
                  <a:srgbClr val="C091EA"/>
                </a:solidFill>
              </a:rPr>
              <a:t>At home, </a:t>
            </a:r>
            <a:r>
              <a:rPr lang="en-US" sz="5500">
                <a:solidFill>
                  <a:srgbClr val="C091EA"/>
                </a:solidFill>
                <a:ea typeface="+mn-lt"/>
                <a:cs typeface="+mn-lt"/>
              </a:rPr>
              <a:t>_____ can help me.</a:t>
            </a:r>
            <a:endParaRPr lang="en-US" sz="5500">
              <a:solidFill>
                <a:schemeClr val="tx1"/>
              </a:solidFill>
            </a:endParaRPr>
          </a:p>
        </p:txBody>
      </p:sp>
      <p:sp>
        <p:nvSpPr>
          <p:cNvPr id="7" name="Rectangle 6">
            <a:extLst>
              <a:ext uri="{FF2B5EF4-FFF2-40B4-BE49-F238E27FC236}">
                <a16:creationId xmlns:a16="http://schemas.microsoft.com/office/drawing/2014/main" id="{C44F79F6-D74D-68E3-0026-D684E80B3F29}"/>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B1F78F3F-7ECA-02B2-D62B-8836155E9DA8}"/>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332127946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6788" y="1422393"/>
            <a:ext cx="11481765" cy="5431031"/>
          </a:xfrm>
        </p:spPr>
        <p:txBody>
          <a:bodyPr vert="horz" lIns="91440" tIns="45720" rIns="91440" bIns="45720" rtlCol="0" anchor="ctr">
            <a:normAutofit/>
          </a:bodyPr>
          <a:lstStyle/>
          <a:p>
            <a:pPr marL="0" indent="0" algn="ctr">
              <a:buNone/>
            </a:pPr>
            <a:r>
              <a:rPr lang="en-US" sz="5500">
                <a:solidFill>
                  <a:schemeClr val="tx1"/>
                </a:solidFill>
              </a:rPr>
              <a:t>Name two things your family can help you with. </a:t>
            </a:r>
          </a:p>
          <a:p>
            <a:pPr marL="0" indent="0" algn="ctr">
              <a:buNone/>
            </a:pPr>
            <a:endParaRPr lang="en-US" sz="5500">
              <a:solidFill>
                <a:schemeClr val="tx1"/>
              </a:solidFill>
            </a:endParaRPr>
          </a:p>
          <a:p>
            <a:pPr marL="0" indent="0" algn="ctr">
              <a:buNone/>
            </a:pPr>
            <a:r>
              <a:rPr lang="en-US" sz="5500">
                <a:solidFill>
                  <a:srgbClr val="C091EA"/>
                </a:solidFill>
              </a:rPr>
              <a:t>My family can help me with _____ and </a:t>
            </a:r>
            <a:r>
              <a:rPr lang="en-US" sz="5500">
                <a:solidFill>
                  <a:srgbClr val="C091EA"/>
                </a:solidFill>
                <a:ea typeface="+mn-lt"/>
                <a:cs typeface="+mn-lt"/>
              </a:rPr>
              <a:t>_____</a:t>
            </a:r>
            <a:r>
              <a:rPr lang="en-US" sz="5500">
                <a:solidFill>
                  <a:srgbClr val="C091EA"/>
                </a:solidFill>
              </a:rPr>
              <a:t>.</a:t>
            </a:r>
            <a:endParaRPr lang="en-US" sz="5500">
              <a:solidFill>
                <a:schemeClr val="tx1"/>
              </a:solidFill>
            </a:endParaRPr>
          </a:p>
        </p:txBody>
      </p:sp>
      <p:sp>
        <p:nvSpPr>
          <p:cNvPr id="7" name="Rectangle 6">
            <a:extLst>
              <a:ext uri="{FF2B5EF4-FFF2-40B4-BE49-F238E27FC236}">
                <a16:creationId xmlns:a16="http://schemas.microsoft.com/office/drawing/2014/main" id="{579A480C-F92E-811C-08C8-7588D648D7BB}"/>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5ADD1147-55D2-9B14-8F5D-DAEDFEEC81EA}"/>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31640671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1585" y="1422393"/>
            <a:ext cx="11466969" cy="5427978"/>
          </a:xfrm>
        </p:spPr>
        <p:txBody>
          <a:bodyPr vert="horz" lIns="91440" tIns="45720" rIns="91440" bIns="45720" rtlCol="0" anchor="ctr">
            <a:normAutofit/>
          </a:bodyPr>
          <a:lstStyle/>
          <a:p>
            <a:pPr marL="0" indent="0" algn="ctr">
              <a:buNone/>
            </a:pPr>
            <a:r>
              <a:rPr lang="en-US" sz="5500">
                <a:solidFill>
                  <a:schemeClr val="tx1"/>
                </a:solidFill>
              </a:rPr>
              <a:t>Name one person in your life that you look up to.</a:t>
            </a:r>
            <a:endParaRPr lang="en-US" sz="5500" i="1">
              <a:solidFill>
                <a:schemeClr val="tx1"/>
              </a:solidFill>
              <a:ea typeface="Meiryo"/>
            </a:endParaRPr>
          </a:p>
          <a:p>
            <a:pPr marL="0" indent="0" algn="ctr">
              <a:buNone/>
            </a:pPr>
            <a:endParaRPr lang="en-US" sz="5500">
              <a:solidFill>
                <a:schemeClr val="tx1"/>
              </a:solidFill>
              <a:ea typeface="Meiryo"/>
            </a:endParaRPr>
          </a:p>
          <a:p>
            <a:pPr marL="0" indent="0" algn="ctr">
              <a:buNone/>
            </a:pPr>
            <a:r>
              <a:rPr lang="en-US" sz="5500">
                <a:solidFill>
                  <a:srgbClr val="C091EA"/>
                </a:solidFill>
                <a:ea typeface="Meiryo"/>
              </a:rPr>
              <a:t>I look up to _____.</a:t>
            </a:r>
          </a:p>
        </p:txBody>
      </p:sp>
      <p:sp>
        <p:nvSpPr>
          <p:cNvPr id="7" name="Rectangle 6">
            <a:extLst>
              <a:ext uri="{FF2B5EF4-FFF2-40B4-BE49-F238E27FC236}">
                <a16:creationId xmlns:a16="http://schemas.microsoft.com/office/drawing/2014/main" id="{4202531A-629B-8B2F-1B96-76CC7E49C7F0}"/>
              </a:ext>
            </a:extLst>
          </p:cNvPr>
          <p:cNvSpPr/>
          <p:nvPr/>
        </p:nvSpPr>
        <p:spPr>
          <a:xfrm>
            <a:off x="-1" y="0"/>
            <a:ext cx="12192001" cy="1422400"/>
          </a:xfrm>
          <a:prstGeom prst="rect">
            <a:avLst/>
          </a:prstGeom>
          <a:solidFill>
            <a:srgbClr val="C091EA"/>
          </a:solidFill>
          <a:ln>
            <a:solidFill>
              <a:srgbClr val="C09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A9487473-B477-EDBD-85B4-75CED2EA30F0}"/>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Relationships With Others</a:t>
            </a:r>
            <a:endParaRPr lang="en-US" sz="7200" b="1">
              <a:solidFill>
                <a:schemeClr val="bg1"/>
              </a:solidFill>
            </a:endParaRPr>
          </a:p>
        </p:txBody>
      </p:sp>
    </p:spTree>
    <p:extLst>
      <p:ext uri="{BB962C8B-B14F-4D97-AF65-F5344CB8AC3E}">
        <p14:creationId xmlns:p14="http://schemas.microsoft.com/office/powerpoint/2010/main" val="17012600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9" name="Rectangle 18">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603B3E5A-1CA0-0E70-5380-C9798E475519}"/>
              </a:ext>
            </a:extLst>
          </p:cNvPr>
          <p:cNvSpPr>
            <a:spLocks noGrp="1"/>
          </p:cNvSpPr>
          <p:nvPr>
            <p:ph type="title"/>
          </p:nvPr>
        </p:nvSpPr>
        <p:spPr>
          <a:xfrm>
            <a:off x="9014879" y="1374855"/>
            <a:ext cx="3176246" cy="688454"/>
          </a:xfrm>
        </p:spPr>
        <p:txBody>
          <a:bodyPr vert="horz" lIns="91440" tIns="45720" rIns="91440" bIns="45720" rtlCol="0" anchor="b">
            <a:normAutofit/>
          </a:bodyPr>
          <a:lstStyle/>
          <a:p>
            <a:r>
              <a:rPr lang="en-US" sz="4100" cap="all"/>
              <a:t>References</a:t>
            </a:r>
          </a:p>
        </p:txBody>
      </p:sp>
      <p:sp>
        <p:nvSpPr>
          <p:cNvPr id="9" name="TextBox 8">
            <a:extLst>
              <a:ext uri="{FF2B5EF4-FFF2-40B4-BE49-F238E27FC236}">
                <a16:creationId xmlns:a16="http://schemas.microsoft.com/office/drawing/2014/main" id="{9FD952D2-632A-AD0E-D715-750B563D2191}"/>
              </a:ext>
            </a:extLst>
          </p:cNvPr>
          <p:cNvSpPr txBox="1"/>
          <p:nvPr/>
        </p:nvSpPr>
        <p:spPr>
          <a:xfrm>
            <a:off x="4673029" y="373123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4" name="Picture 4" descr="A close-up of a document&#10;&#10;Description automatically generated">
            <a:extLst>
              <a:ext uri="{FF2B5EF4-FFF2-40B4-BE49-F238E27FC236}">
                <a16:creationId xmlns:a16="http://schemas.microsoft.com/office/drawing/2014/main" id="{2833B0FD-FA2B-6B41-A047-ACF1E2041E37}"/>
              </a:ext>
            </a:extLst>
          </p:cNvPr>
          <p:cNvPicPr>
            <a:picLocks noChangeAspect="1"/>
          </p:cNvPicPr>
          <p:nvPr/>
        </p:nvPicPr>
        <p:blipFill>
          <a:blip r:embed="rId2"/>
          <a:stretch>
            <a:fillRect/>
          </a:stretch>
        </p:blipFill>
        <p:spPr>
          <a:xfrm>
            <a:off x="138793" y="832050"/>
            <a:ext cx="7675788" cy="5180291"/>
          </a:xfrm>
          <a:prstGeom prst="rect">
            <a:avLst/>
          </a:prstGeom>
        </p:spPr>
      </p:pic>
    </p:spTree>
    <p:extLst>
      <p:ext uri="{BB962C8B-B14F-4D97-AF65-F5344CB8AC3E}">
        <p14:creationId xmlns:p14="http://schemas.microsoft.com/office/powerpoint/2010/main" val="393595541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rgbClr val="000000"/>
                </a:solidFill>
              </a:rPr>
              <a:t>Name something at home you are good at.</a:t>
            </a:r>
          </a:p>
          <a:p>
            <a:pPr marL="0" indent="0" algn="ctr">
              <a:buNone/>
            </a:pPr>
            <a:endParaRPr lang="en-US" sz="5500">
              <a:solidFill>
                <a:srgbClr val="000000"/>
              </a:solidFill>
            </a:endParaRPr>
          </a:p>
          <a:p>
            <a:pPr marL="0" indent="0" algn="ctr">
              <a:buNone/>
            </a:pPr>
            <a:r>
              <a:rPr lang="en-US" sz="5500">
                <a:solidFill>
                  <a:schemeClr val="accent6"/>
                </a:solidFill>
              </a:rPr>
              <a:t>At home, I am good at ____. </a:t>
            </a:r>
          </a:p>
        </p:txBody>
      </p:sp>
      <p:sp>
        <p:nvSpPr>
          <p:cNvPr id="15" name="Rectangle 14">
            <a:extLst>
              <a:ext uri="{FF2B5EF4-FFF2-40B4-BE49-F238E27FC236}">
                <a16:creationId xmlns:a16="http://schemas.microsoft.com/office/drawing/2014/main" id="{DD42A926-8B8A-DBE0-B1E1-F1C9915CA86A}"/>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itle 1">
            <a:extLst>
              <a:ext uri="{FF2B5EF4-FFF2-40B4-BE49-F238E27FC236}">
                <a16:creationId xmlns:a16="http://schemas.microsoft.com/office/drawing/2014/main" id="{F0D474F6-7141-BD04-F7DF-80A7379205AF}"/>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224911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692727" y="1422400"/>
            <a:ext cx="11499273" cy="5435600"/>
          </a:xfrm>
        </p:spPr>
        <p:txBody>
          <a:bodyPr anchor="ctr">
            <a:normAutofit/>
          </a:bodyPr>
          <a:lstStyle/>
          <a:p>
            <a:pPr marL="0" indent="0" algn="ctr">
              <a:buNone/>
            </a:pPr>
            <a:r>
              <a:rPr lang="en-US" sz="5500">
                <a:solidFill>
                  <a:srgbClr val="000000"/>
                </a:solidFill>
              </a:rPr>
              <a:t>Name something at home that is hard for you.</a:t>
            </a:r>
          </a:p>
          <a:p>
            <a:pPr marL="0" indent="0" algn="ctr">
              <a:buNone/>
            </a:pPr>
            <a:endParaRPr lang="en-US" sz="5500">
              <a:solidFill>
                <a:srgbClr val="000000"/>
              </a:solidFill>
            </a:endParaRPr>
          </a:p>
          <a:p>
            <a:pPr marL="0" indent="0" algn="ctr">
              <a:buNone/>
            </a:pPr>
            <a:r>
              <a:rPr lang="en-US" sz="5500">
                <a:solidFill>
                  <a:schemeClr val="accent6"/>
                </a:solidFill>
              </a:rPr>
              <a:t>At home, ____ is hard for me. </a:t>
            </a:r>
          </a:p>
        </p:txBody>
      </p:sp>
      <p:sp>
        <p:nvSpPr>
          <p:cNvPr id="15" name="Rectangle 14">
            <a:extLst>
              <a:ext uri="{FF2B5EF4-FFF2-40B4-BE49-F238E27FC236}">
                <a16:creationId xmlns:a16="http://schemas.microsoft.com/office/drawing/2014/main" id="{759054F5-AC43-0E77-AFED-03A1F2977A59}"/>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itle 1">
            <a:extLst>
              <a:ext uri="{FF2B5EF4-FFF2-40B4-BE49-F238E27FC236}">
                <a16:creationId xmlns:a16="http://schemas.microsoft.com/office/drawing/2014/main" id="{6D2C7ECB-1F2F-75E4-406C-A2023F51A221}"/>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35954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Name something you like to do in your free time. </a:t>
            </a:r>
            <a:r>
              <a:rPr lang="en-US" sz="5500" i="1">
                <a:solidFill>
                  <a:schemeClr val="accent6"/>
                </a:solidFill>
              </a:rPr>
              <a:t>Why do you like doing that?</a:t>
            </a:r>
          </a:p>
          <a:p>
            <a:pPr marL="0" indent="0" algn="ctr">
              <a:buNone/>
            </a:pPr>
            <a:endParaRPr lang="en-US" sz="5500">
              <a:solidFill>
                <a:schemeClr val="tx1"/>
              </a:solidFill>
            </a:endParaRPr>
          </a:p>
          <a:p>
            <a:pPr marL="0" indent="0" algn="ctr">
              <a:buNone/>
            </a:pPr>
            <a:r>
              <a:rPr lang="en-US" sz="5500">
                <a:solidFill>
                  <a:schemeClr val="accent6"/>
                </a:solidFill>
              </a:rPr>
              <a:t>I like to ____ in my free time because ____.</a:t>
            </a:r>
          </a:p>
        </p:txBody>
      </p:sp>
      <p:sp>
        <p:nvSpPr>
          <p:cNvPr id="15" name="Rectangle 14">
            <a:extLst>
              <a:ext uri="{FF2B5EF4-FFF2-40B4-BE49-F238E27FC236}">
                <a16:creationId xmlns:a16="http://schemas.microsoft.com/office/drawing/2014/main" id="{D138DB38-7BFF-27B8-1365-60D085D4BDBF}"/>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itle 1">
            <a:extLst>
              <a:ext uri="{FF2B5EF4-FFF2-40B4-BE49-F238E27FC236}">
                <a16:creationId xmlns:a16="http://schemas.microsoft.com/office/drawing/2014/main" id="{EC1E5E37-B7A4-19BF-C75C-8ED1D2E4129E}"/>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659775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Autofit/>
          </a:bodyPr>
          <a:lstStyle/>
          <a:p>
            <a:pPr marL="0" indent="0" algn="ctr">
              <a:buNone/>
            </a:pPr>
            <a:r>
              <a:rPr lang="en-US" sz="5500">
                <a:solidFill>
                  <a:schemeClr val="tx1"/>
                </a:solidFill>
              </a:rPr>
              <a:t>Name something you do NOT like to do in your free time. </a:t>
            </a:r>
            <a:r>
              <a:rPr lang="en-US" sz="5500" i="1">
                <a:solidFill>
                  <a:schemeClr val="accent6"/>
                </a:solidFill>
              </a:rPr>
              <a:t>Why don't you like doing that? </a:t>
            </a:r>
          </a:p>
          <a:p>
            <a:pPr marL="383540" indent="-383540" algn="ctr"/>
            <a:endParaRPr lang="en-US" sz="5500" i="1">
              <a:solidFill>
                <a:schemeClr val="tx1"/>
              </a:solidFill>
            </a:endParaRPr>
          </a:p>
          <a:p>
            <a:pPr marL="0" indent="0" algn="ctr">
              <a:buNone/>
            </a:pPr>
            <a:r>
              <a:rPr lang="en-US" sz="5500">
                <a:solidFill>
                  <a:schemeClr val="accent6"/>
                </a:solidFill>
              </a:rPr>
              <a:t>I do not like to ____ in my free time because ____.</a:t>
            </a:r>
            <a:endParaRPr lang="en-US" sz="5500" i="1">
              <a:solidFill>
                <a:schemeClr val="accent6"/>
              </a:solidFill>
            </a:endParaRPr>
          </a:p>
        </p:txBody>
      </p:sp>
      <p:sp>
        <p:nvSpPr>
          <p:cNvPr id="11" name="Rectangle 10">
            <a:extLst>
              <a:ext uri="{FF2B5EF4-FFF2-40B4-BE49-F238E27FC236}">
                <a16:creationId xmlns:a16="http://schemas.microsoft.com/office/drawing/2014/main" id="{E881C2BC-4E08-9FA0-B29A-BB2AC0B14D51}"/>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tle 1">
            <a:extLst>
              <a:ext uri="{FF2B5EF4-FFF2-40B4-BE49-F238E27FC236}">
                <a16:creationId xmlns:a16="http://schemas.microsoft.com/office/drawing/2014/main" id="{A511D6E8-D44B-945B-1FCA-DCB08127213B}"/>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412296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0DFB6E-BF58-B680-E8D4-7319A3781278}"/>
              </a:ext>
            </a:extLst>
          </p:cNvPr>
          <p:cNvSpPr txBox="1">
            <a:spLocks/>
          </p:cNvSpPr>
          <p:nvPr/>
        </p:nvSpPr>
        <p:spPr>
          <a:xfrm>
            <a:off x="472890" y="1180833"/>
            <a:ext cx="3969143" cy="5197055"/>
          </a:xfrm>
          <a:prstGeom prst="rect">
            <a:avLst/>
          </a:prstGeom>
        </p:spPr>
        <p:txBody>
          <a:bodyPr lIns="91440" tIns="45720" rIns="91440" bIns="45720" anchor="t"/>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lnSpc>
                <a:spcPct val="100000"/>
              </a:lnSpc>
            </a:pPr>
            <a:r>
              <a:rPr lang="en-GB" sz="4800">
                <a:solidFill>
                  <a:schemeClr val="tx1"/>
                </a:solidFill>
                <a:ea typeface="Meiryo"/>
              </a:rPr>
              <a:t>Intro to Transition</a:t>
            </a:r>
          </a:p>
          <a:p>
            <a:pPr algn="ctr">
              <a:lnSpc>
                <a:spcPct val="100000"/>
              </a:lnSpc>
            </a:pPr>
            <a:r>
              <a:rPr lang="en-GB" sz="4800">
                <a:solidFill>
                  <a:schemeClr val="tx1"/>
                </a:solidFill>
                <a:ea typeface="Meiryo"/>
              </a:rPr>
              <a:t>Bell Ringers</a:t>
            </a:r>
            <a:br>
              <a:rPr lang="en-GB" sz="4800">
                <a:ea typeface="Meiryo"/>
              </a:rPr>
            </a:br>
            <a:r>
              <a:rPr lang="en-GB" sz="4800">
                <a:solidFill>
                  <a:schemeClr val="tx1"/>
                </a:solidFill>
                <a:ea typeface="Meiryo"/>
              </a:rPr>
              <a:t>Section Headers</a:t>
            </a:r>
            <a:endParaRPr lang="en-US" sz="4800">
              <a:solidFill>
                <a:schemeClr val="tx1"/>
              </a:solidFill>
            </a:endParaRPr>
          </a:p>
        </p:txBody>
      </p:sp>
      <p:sp>
        <p:nvSpPr>
          <p:cNvPr id="7" name="Title 1">
            <a:extLst>
              <a:ext uri="{FF2B5EF4-FFF2-40B4-BE49-F238E27FC236}">
                <a16:creationId xmlns:a16="http://schemas.microsoft.com/office/drawing/2014/main" id="{694BD1E5-050E-4C1E-E8F3-79C59E9A31F9}"/>
              </a:ext>
            </a:extLst>
          </p:cNvPr>
          <p:cNvSpPr txBox="1">
            <a:spLocks/>
          </p:cNvSpPr>
          <p:nvPr/>
        </p:nvSpPr>
        <p:spPr>
          <a:xfrm>
            <a:off x="4243227" y="1067"/>
            <a:ext cx="7976363" cy="6851594"/>
          </a:xfrm>
          <a:prstGeom prst="rect">
            <a:avLst/>
          </a:prstGeom>
          <a:solidFill>
            <a:schemeClr val="bg1"/>
          </a:solidFill>
          <a:ln>
            <a:solidFill>
              <a:schemeClr val="bg1"/>
            </a:solidFill>
          </a:ln>
        </p:spPr>
        <p:txBody>
          <a:bodyPr vert="horz" lIns="109728" tIns="109728" rIns="109728" bIns="91440" rtlCol="0" anchor="t">
            <a:noAutofit/>
          </a:bodyPr>
          <a:lstStyle>
            <a:lvl1pPr algn="l" defTabSz="914400" rtl="0" eaLnBrk="1" latinLnBrk="0" hangingPunct="1">
              <a:lnSpc>
                <a:spcPct val="104000"/>
              </a:lnSpc>
              <a:spcBef>
                <a:spcPct val="0"/>
              </a:spcBef>
              <a:buNone/>
              <a:defRPr sz="3400" b="1" kern="1200" spc="150" baseline="0">
                <a:solidFill>
                  <a:schemeClr val="tx1">
                    <a:lumMod val="75000"/>
                    <a:lumOff val="25000"/>
                  </a:schemeClr>
                </a:solidFill>
                <a:latin typeface="+mj-lt"/>
                <a:ea typeface="+mj-ea"/>
                <a:cs typeface="+mj-cs"/>
              </a:defRPr>
            </a:lvl1pPr>
          </a:lstStyle>
          <a:p>
            <a:pPr marL="457200">
              <a:spcBef>
                <a:spcPts val="0"/>
              </a:spcBef>
            </a:pPr>
            <a:r>
              <a:rPr lang="en-US" sz="5200">
                <a:solidFill>
                  <a:schemeClr val="accent6"/>
                </a:solidFill>
                <a:latin typeface="Franklin Gothic"/>
                <a:ea typeface="Meiryo"/>
              </a:rPr>
              <a:t>1. All About Me</a:t>
            </a:r>
          </a:p>
          <a:p>
            <a:pPr marL="457200">
              <a:spcBef>
                <a:spcPts val="0"/>
              </a:spcBef>
            </a:pPr>
            <a:r>
              <a:rPr lang="en-US" sz="5200">
                <a:solidFill>
                  <a:srgbClr val="E95A4E"/>
                </a:solidFill>
                <a:latin typeface="Franklin Gothic"/>
                <a:ea typeface="Meiryo"/>
              </a:rPr>
              <a:t>2. Taking Care of Myself</a:t>
            </a:r>
          </a:p>
          <a:p>
            <a:pPr marL="457200">
              <a:spcBef>
                <a:spcPts val="0"/>
              </a:spcBef>
            </a:pPr>
            <a:r>
              <a:rPr lang="en-US" sz="5200">
                <a:solidFill>
                  <a:srgbClr val="E98B55"/>
                </a:solidFill>
                <a:latin typeface="Franklin Gothic"/>
                <a:ea typeface="Meiryo"/>
              </a:rPr>
              <a:t>3. Understanding Money</a:t>
            </a:r>
          </a:p>
          <a:p>
            <a:pPr marL="457200">
              <a:spcBef>
                <a:spcPts val="0"/>
              </a:spcBef>
            </a:pPr>
            <a:r>
              <a:rPr lang="en-US" sz="5200">
                <a:solidFill>
                  <a:schemeClr val="accent2"/>
                </a:solidFill>
                <a:latin typeface="Franklin Gothic"/>
                <a:ea typeface="Meiryo"/>
              </a:rPr>
              <a:t>4. Who I Want to Be</a:t>
            </a:r>
            <a:endParaRPr lang="en-US" sz="5200">
              <a:solidFill>
                <a:schemeClr val="accent2"/>
              </a:solidFill>
              <a:latin typeface="Franklin Gothic"/>
            </a:endParaRPr>
          </a:p>
          <a:p>
            <a:pPr marL="457200">
              <a:spcBef>
                <a:spcPts val="0"/>
              </a:spcBef>
            </a:pPr>
            <a:r>
              <a:rPr lang="en-US" sz="5200">
                <a:solidFill>
                  <a:schemeClr val="accent4"/>
                </a:solidFill>
                <a:latin typeface="Franklin Gothic"/>
                <a:ea typeface="Meiryo"/>
              </a:rPr>
              <a:t>5. Would You Rather?</a:t>
            </a:r>
          </a:p>
          <a:p>
            <a:pPr marL="457200">
              <a:spcBef>
                <a:spcPts val="0"/>
              </a:spcBef>
            </a:pPr>
            <a:r>
              <a:rPr lang="en-US" sz="5200">
                <a:solidFill>
                  <a:schemeClr val="accent5"/>
                </a:solidFill>
                <a:latin typeface="Franklin Gothic"/>
                <a:ea typeface="Meiryo"/>
              </a:rPr>
              <a:t>6. What Would You Do?</a:t>
            </a:r>
          </a:p>
          <a:p>
            <a:pPr marL="457200">
              <a:spcBef>
                <a:spcPts val="0"/>
              </a:spcBef>
            </a:pPr>
            <a:r>
              <a:rPr lang="en-US" sz="5200">
                <a:solidFill>
                  <a:srgbClr val="C091EA"/>
                </a:solidFill>
                <a:latin typeface="Franklin Gothic"/>
                <a:ea typeface="Meiryo"/>
              </a:rPr>
              <a:t>7. Relationships with Others</a:t>
            </a:r>
          </a:p>
        </p:txBody>
      </p:sp>
    </p:spTree>
    <p:extLst>
      <p:ext uri="{BB962C8B-B14F-4D97-AF65-F5344CB8AC3E}">
        <p14:creationId xmlns:p14="http://schemas.microsoft.com/office/powerpoint/2010/main" val="3672468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9673" y="1422400"/>
            <a:ext cx="11462327" cy="5435600"/>
          </a:xfrm>
        </p:spPr>
        <p:txBody>
          <a:bodyPr anchor="ctr">
            <a:normAutofit/>
          </a:bodyPr>
          <a:lstStyle/>
          <a:p>
            <a:pPr marL="0" indent="0" algn="ctr">
              <a:buNone/>
            </a:pPr>
            <a:r>
              <a:rPr lang="en-US" sz="5500">
                <a:solidFill>
                  <a:schemeClr val="tx1"/>
                </a:solidFill>
              </a:rPr>
              <a:t>Name two things at school you need help with. </a:t>
            </a:r>
          </a:p>
          <a:p>
            <a:pPr marL="0" indent="0" algn="ctr">
              <a:buNone/>
            </a:pPr>
            <a:endParaRPr lang="en-US" sz="5500">
              <a:solidFill>
                <a:schemeClr val="tx1"/>
              </a:solidFill>
            </a:endParaRPr>
          </a:p>
          <a:p>
            <a:pPr marL="0" indent="0" algn="ctr">
              <a:buNone/>
            </a:pPr>
            <a:r>
              <a:rPr lang="en-US" sz="5500">
                <a:solidFill>
                  <a:schemeClr val="accent6"/>
                </a:solidFill>
              </a:rPr>
              <a:t>At school, I need help with ____ and ____. </a:t>
            </a:r>
          </a:p>
        </p:txBody>
      </p:sp>
      <p:sp>
        <p:nvSpPr>
          <p:cNvPr id="15" name="Rectangle 14">
            <a:extLst>
              <a:ext uri="{FF2B5EF4-FFF2-40B4-BE49-F238E27FC236}">
                <a16:creationId xmlns:a16="http://schemas.microsoft.com/office/drawing/2014/main" id="{DBB36E82-F581-BFC3-0E1D-98B8E09BBDA6}"/>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91A1007D-47D4-82DA-F2B0-5829ED769BB2}"/>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31124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59170"/>
            <a:ext cx="11471563" cy="5398830"/>
          </a:xfrm>
        </p:spPr>
        <p:txBody>
          <a:bodyPr anchor="ctr">
            <a:normAutofit/>
          </a:bodyPr>
          <a:lstStyle/>
          <a:p>
            <a:pPr marL="0" indent="0" algn="ctr">
              <a:buNone/>
            </a:pPr>
            <a:r>
              <a:rPr lang="en-US" sz="5500">
                <a:solidFill>
                  <a:schemeClr val="tx1"/>
                </a:solidFill>
              </a:rPr>
              <a:t>Name two things at home you need help with. </a:t>
            </a:r>
          </a:p>
          <a:p>
            <a:pPr marL="0" indent="0" algn="ctr">
              <a:buNone/>
            </a:pPr>
            <a:endParaRPr lang="en-US" sz="5500">
              <a:solidFill>
                <a:schemeClr val="tx1"/>
              </a:solidFill>
            </a:endParaRPr>
          </a:p>
          <a:p>
            <a:pPr marL="0" indent="0" algn="ctr">
              <a:buNone/>
            </a:pPr>
            <a:r>
              <a:rPr lang="en-US" sz="5500">
                <a:solidFill>
                  <a:schemeClr val="accent6"/>
                </a:solidFill>
              </a:rPr>
              <a:t>At home, I need help with ____ and ____.</a:t>
            </a:r>
          </a:p>
        </p:txBody>
      </p:sp>
      <p:sp>
        <p:nvSpPr>
          <p:cNvPr id="15" name="Rectangle 14">
            <a:extLst>
              <a:ext uri="{FF2B5EF4-FFF2-40B4-BE49-F238E27FC236}">
                <a16:creationId xmlns:a16="http://schemas.microsoft.com/office/drawing/2014/main" id="{BA522604-7D3A-CCB6-8D27-45283819A5C5}"/>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1820B76D-AFAB-CFE4-7779-4B55E872C50C}"/>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2467554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Who can you ask for help?</a:t>
            </a:r>
          </a:p>
          <a:p>
            <a:pPr marL="0" indent="0" algn="ctr">
              <a:buNone/>
            </a:pPr>
            <a:endParaRPr lang="en-US" sz="5500">
              <a:solidFill>
                <a:schemeClr val="tx1"/>
              </a:solidFill>
              <a:ea typeface="Meiryo"/>
            </a:endParaRPr>
          </a:p>
          <a:p>
            <a:pPr marL="0" indent="0" algn="ctr">
              <a:buNone/>
            </a:pPr>
            <a:r>
              <a:rPr lang="en-US" sz="5500">
                <a:solidFill>
                  <a:schemeClr val="accent6"/>
                </a:solidFill>
              </a:rPr>
              <a:t>I ask ____ for help.</a:t>
            </a:r>
            <a:endParaRPr lang="en-US" sz="5500">
              <a:solidFill>
                <a:schemeClr val="accent6"/>
              </a:solidFill>
              <a:ea typeface="Meiryo"/>
            </a:endParaRPr>
          </a:p>
        </p:txBody>
      </p:sp>
      <p:sp>
        <p:nvSpPr>
          <p:cNvPr id="15" name="Rectangle 14">
            <a:extLst>
              <a:ext uri="{FF2B5EF4-FFF2-40B4-BE49-F238E27FC236}">
                <a16:creationId xmlns:a16="http://schemas.microsoft.com/office/drawing/2014/main" id="{A86A69AF-4F55-6B9F-E5F4-3330729E9642}"/>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8E27DC67-B6B5-4CF4-D7F2-FC4BF90B434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3274220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How do you ask someone for help?</a:t>
            </a:r>
          </a:p>
          <a:p>
            <a:pPr marL="0" indent="0" algn="ctr">
              <a:buNone/>
            </a:pPr>
            <a:endParaRPr lang="en-US" sz="5500">
              <a:solidFill>
                <a:schemeClr val="tx1"/>
              </a:solidFill>
              <a:ea typeface="Meiryo"/>
            </a:endParaRPr>
          </a:p>
          <a:p>
            <a:pPr marL="0" indent="0" algn="ctr">
              <a:buNone/>
            </a:pPr>
            <a:r>
              <a:rPr lang="en-US" sz="5500">
                <a:solidFill>
                  <a:schemeClr val="accent6"/>
                </a:solidFill>
              </a:rPr>
              <a:t>I ask someone for help by ____.</a:t>
            </a:r>
            <a:endParaRPr lang="en-US" sz="5500">
              <a:solidFill>
                <a:schemeClr val="accent6"/>
              </a:solidFill>
              <a:ea typeface="Meiryo"/>
            </a:endParaRPr>
          </a:p>
        </p:txBody>
      </p:sp>
      <p:sp>
        <p:nvSpPr>
          <p:cNvPr id="15" name="Rectangle 14">
            <a:extLst>
              <a:ext uri="{FF2B5EF4-FFF2-40B4-BE49-F238E27FC236}">
                <a16:creationId xmlns:a16="http://schemas.microsoft.com/office/drawing/2014/main" id="{A86A69AF-4F55-6B9F-E5F4-3330729E9642}"/>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8E27DC67-B6B5-4CF4-D7F2-FC4BF90B434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290986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rPr>
              <a:t>What can help you do hard things?</a:t>
            </a:r>
          </a:p>
          <a:p>
            <a:pPr marL="0" indent="0" algn="ctr">
              <a:buNone/>
            </a:pPr>
            <a:endParaRPr lang="en-US" sz="5500">
              <a:solidFill>
                <a:schemeClr val="tx1"/>
              </a:solidFill>
            </a:endParaRPr>
          </a:p>
          <a:p>
            <a:pPr marL="0" indent="0" algn="ctr">
              <a:buNone/>
            </a:pPr>
            <a:r>
              <a:rPr lang="en-US" sz="5500">
                <a:solidFill>
                  <a:schemeClr val="accent6"/>
                </a:solidFill>
              </a:rPr>
              <a:t>____ can help me do hard things. </a:t>
            </a:r>
            <a:endParaRPr lang="en-US" sz="5500" i="1">
              <a:solidFill>
                <a:schemeClr val="accent6"/>
              </a:solidFill>
              <a:ea typeface="Meiryo"/>
            </a:endParaRPr>
          </a:p>
        </p:txBody>
      </p:sp>
      <p:sp>
        <p:nvSpPr>
          <p:cNvPr id="15" name="Rectangle 14">
            <a:extLst>
              <a:ext uri="{FF2B5EF4-FFF2-40B4-BE49-F238E27FC236}">
                <a16:creationId xmlns:a16="http://schemas.microsoft.com/office/drawing/2014/main" id="{085180DF-9E78-88EB-CA2B-FCFEB1F90516}"/>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6CA9E452-A6C2-D870-EDC9-41BAAF1A726D}"/>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3435712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rPr>
              <a:t>How do you feel when you have something hard to do?</a:t>
            </a:r>
          </a:p>
          <a:p>
            <a:pPr marL="0" indent="0" algn="ctr">
              <a:buNone/>
            </a:pPr>
            <a:endParaRPr lang="en-US" sz="5500">
              <a:solidFill>
                <a:schemeClr val="tx1"/>
              </a:solidFill>
            </a:endParaRPr>
          </a:p>
          <a:p>
            <a:pPr marL="0" indent="0" algn="ctr">
              <a:buNone/>
            </a:pPr>
            <a:r>
              <a:rPr lang="en-US" sz="5500">
                <a:solidFill>
                  <a:schemeClr val="accent6"/>
                </a:solidFill>
              </a:rPr>
              <a:t>I feel ____ when I have something </a:t>
            </a:r>
          </a:p>
          <a:p>
            <a:pPr marL="0" indent="0" algn="ctr">
              <a:buNone/>
            </a:pPr>
            <a:r>
              <a:rPr lang="en-US" sz="5500">
                <a:solidFill>
                  <a:schemeClr val="accent6"/>
                </a:solidFill>
              </a:rPr>
              <a:t>hard to do. </a:t>
            </a:r>
          </a:p>
        </p:txBody>
      </p:sp>
      <p:sp>
        <p:nvSpPr>
          <p:cNvPr id="15" name="Rectangle 14">
            <a:extLst>
              <a:ext uri="{FF2B5EF4-FFF2-40B4-BE49-F238E27FC236}">
                <a16:creationId xmlns:a16="http://schemas.microsoft.com/office/drawing/2014/main" id="{96593B0E-DC81-4112-06B8-F2663D0BFF6E}"/>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4AF75259-1418-A83D-D59F-0FBF9D38998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3923536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Name a test you took at school.</a:t>
            </a:r>
          </a:p>
          <a:p>
            <a:pPr marL="0" indent="0" algn="ctr">
              <a:buNone/>
            </a:pPr>
            <a:endParaRPr lang="en-US" sz="5500">
              <a:solidFill>
                <a:schemeClr val="tx1"/>
              </a:solidFill>
            </a:endParaRPr>
          </a:p>
          <a:p>
            <a:pPr marL="0" indent="0" algn="ctr">
              <a:buNone/>
            </a:pPr>
            <a:r>
              <a:rPr lang="en-US" sz="5500">
                <a:solidFill>
                  <a:schemeClr val="accent6"/>
                </a:solidFill>
              </a:rPr>
              <a:t>I took a ____ test at school. </a:t>
            </a:r>
            <a:endParaRPr lang="en-US" sz="5500">
              <a:solidFill>
                <a:schemeClr val="tx1"/>
              </a:solidFill>
            </a:endParaRPr>
          </a:p>
        </p:txBody>
      </p:sp>
      <p:sp>
        <p:nvSpPr>
          <p:cNvPr id="5" name="Rectangle 4">
            <a:extLst>
              <a:ext uri="{FF2B5EF4-FFF2-40B4-BE49-F238E27FC236}">
                <a16:creationId xmlns:a16="http://schemas.microsoft.com/office/drawing/2014/main" id="{70D70D17-AE3A-739A-7E38-68D5249091E3}"/>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1">
            <a:extLst>
              <a:ext uri="{FF2B5EF4-FFF2-40B4-BE49-F238E27FC236}">
                <a16:creationId xmlns:a16="http://schemas.microsoft.com/office/drawing/2014/main" id="{CDE966E5-3D4D-8E08-6E88-B3CB14CADB5C}"/>
              </a:ext>
            </a:extLst>
          </p:cNvPr>
          <p:cNvSpPr txBox="1">
            <a:spLocks/>
          </p:cNvSpPr>
          <p:nvPr/>
        </p:nvSpPr>
        <p:spPr>
          <a:xfrm>
            <a:off x="1089144" y="214405"/>
            <a:ext cx="10013709" cy="103036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buClrTx/>
              <a:buFontTx/>
            </a:pP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490938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ea typeface="+mj-lt"/>
                <a:cs typeface="+mj-lt"/>
              </a:rPr>
              <a:t>All About Me</a:t>
            </a:r>
            <a:endParaRPr lang="en-US">
              <a:solidFill>
                <a:schemeClr val="bg1"/>
              </a:solidFill>
            </a:endParaRPr>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What would make tests easier?</a:t>
            </a:r>
          </a:p>
          <a:p>
            <a:pPr marL="0" indent="0" algn="ctr">
              <a:buNone/>
            </a:pPr>
            <a:endParaRPr lang="en-US" sz="5500">
              <a:solidFill>
                <a:schemeClr val="tx1"/>
              </a:solidFill>
            </a:endParaRPr>
          </a:p>
          <a:p>
            <a:pPr marL="0" indent="0" algn="ctr">
              <a:buNone/>
            </a:pPr>
            <a:r>
              <a:rPr lang="en-US" sz="5500">
                <a:solidFill>
                  <a:schemeClr val="accent6"/>
                </a:solidFill>
              </a:rPr>
              <a:t>____ would make tests easier. </a:t>
            </a:r>
            <a:endParaRPr lang="en-US" sz="5500" i="1">
              <a:solidFill>
                <a:schemeClr val="accent6"/>
              </a:solidFill>
              <a:ea typeface="Meiryo"/>
            </a:endParaRPr>
          </a:p>
        </p:txBody>
      </p:sp>
      <p:sp>
        <p:nvSpPr>
          <p:cNvPr id="5" name="Rectangle 4">
            <a:extLst>
              <a:ext uri="{FF2B5EF4-FFF2-40B4-BE49-F238E27FC236}">
                <a16:creationId xmlns:a16="http://schemas.microsoft.com/office/drawing/2014/main" id="{70D70D17-AE3A-739A-7E38-68D5249091E3}"/>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1">
            <a:extLst>
              <a:ext uri="{FF2B5EF4-FFF2-40B4-BE49-F238E27FC236}">
                <a16:creationId xmlns:a16="http://schemas.microsoft.com/office/drawing/2014/main" id="{CDE966E5-3D4D-8E08-6E88-B3CB14CADB5C}"/>
              </a:ext>
            </a:extLst>
          </p:cNvPr>
          <p:cNvSpPr txBox="1">
            <a:spLocks/>
          </p:cNvSpPr>
          <p:nvPr/>
        </p:nvSpPr>
        <p:spPr>
          <a:xfrm>
            <a:off x="1089144" y="214405"/>
            <a:ext cx="10013709" cy="103036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buClrTx/>
              <a:buFontTx/>
            </a:pP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622987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59170"/>
            <a:ext cx="11471563" cy="5398830"/>
          </a:xfrm>
        </p:spPr>
        <p:txBody>
          <a:bodyPr anchor="ctr">
            <a:normAutofit/>
          </a:bodyPr>
          <a:lstStyle/>
          <a:p>
            <a:pPr marL="0" indent="0" algn="ctr">
              <a:buNone/>
            </a:pPr>
            <a:r>
              <a:rPr lang="en-US" sz="5500">
                <a:solidFill>
                  <a:schemeClr val="tx1"/>
                </a:solidFill>
              </a:rPr>
              <a:t>Independently means you can do something by yourself. </a:t>
            </a:r>
          </a:p>
          <a:p>
            <a:pPr marL="0" indent="0" algn="ctr">
              <a:buNone/>
            </a:pPr>
            <a:r>
              <a:rPr lang="en-US" sz="5500" i="1">
                <a:solidFill>
                  <a:schemeClr val="accent6"/>
                </a:solidFill>
              </a:rPr>
              <a:t>What can you do independently?</a:t>
            </a:r>
          </a:p>
          <a:p>
            <a:pPr marL="0" indent="0" algn="ctr">
              <a:buNone/>
            </a:pPr>
            <a:endParaRPr lang="en-US" sz="5500" i="1">
              <a:solidFill>
                <a:schemeClr val="tx1"/>
              </a:solidFill>
              <a:ea typeface="Meiryo"/>
            </a:endParaRPr>
          </a:p>
          <a:p>
            <a:pPr marL="0" indent="0" algn="ctr">
              <a:buNone/>
            </a:pPr>
            <a:r>
              <a:rPr lang="en-US" sz="5500">
                <a:solidFill>
                  <a:schemeClr val="accent6"/>
                </a:solidFill>
              </a:rPr>
              <a:t>I can do ____ independently. </a:t>
            </a:r>
            <a:endParaRPr lang="en-US" sz="5500" i="1">
              <a:solidFill>
                <a:schemeClr val="accent6"/>
              </a:solidFill>
              <a:ea typeface="Meiryo"/>
            </a:endParaRPr>
          </a:p>
        </p:txBody>
      </p:sp>
      <p:sp>
        <p:nvSpPr>
          <p:cNvPr id="15" name="Rectangle 14">
            <a:extLst>
              <a:ext uri="{FF2B5EF4-FFF2-40B4-BE49-F238E27FC236}">
                <a16:creationId xmlns:a16="http://schemas.microsoft.com/office/drawing/2014/main" id="{FE1E1341-A952-3A19-92DE-3F7F89E796A1}"/>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E018A0C4-8FDB-2B11-AA07-0D2F2E84B7F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1476609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535371" y="1044054"/>
            <a:ext cx="10013709" cy="1030360"/>
          </a:xfrm>
        </p:spPr>
        <p:txBody>
          <a:bodyPr>
            <a:normAutofit/>
          </a:bodyPr>
          <a:lstStyle/>
          <a:p>
            <a:r>
              <a:rPr lang="en-US">
                <a:solidFill>
                  <a:schemeClr val="bg1"/>
                </a:solidFill>
              </a:rPr>
              <a:t>All About Me</a:t>
            </a:r>
          </a:p>
        </p:txBody>
      </p:sp>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59170"/>
            <a:ext cx="11480799" cy="5398830"/>
          </a:xfrm>
        </p:spPr>
        <p:txBody>
          <a:bodyPr anchor="ctr">
            <a:normAutofit/>
          </a:bodyPr>
          <a:lstStyle/>
          <a:p>
            <a:pPr marL="0" indent="0" algn="ctr">
              <a:buNone/>
            </a:pPr>
            <a:r>
              <a:rPr lang="en-US" sz="5500">
                <a:solidFill>
                  <a:schemeClr val="tx1"/>
                </a:solidFill>
              </a:rPr>
              <a:t>Responsible means you can be trusted to take care of things. </a:t>
            </a:r>
            <a:endParaRPr lang="en-US" sz="5500" i="1">
              <a:solidFill>
                <a:schemeClr val="tx1"/>
              </a:solidFill>
              <a:ea typeface="Meiryo"/>
            </a:endParaRPr>
          </a:p>
          <a:p>
            <a:pPr marL="0" indent="0" algn="ctr">
              <a:buNone/>
            </a:pPr>
            <a:r>
              <a:rPr lang="en-US" sz="5500" i="1">
                <a:solidFill>
                  <a:schemeClr val="accent6"/>
                </a:solidFill>
              </a:rPr>
              <a:t>How are you responsible? </a:t>
            </a:r>
            <a:endParaRPr lang="en-US" sz="5500" i="1">
              <a:solidFill>
                <a:schemeClr val="accent6"/>
              </a:solidFill>
              <a:ea typeface="Meiryo"/>
            </a:endParaRPr>
          </a:p>
          <a:p>
            <a:pPr marL="0" indent="0" algn="ctr">
              <a:buNone/>
            </a:pPr>
            <a:endParaRPr lang="en-US" sz="5500">
              <a:solidFill>
                <a:schemeClr val="tx1"/>
              </a:solidFill>
            </a:endParaRPr>
          </a:p>
          <a:p>
            <a:pPr marL="0" indent="0" algn="ctr">
              <a:buNone/>
            </a:pPr>
            <a:r>
              <a:rPr lang="en-US" sz="5500">
                <a:solidFill>
                  <a:schemeClr val="accent6"/>
                </a:solidFill>
              </a:rPr>
              <a:t>I am responsible when I ____.</a:t>
            </a:r>
          </a:p>
        </p:txBody>
      </p:sp>
      <p:sp>
        <p:nvSpPr>
          <p:cNvPr id="7" name="Rectangle 6">
            <a:extLst>
              <a:ext uri="{FF2B5EF4-FFF2-40B4-BE49-F238E27FC236}">
                <a16:creationId xmlns:a16="http://schemas.microsoft.com/office/drawing/2014/main" id="{30E00B1C-B149-8BAF-05CE-8349989BF1CC}"/>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FA329CC9-4934-F2D0-3E4A-4907600100D6}"/>
              </a:ext>
            </a:extLst>
          </p:cNvPr>
          <p:cNvSpPr txBox="1">
            <a:spLocks/>
          </p:cNvSpPr>
          <p:nvPr/>
        </p:nvSpPr>
        <p:spPr>
          <a:xfrm>
            <a:off x="1089144" y="214405"/>
            <a:ext cx="10013709" cy="103036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buClrTx/>
              <a:buFontTx/>
            </a:pP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345947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0DFB6E-BF58-B680-E8D4-7319A3781278}"/>
              </a:ext>
            </a:extLst>
          </p:cNvPr>
          <p:cNvSpPr txBox="1">
            <a:spLocks/>
          </p:cNvSpPr>
          <p:nvPr/>
        </p:nvSpPr>
        <p:spPr>
          <a:xfrm>
            <a:off x="184239" y="2152055"/>
            <a:ext cx="4385040" cy="2545422"/>
          </a:xfrm>
          <a:prstGeom prst="rect">
            <a:avLst/>
          </a:prstGeom>
        </p:spPr>
        <p:txBody>
          <a:bodyPr lIns="91440" tIns="45720" rIns="91440" bIns="45720" anchor="t"/>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lnSpc>
                <a:spcPct val="100000"/>
              </a:lnSpc>
            </a:pPr>
            <a:r>
              <a:rPr lang="en-GB" sz="4000">
                <a:solidFill>
                  <a:schemeClr val="tx1"/>
                </a:solidFill>
                <a:ea typeface="Meiryo"/>
              </a:rPr>
              <a:t>Intro to Transition </a:t>
            </a:r>
          </a:p>
          <a:p>
            <a:pPr algn="ctr">
              <a:lnSpc>
                <a:spcPct val="100000"/>
              </a:lnSpc>
            </a:pPr>
            <a:r>
              <a:rPr lang="en-GB" sz="4000">
                <a:solidFill>
                  <a:schemeClr val="tx1"/>
                </a:solidFill>
                <a:ea typeface="Meiryo"/>
              </a:rPr>
              <a:t>Bell Ringers</a:t>
            </a:r>
            <a:br>
              <a:rPr lang="en-GB" sz="4000">
                <a:ea typeface="Meiryo"/>
              </a:rPr>
            </a:br>
            <a:r>
              <a:rPr lang="en-GB" sz="4000">
                <a:solidFill>
                  <a:schemeClr val="tx1"/>
                </a:solidFill>
                <a:ea typeface="Meiryo"/>
              </a:rPr>
              <a:t>Instructions</a:t>
            </a:r>
            <a:endParaRPr lang="en-US" sz="4000">
              <a:solidFill>
                <a:schemeClr val="tx1"/>
              </a:solidFill>
            </a:endParaRPr>
          </a:p>
        </p:txBody>
      </p:sp>
      <p:sp>
        <p:nvSpPr>
          <p:cNvPr id="7" name="Title 1">
            <a:extLst>
              <a:ext uri="{FF2B5EF4-FFF2-40B4-BE49-F238E27FC236}">
                <a16:creationId xmlns:a16="http://schemas.microsoft.com/office/drawing/2014/main" id="{694BD1E5-050E-4C1E-E8F3-79C59E9A31F9}"/>
              </a:ext>
            </a:extLst>
          </p:cNvPr>
          <p:cNvSpPr txBox="1">
            <a:spLocks/>
          </p:cNvSpPr>
          <p:nvPr/>
        </p:nvSpPr>
        <p:spPr>
          <a:xfrm>
            <a:off x="3945467" y="1392"/>
            <a:ext cx="8246533" cy="6856608"/>
          </a:xfrm>
          <a:prstGeom prst="rect">
            <a:avLst/>
          </a:prstGeom>
          <a:solidFill>
            <a:schemeClr val="bg1"/>
          </a:solidFill>
          <a:ln>
            <a:solidFill>
              <a:schemeClr val="bg1"/>
            </a:solidFill>
          </a:ln>
        </p:spPr>
        <p:txBody>
          <a:bodyPr vert="horz" lIns="109728" tIns="109728" rIns="109728" bIns="91440" rtlCol="0" anchor="t">
            <a:noAutofit/>
          </a:bodyPr>
          <a:lstStyle>
            <a:lvl1pPr algn="l" defTabSz="914400" rtl="0" eaLnBrk="1" latinLnBrk="0" hangingPunct="1">
              <a:lnSpc>
                <a:spcPct val="104000"/>
              </a:lnSpc>
              <a:spcBef>
                <a:spcPct val="0"/>
              </a:spcBef>
              <a:buNone/>
              <a:defRPr sz="3400" b="1" kern="1200" spc="150" baseline="0">
                <a:solidFill>
                  <a:schemeClr val="tx1">
                    <a:lumMod val="75000"/>
                    <a:lumOff val="25000"/>
                  </a:schemeClr>
                </a:solidFill>
                <a:latin typeface="+mj-lt"/>
                <a:ea typeface="+mj-ea"/>
                <a:cs typeface="+mj-cs"/>
              </a:defRPr>
            </a:lvl1pPr>
          </a:lstStyle>
          <a:p>
            <a:pPr marL="285750" indent="-285750">
              <a:lnSpc>
                <a:spcPct val="150000"/>
              </a:lnSpc>
              <a:buFont typeface="Arial,Sans-Serif"/>
              <a:buChar char="•"/>
            </a:pPr>
            <a:r>
              <a:rPr lang="en-US" sz="1600" b="0">
                <a:solidFill>
                  <a:srgbClr val="0E101A"/>
                </a:solidFill>
                <a:latin typeface="Arial"/>
                <a:ea typeface="Meiryo"/>
                <a:cs typeface="Arial"/>
              </a:rPr>
              <a:t>Introduce your students to the bell ringer routine. Use the "I do, We do, You do" method and model how and when students are expected to complete bell ringers in your class. (Be sure to include clear expectations about the length and depth of response you expect from students.)</a:t>
            </a:r>
          </a:p>
          <a:p>
            <a:pPr marL="285750" indent="-285750">
              <a:lnSpc>
                <a:spcPct val="150000"/>
              </a:lnSpc>
              <a:buFont typeface="Arial,Sans-Serif"/>
              <a:buChar char="•"/>
            </a:pPr>
            <a:r>
              <a:rPr lang="en-US" sz="1600" b="0">
                <a:solidFill>
                  <a:srgbClr val="0E101A"/>
                </a:solidFill>
                <a:latin typeface="Arial"/>
                <a:ea typeface="Meiryo"/>
                <a:cs typeface="Arial"/>
              </a:rPr>
              <a:t>Display a slide with your desired prompt.</a:t>
            </a:r>
          </a:p>
          <a:p>
            <a:pPr marL="285750" indent="-285750">
              <a:lnSpc>
                <a:spcPct val="150000"/>
              </a:lnSpc>
              <a:buFont typeface="Arial,Sans-Serif"/>
              <a:buChar char="•"/>
            </a:pPr>
            <a:r>
              <a:rPr lang="en-US" sz="1600" b="0">
                <a:solidFill>
                  <a:srgbClr val="0E101A"/>
                </a:solidFill>
                <a:latin typeface="Arial"/>
                <a:ea typeface="Meiryo"/>
                <a:cs typeface="Arial"/>
              </a:rPr>
              <a:t>Instruct students to read the prompt and respond in a journal, on paper, or on an online document.</a:t>
            </a:r>
          </a:p>
          <a:p>
            <a:pPr marL="285750" indent="-285750">
              <a:lnSpc>
                <a:spcPct val="150000"/>
              </a:lnSpc>
              <a:buFont typeface="Arial,Sans-Serif"/>
              <a:buChar char="•"/>
            </a:pPr>
            <a:r>
              <a:rPr lang="en-US" sz="1600" b="0">
                <a:solidFill>
                  <a:srgbClr val="0E101A"/>
                </a:solidFill>
                <a:latin typeface="Arial"/>
                <a:ea typeface="Meiryo"/>
                <a:cs typeface="Arial"/>
              </a:rPr>
              <a:t>Inform students of the amount of time they have to complete the task and set a timer.</a:t>
            </a:r>
          </a:p>
          <a:p>
            <a:pPr marL="285750" indent="-285750">
              <a:lnSpc>
                <a:spcPct val="150000"/>
              </a:lnSpc>
              <a:buFont typeface="Arial,Sans-Serif"/>
              <a:buChar char="•"/>
            </a:pPr>
            <a:r>
              <a:rPr lang="en-US" sz="1600" b="0">
                <a:solidFill>
                  <a:srgbClr val="0E101A"/>
                </a:solidFill>
                <a:latin typeface="Arial"/>
                <a:ea typeface="Meiryo"/>
                <a:cs typeface="Arial"/>
              </a:rPr>
              <a:t>Monitor students and assist as needed. </a:t>
            </a:r>
          </a:p>
          <a:p>
            <a:pPr marL="285750" indent="-285750">
              <a:lnSpc>
                <a:spcPct val="150000"/>
              </a:lnSpc>
              <a:buFont typeface="Arial,Sans-Serif"/>
              <a:buChar char="•"/>
            </a:pPr>
            <a:r>
              <a:rPr lang="en-US" sz="1600" b="0">
                <a:solidFill>
                  <a:srgbClr val="0E101A"/>
                </a:solidFill>
                <a:latin typeface="Arial"/>
                <a:ea typeface="Meiryo"/>
                <a:cs typeface="Arial"/>
              </a:rPr>
              <a:t>Use a timer, visuals, or verbal cues to alert students when time is up.</a:t>
            </a:r>
          </a:p>
          <a:p>
            <a:pPr marL="285750" indent="-285750">
              <a:lnSpc>
                <a:spcPct val="150000"/>
              </a:lnSpc>
              <a:buFont typeface="Arial,Sans-Serif"/>
              <a:buChar char="•"/>
            </a:pPr>
            <a:r>
              <a:rPr lang="en-US" sz="1600" b="0">
                <a:solidFill>
                  <a:srgbClr val="0E101A"/>
                </a:solidFill>
                <a:latin typeface="Arial"/>
                <a:ea typeface="Meiryo"/>
                <a:cs typeface="Arial"/>
              </a:rPr>
              <a:t>Invite students to share their thoughts in whole or small group discussions. </a:t>
            </a:r>
          </a:p>
          <a:p>
            <a:pPr marL="285750" indent="-285750">
              <a:lnSpc>
                <a:spcPct val="150000"/>
              </a:lnSpc>
              <a:buFont typeface="Arial,Sans-Serif"/>
              <a:buChar char="•"/>
            </a:pPr>
            <a:r>
              <a:rPr lang="en-US" sz="1600" b="0">
                <a:solidFill>
                  <a:srgbClr val="0E101A"/>
                </a:solidFill>
                <a:latin typeface="Arial"/>
                <a:ea typeface="Meiryo"/>
                <a:cs typeface="Arial"/>
              </a:rPr>
              <a:t>After each session, reflect on student engagement, depth of discussion, and routine effectiveness to determine what adjustments </a:t>
            </a:r>
            <a:r>
              <a:rPr lang="en-US" sz="1600" b="0">
                <a:solidFill>
                  <a:schemeClr val="tx1"/>
                </a:solidFill>
                <a:latin typeface="Arial"/>
                <a:ea typeface="Meiryo"/>
                <a:cs typeface="Arial"/>
              </a:rPr>
              <a:t>need to be made to the process.</a:t>
            </a:r>
            <a:endParaRPr lang="en-US">
              <a:solidFill>
                <a:schemeClr val="tx1"/>
              </a:solidFill>
            </a:endParaRPr>
          </a:p>
        </p:txBody>
      </p:sp>
    </p:spTree>
    <p:extLst>
      <p:ext uri="{BB962C8B-B14F-4D97-AF65-F5344CB8AC3E}">
        <p14:creationId xmlns:p14="http://schemas.microsoft.com/office/powerpoint/2010/main" val="121825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Autofit/>
          </a:bodyPr>
          <a:lstStyle/>
          <a:p>
            <a:pPr marL="0" indent="0" algn="ctr">
              <a:buNone/>
            </a:pPr>
            <a:r>
              <a:rPr lang="en-US" sz="5500">
                <a:solidFill>
                  <a:schemeClr val="tx1"/>
                </a:solidFill>
              </a:rPr>
              <a:t>Patient means you can wait for something without getting mad. </a:t>
            </a:r>
          </a:p>
          <a:p>
            <a:pPr marL="0" indent="0" algn="ctr">
              <a:buNone/>
            </a:pPr>
            <a:r>
              <a:rPr lang="en-US" sz="5500" i="1">
                <a:solidFill>
                  <a:schemeClr val="accent6"/>
                </a:solidFill>
              </a:rPr>
              <a:t>When do you need to be patient? </a:t>
            </a:r>
          </a:p>
          <a:p>
            <a:pPr marL="0" indent="0" algn="ctr">
              <a:buNone/>
            </a:pPr>
            <a:endParaRPr lang="en-US" sz="5500">
              <a:solidFill>
                <a:schemeClr val="tx1"/>
              </a:solidFill>
            </a:endParaRPr>
          </a:p>
          <a:p>
            <a:pPr marL="0" indent="0" algn="ctr">
              <a:buNone/>
            </a:pPr>
            <a:r>
              <a:rPr lang="en-US" sz="5500">
                <a:solidFill>
                  <a:schemeClr val="accent6"/>
                </a:solidFill>
              </a:rPr>
              <a:t>I need to be patient when ____.</a:t>
            </a:r>
          </a:p>
        </p:txBody>
      </p:sp>
      <p:sp>
        <p:nvSpPr>
          <p:cNvPr id="11" name="Rectangle 10">
            <a:extLst>
              <a:ext uri="{FF2B5EF4-FFF2-40B4-BE49-F238E27FC236}">
                <a16:creationId xmlns:a16="http://schemas.microsoft.com/office/drawing/2014/main" id="{186A0DD7-60BA-62BF-995D-042D7CDD3CB1}"/>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tle 1">
            <a:extLst>
              <a:ext uri="{FF2B5EF4-FFF2-40B4-BE49-F238E27FC236}">
                <a16:creationId xmlns:a16="http://schemas.microsoft.com/office/drawing/2014/main" id="{21B3B111-D442-B7C2-EB97-F5156FCDF9A1}"/>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2400340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Name two classroom rules you follow.</a:t>
            </a:r>
          </a:p>
          <a:p>
            <a:pPr marL="0" indent="0" algn="ctr">
              <a:buNone/>
            </a:pPr>
            <a:endParaRPr lang="en-US" sz="5500">
              <a:solidFill>
                <a:schemeClr val="tx1"/>
              </a:solidFill>
              <a:ea typeface="Meiryo"/>
            </a:endParaRPr>
          </a:p>
          <a:p>
            <a:pPr marL="0" indent="0" algn="ctr">
              <a:buNone/>
            </a:pPr>
            <a:r>
              <a:rPr lang="en-US" sz="5500">
                <a:solidFill>
                  <a:schemeClr val="accent6"/>
                </a:solidFill>
              </a:rPr>
              <a:t>The classroom rules I follow </a:t>
            </a:r>
            <a:endParaRPr lang="en-US" sz="5500">
              <a:solidFill>
                <a:schemeClr val="accent6"/>
              </a:solidFill>
              <a:ea typeface="Meiryo"/>
            </a:endParaRPr>
          </a:p>
          <a:p>
            <a:pPr marL="0" indent="0" algn="ctr">
              <a:buNone/>
            </a:pPr>
            <a:r>
              <a:rPr lang="en-US" sz="5500">
                <a:solidFill>
                  <a:schemeClr val="accent6"/>
                </a:solidFill>
              </a:rPr>
              <a:t>are ____ and ____.</a:t>
            </a:r>
            <a:endParaRPr lang="en-US" sz="5500">
              <a:solidFill>
                <a:schemeClr val="accent6"/>
              </a:solidFill>
              <a:ea typeface="Meiryo"/>
            </a:endParaRPr>
          </a:p>
        </p:txBody>
      </p:sp>
      <p:sp>
        <p:nvSpPr>
          <p:cNvPr id="15" name="Rectangle 14">
            <a:extLst>
              <a:ext uri="{FF2B5EF4-FFF2-40B4-BE49-F238E27FC236}">
                <a16:creationId xmlns:a16="http://schemas.microsoft.com/office/drawing/2014/main" id="{48242060-1B1B-A360-0CB5-A4C974E9A815}"/>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32D8AFD8-CFAA-3B23-8560-86D8DC1185E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665650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5" y="1422400"/>
            <a:ext cx="11490036" cy="5435600"/>
          </a:xfrm>
        </p:spPr>
        <p:txBody>
          <a:bodyPr anchor="t">
            <a:noAutofit/>
          </a:bodyPr>
          <a:lstStyle/>
          <a:p>
            <a:pPr marL="0" indent="0" algn="ctr">
              <a:buNone/>
            </a:pPr>
            <a:r>
              <a:rPr lang="en-US" sz="5500">
                <a:solidFill>
                  <a:schemeClr val="tx1"/>
                </a:solidFill>
                <a:ea typeface="Meiryo"/>
              </a:rPr>
              <a:t>Disability means that someone’s body or brain works differently, so it may be harder for them to do certain things. </a:t>
            </a:r>
          </a:p>
          <a:p>
            <a:pPr marL="0" indent="0" algn="ctr">
              <a:buNone/>
            </a:pPr>
            <a:r>
              <a:rPr lang="en-US" sz="5500" i="1">
                <a:solidFill>
                  <a:schemeClr val="accent6"/>
                </a:solidFill>
                <a:ea typeface="Meiryo"/>
              </a:rPr>
              <a:t>Name someone with a disability. </a:t>
            </a:r>
          </a:p>
          <a:p>
            <a:pPr marL="0" indent="0" algn="ctr">
              <a:buNone/>
            </a:pPr>
            <a:endParaRPr lang="en-US" sz="5500">
              <a:solidFill>
                <a:schemeClr val="tx1"/>
              </a:solidFill>
              <a:ea typeface="Meiryo"/>
            </a:endParaRPr>
          </a:p>
          <a:p>
            <a:pPr marL="0" indent="0" algn="ctr">
              <a:buNone/>
            </a:pPr>
            <a:r>
              <a:rPr lang="en-US" sz="5500">
                <a:solidFill>
                  <a:schemeClr val="accent6"/>
                </a:solidFill>
              </a:rPr>
              <a:t>___ has a disability. </a:t>
            </a:r>
            <a:endParaRPr lang="en-US" sz="5500">
              <a:solidFill>
                <a:schemeClr val="accent6"/>
              </a:solidFill>
              <a:ea typeface="Meiryo"/>
            </a:endParaRPr>
          </a:p>
        </p:txBody>
      </p:sp>
      <p:sp>
        <p:nvSpPr>
          <p:cNvPr id="11" name="Rectangle 10">
            <a:extLst>
              <a:ext uri="{FF2B5EF4-FFF2-40B4-BE49-F238E27FC236}">
                <a16:creationId xmlns:a16="http://schemas.microsoft.com/office/drawing/2014/main" id="{22EB5957-E2AE-BE16-7F37-1916B8573A30}"/>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tle 1">
            <a:extLst>
              <a:ext uri="{FF2B5EF4-FFF2-40B4-BE49-F238E27FC236}">
                <a16:creationId xmlns:a16="http://schemas.microsoft.com/office/drawing/2014/main" id="{2F30CBB1-F4E3-2581-2825-F9DD16154FE2}"/>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1927227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866490" y="262570"/>
            <a:ext cx="9970843" cy="5300134"/>
          </a:xfrm>
          <a:prstGeom prst="rect">
            <a:avLst/>
          </a:prstGeom>
          <a:solidFill>
            <a:srgbClr val="E95A4E"/>
          </a:solidFill>
          <a:ln>
            <a:solidFill>
              <a:srgbClr val="E95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555064" y="1613716"/>
            <a:ext cx="10593694" cy="2597841"/>
          </a:xfrm>
        </p:spPr>
        <p:txBody>
          <a:bodyPr anchor="ctr">
            <a:noAutofit/>
          </a:bodyPr>
          <a:lstStyle/>
          <a:p>
            <a:pPr algn="ctr"/>
            <a:r>
              <a:rPr lang="en-US" sz="9600">
                <a:solidFill>
                  <a:schemeClr val="tx1"/>
                </a:solidFill>
                <a:latin typeface="Franklin Gothic Medium" panose="020B0603020102020204" pitchFamily="34" charset="0"/>
                <a:ea typeface="Meiryo"/>
              </a:rPr>
              <a:t>Taking care</a:t>
            </a:r>
            <a:br>
              <a:rPr lang="en-US" sz="9600">
                <a:solidFill>
                  <a:schemeClr val="tx1"/>
                </a:solidFill>
                <a:latin typeface="Franklin Gothic Medium" panose="020B0603020102020204" pitchFamily="34" charset="0"/>
                <a:ea typeface="Meiryo"/>
              </a:rPr>
            </a:br>
            <a:r>
              <a:rPr lang="en-US" sz="9600">
                <a:solidFill>
                  <a:schemeClr val="tx1"/>
                </a:solidFill>
                <a:latin typeface="Franklin Gothic Medium" panose="020B0603020102020204" pitchFamily="34" charset="0"/>
                <a:ea typeface="Meiryo"/>
              </a:rPr>
              <a:t>of myself</a:t>
            </a:r>
            <a:endParaRPr lang="en-US" sz="96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253270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ea typeface="+mn-lt"/>
                <a:cs typeface="+mn-lt"/>
              </a:rPr>
              <a:t>Name a healthy choice you make in the morning at home.</a:t>
            </a:r>
          </a:p>
          <a:p>
            <a:pPr marL="0" indent="0" algn="ctr">
              <a:buNone/>
            </a:pPr>
            <a:endParaRPr lang="en-US" sz="5500">
              <a:solidFill>
                <a:schemeClr val="tx1"/>
              </a:solidFill>
              <a:ea typeface="+mn-lt"/>
              <a:cs typeface="+mn-lt"/>
            </a:endParaRPr>
          </a:p>
          <a:p>
            <a:pPr marL="0" indent="0" algn="ctr">
              <a:buNone/>
            </a:pPr>
            <a:r>
              <a:rPr lang="en-US" sz="5500">
                <a:solidFill>
                  <a:srgbClr val="E95A4E"/>
                </a:solidFill>
                <a:ea typeface="+mn-lt"/>
                <a:cs typeface="+mn-lt"/>
              </a:rPr>
              <a:t>In the morning, I choose ____ to be healthy. </a:t>
            </a:r>
            <a:endParaRPr lang="en-US" sz="5500">
              <a:solidFill>
                <a:schemeClr val="tx1"/>
              </a:solidFill>
              <a:ea typeface="+mn-lt"/>
              <a:cs typeface="+mn-lt"/>
            </a:endParaRPr>
          </a:p>
        </p:txBody>
      </p:sp>
      <p:sp>
        <p:nvSpPr>
          <p:cNvPr id="4" name="Rectangle 3">
            <a:extLst>
              <a:ext uri="{FF2B5EF4-FFF2-40B4-BE49-F238E27FC236}">
                <a16:creationId xmlns:a16="http://schemas.microsoft.com/office/drawing/2014/main" id="{D933FB9A-5756-9C8B-F0CF-9E6B18F2A9D7}"/>
              </a:ext>
            </a:extLst>
          </p:cNvPr>
          <p:cNvSpPr/>
          <p:nvPr/>
        </p:nvSpPr>
        <p:spPr>
          <a:xfrm>
            <a:off x="-1" y="0"/>
            <a:ext cx="12192001" cy="1422400"/>
          </a:xfrm>
          <a:prstGeom prst="rect">
            <a:avLst/>
          </a:prstGeom>
          <a:solidFill>
            <a:srgbClr val="E95A4E"/>
          </a:solidFill>
          <a:ln>
            <a:solidFill>
              <a:srgbClr val="E95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005606F2-4F00-7732-BF0A-63BF11C55A5B}"/>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Taking Care of Myself</a:t>
            </a:r>
            <a:endParaRPr lang="en-US" sz="7200" b="1">
              <a:solidFill>
                <a:schemeClr val="bg1"/>
              </a:solidFill>
            </a:endParaRPr>
          </a:p>
        </p:txBody>
      </p:sp>
    </p:spTree>
    <p:extLst>
      <p:ext uri="{BB962C8B-B14F-4D97-AF65-F5344CB8AC3E}">
        <p14:creationId xmlns:p14="http://schemas.microsoft.com/office/powerpoint/2010/main" val="3794287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9673" y="1459170"/>
            <a:ext cx="11462327" cy="5398830"/>
          </a:xfrm>
        </p:spPr>
        <p:txBody>
          <a:bodyPr anchor="ctr">
            <a:normAutofit/>
          </a:bodyPr>
          <a:lstStyle/>
          <a:p>
            <a:pPr marL="0" indent="0" algn="ctr">
              <a:buNone/>
            </a:pPr>
            <a:r>
              <a:rPr lang="en-US" sz="5500">
                <a:solidFill>
                  <a:schemeClr val="tx1"/>
                </a:solidFill>
              </a:rPr>
              <a:t>What do you do at home to get ready for school?</a:t>
            </a:r>
          </a:p>
          <a:p>
            <a:pPr marL="0" indent="0" algn="ctr">
              <a:buNone/>
            </a:pPr>
            <a:endParaRPr lang="en-US" sz="5500">
              <a:solidFill>
                <a:schemeClr val="tx1"/>
              </a:solidFill>
              <a:ea typeface="Meiryo"/>
            </a:endParaRPr>
          </a:p>
          <a:p>
            <a:pPr marL="0" indent="0" algn="ctr">
              <a:buNone/>
            </a:pPr>
            <a:r>
              <a:rPr lang="en-US" sz="5500">
                <a:solidFill>
                  <a:srgbClr val="E95A4E"/>
                </a:solidFill>
                <a:ea typeface="+mn-lt"/>
                <a:cs typeface="+mn-lt"/>
              </a:rPr>
              <a:t>To get ready for school, I ____. </a:t>
            </a:r>
            <a:endParaRPr lang="en-US" sz="5500">
              <a:solidFill>
                <a:schemeClr val="tx1"/>
              </a:solidFill>
              <a:ea typeface="Meiryo"/>
            </a:endParaRPr>
          </a:p>
        </p:txBody>
      </p:sp>
      <p:sp>
        <p:nvSpPr>
          <p:cNvPr id="7" name="Rectangle 6">
            <a:extLst>
              <a:ext uri="{FF2B5EF4-FFF2-40B4-BE49-F238E27FC236}">
                <a16:creationId xmlns:a16="http://schemas.microsoft.com/office/drawing/2014/main" id="{1CDE67A7-91A0-4660-7C6C-451255CC5DA3}"/>
              </a:ext>
            </a:extLst>
          </p:cNvPr>
          <p:cNvSpPr/>
          <p:nvPr/>
        </p:nvSpPr>
        <p:spPr>
          <a:xfrm>
            <a:off x="-1" y="0"/>
            <a:ext cx="12192001" cy="1422400"/>
          </a:xfrm>
          <a:prstGeom prst="rect">
            <a:avLst/>
          </a:prstGeom>
          <a:solidFill>
            <a:srgbClr val="E95A4E"/>
          </a:solidFill>
          <a:ln>
            <a:solidFill>
              <a:srgbClr val="E95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31EF1423-0B16-84D1-C8F2-6982C4F2B1A1}"/>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Taking Care of Myself</a:t>
            </a:r>
            <a:endParaRPr lang="en-US" sz="7200" b="1">
              <a:solidFill>
                <a:schemeClr val="bg1"/>
              </a:solidFill>
            </a:endParaRPr>
          </a:p>
        </p:txBody>
      </p:sp>
    </p:spTree>
    <p:extLst>
      <p:ext uri="{BB962C8B-B14F-4D97-AF65-F5344CB8AC3E}">
        <p14:creationId xmlns:p14="http://schemas.microsoft.com/office/powerpoint/2010/main" val="4104254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ea typeface="+mn-lt"/>
                <a:cs typeface="+mn-lt"/>
              </a:rPr>
              <a:t>Name a healthy choice you make at school. </a:t>
            </a:r>
          </a:p>
          <a:p>
            <a:pPr marL="0" indent="0" algn="ctr">
              <a:buNone/>
            </a:pPr>
            <a:endParaRPr lang="en-US" sz="5500">
              <a:solidFill>
                <a:schemeClr val="tx1"/>
              </a:solidFill>
              <a:ea typeface="+mn-lt"/>
              <a:cs typeface="+mn-lt"/>
            </a:endParaRPr>
          </a:p>
          <a:p>
            <a:pPr marL="0" indent="0" algn="ctr">
              <a:buNone/>
            </a:pPr>
            <a:r>
              <a:rPr lang="en-US" sz="5500">
                <a:solidFill>
                  <a:srgbClr val="E95A4E"/>
                </a:solidFill>
                <a:ea typeface="+mn-lt"/>
                <a:cs typeface="+mn-lt"/>
              </a:rPr>
              <a:t>At school, I choose ____ to be healthy.</a:t>
            </a:r>
          </a:p>
        </p:txBody>
      </p:sp>
      <p:sp>
        <p:nvSpPr>
          <p:cNvPr id="7" name="Rectangle 6">
            <a:extLst>
              <a:ext uri="{FF2B5EF4-FFF2-40B4-BE49-F238E27FC236}">
                <a16:creationId xmlns:a16="http://schemas.microsoft.com/office/drawing/2014/main" id="{48762C9D-F288-7F81-75DB-A32E39B6EDBF}"/>
              </a:ext>
            </a:extLst>
          </p:cNvPr>
          <p:cNvSpPr/>
          <p:nvPr/>
        </p:nvSpPr>
        <p:spPr>
          <a:xfrm>
            <a:off x="-1" y="0"/>
            <a:ext cx="12192001" cy="1422400"/>
          </a:xfrm>
          <a:prstGeom prst="rect">
            <a:avLst/>
          </a:prstGeom>
          <a:solidFill>
            <a:srgbClr val="E95A4E"/>
          </a:solidFill>
          <a:ln>
            <a:solidFill>
              <a:srgbClr val="E95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F720D432-B61B-E496-A688-714976330A47}"/>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Taking Care of Myself</a:t>
            </a:r>
            <a:endParaRPr lang="en-US" sz="7200" b="1">
              <a:solidFill>
                <a:schemeClr val="bg1"/>
              </a:solidFill>
            </a:endParaRPr>
          </a:p>
        </p:txBody>
      </p:sp>
    </p:spTree>
    <p:extLst>
      <p:ext uri="{BB962C8B-B14F-4D97-AF65-F5344CB8AC3E}">
        <p14:creationId xmlns:p14="http://schemas.microsoft.com/office/powerpoint/2010/main" val="3151241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ea typeface="+mn-lt"/>
                <a:cs typeface="+mn-lt"/>
              </a:rPr>
              <a:t>Name a healthy choice you make in the evening at home.</a:t>
            </a:r>
          </a:p>
          <a:p>
            <a:pPr marL="0" indent="0" algn="ctr">
              <a:buNone/>
            </a:pPr>
            <a:endParaRPr lang="en-US" sz="5500">
              <a:solidFill>
                <a:schemeClr val="tx1"/>
              </a:solidFill>
              <a:ea typeface="+mn-lt"/>
              <a:cs typeface="+mn-lt"/>
            </a:endParaRPr>
          </a:p>
          <a:p>
            <a:pPr marL="0" indent="0" algn="ctr">
              <a:buNone/>
            </a:pPr>
            <a:r>
              <a:rPr lang="en-US" sz="5500">
                <a:solidFill>
                  <a:srgbClr val="E95A4E"/>
                </a:solidFill>
                <a:ea typeface="+mn-lt"/>
                <a:cs typeface="+mn-lt"/>
              </a:rPr>
              <a:t>In the evening, I choose ____ to be healthy. </a:t>
            </a:r>
          </a:p>
        </p:txBody>
      </p:sp>
      <p:sp>
        <p:nvSpPr>
          <p:cNvPr id="7" name="Rectangle 6">
            <a:extLst>
              <a:ext uri="{FF2B5EF4-FFF2-40B4-BE49-F238E27FC236}">
                <a16:creationId xmlns:a16="http://schemas.microsoft.com/office/drawing/2014/main" id="{01BC4E6F-3D40-C6CB-8AF7-70A2DFBC39A8}"/>
              </a:ext>
            </a:extLst>
          </p:cNvPr>
          <p:cNvSpPr/>
          <p:nvPr/>
        </p:nvSpPr>
        <p:spPr>
          <a:xfrm>
            <a:off x="-1" y="0"/>
            <a:ext cx="12192001" cy="1422400"/>
          </a:xfrm>
          <a:prstGeom prst="rect">
            <a:avLst/>
          </a:prstGeom>
          <a:solidFill>
            <a:srgbClr val="E95A4E"/>
          </a:solidFill>
          <a:ln>
            <a:solidFill>
              <a:srgbClr val="E95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13D886DD-BC86-96D7-F7CD-1C2A68E397C5}"/>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Taking Care of Myself</a:t>
            </a:r>
            <a:endParaRPr lang="en-US" sz="7200" b="1">
              <a:solidFill>
                <a:schemeClr val="bg1"/>
              </a:solidFill>
            </a:endParaRPr>
          </a:p>
        </p:txBody>
      </p:sp>
    </p:spTree>
    <p:extLst>
      <p:ext uri="{BB962C8B-B14F-4D97-AF65-F5344CB8AC3E}">
        <p14:creationId xmlns:p14="http://schemas.microsoft.com/office/powerpoint/2010/main" val="3173962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What do you do to get ready for bed?</a:t>
            </a:r>
          </a:p>
          <a:p>
            <a:pPr marL="0" indent="0" algn="ctr">
              <a:buNone/>
            </a:pPr>
            <a:endParaRPr lang="en-US" sz="5500">
              <a:solidFill>
                <a:schemeClr val="tx1"/>
              </a:solidFill>
              <a:ea typeface="Meiryo"/>
            </a:endParaRPr>
          </a:p>
          <a:p>
            <a:pPr marL="0" indent="0" algn="ctr">
              <a:buNone/>
            </a:pPr>
            <a:r>
              <a:rPr lang="en-US" sz="5500">
                <a:solidFill>
                  <a:srgbClr val="E95A4E"/>
                </a:solidFill>
                <a:ea typeface="+mn-lt"/>
                <a:cs typeface="+mn-lt"/>
              </a:rPr>
              <a:t>To get ready for bed, I ____.</a:t>
            </a:r>
            <a:endParaRPr lang="en-US" sz="5500">
              <a:solidFill>
                <a:schemeClr val="tx1"/>
              </a:solidFill>
              <a:ea typeface="Meiryo"/>
            </a:endParaRPr>
          </a:p>
        </p:txBody>
      </p:sp>
      <p:sp>
        <p:nvSpPr>
          <p:cNvPr id="7" name="Rectangle 6">
            <a:extLst>
              <a:ext uri="{FF2B5EF4-FFF2-40B4-BE49-F238E27FC236}">
                <a16:creationId xmlns:a16="http://schemas.microsoft.com/office/drawing/2014/main" id="{C3F4447B-C941-AAE2-5040-9BFDBC90D8F2}"/>
              </a:ext>
            </a:extLst>
          </p:cNvPr>
          <p:cNvSpPr/>
          <p:nvPr/>
        </p:nvSpPr>
        <p:spPr>
          <a:xfrm>
            <a:off x="-1" y="0"/>
            <a:ext cx="12192001" cy="1422400"/>
          </a:xfrm>
          <a:prstGeom prst="rect">
            <a:avLst/>
          </a:prstGeom>
          <a:solidFill>
            <a:srgbClr val="E95A4E"/>
          </a:solidFill>
          <a:ln>
            <a:solidFill>
              <a:srgbClr val="E95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A2C36336-1D1F-21C7-2D17-8FEF002477C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Taking Care of Myself</a:t>
            </a:r>
            <a:endParaRPr lang="en-US" sz="7200" b="1">
              <a:solidFill>
                <a:schemeClr val="bg1"/>
              </a:solidFill>
            </a:endParaRPr>
          </a:p>
        </p:txBody>
      </p:sp>
    </p:spTree>
    <p:extLst>
      <p:ext uri="{BB962C8B-B14F-4D97-AF65-F5344CB8AC3E}">
        <p14:creationId xmlns:p14="http://schemas.microsoft.com/office/powerpoint/2010/main" val="285382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What do you do on school mornings that you don't do on the weekend?</a:t>
            </a:r>
          </a:p>
          <a:p>
            <a:pPr marL="0" indent="0" algn="ctr">
              <a:buNone/>
            </a:pPr>
            <a:endParaRPr lang="en-US" sz="5500">
              <a:solidFill>
                <a:schemeClr val="tx1"/>
              </a:solidFill>
              <a:ea typeface="+mn-lt"/>
              <a:cs typeface="+mn-lt"/>
            </a:endParaRPr>
          </a:p>
          <a:p>
            <a:pPr marL="0" indent="0" algn="ctr">
              <a:buNone/>
            </a:pPr>
            <a:r>
              <a:rPr lang="en-US" sz="5500">
                <a:solidFill>
                  <a:srgbClr val="E95A4E"/>
                </a:solidFill>
                <a:ea typeface="+mn-lt"/>
                <a:cs typeface="+mn-lt"/>
              </a:rPr>
              <a:t> On school mornings, I ____ , but on the weekend, I  ____.</a:t>
            </a:r>
            <a:r>
              <a:rPr lang="en-US" sz="5500">
                <a:solidFill>
                  <a:schemeClr val="tx1"/>
                </a:solidFill>
              </a:rPr>
              <a:t> </a:t>
            </a:r>
            <a:endParaRPr lang="en-US" sz="5500">
              <a:solidFill>
                <a:schemeClr val="tx1"/>
              </a:solidFill>
              <a:ea typeface="Meiryo"/>
            </a:endParaRPr>
          </a:p>
        </p:txBody>
      </p:sp>
      <p:sp>
        <p:nvSpPr>
          <p:cNvPr id="7" name="Rectangle 6">
            <a:extLst>
              <a:ext uri="{FF2B5EF4-FFF2-40B4-BE49-F238E27FC236}">
                <a16:creationId xmlns:a16="http://schemas.microsoft.com/office/drawing/2014/main" id="{B9A8E8EB-AFA7-22E3-5538-515A5309FC81}"/>
              </a:ext>
            </a:extLst>
          </p:cNvPr>
          <p:cNvSpPr/>
          <p:nvPr/>
        </p:nvSpPr>
        <p:spPr>
          <a:xfrm>
            <a:off x="-1" y="0"/>
            <a:ext cx="12192001" cy="1422400"/>
          </a:xfrm>
          <a:prstGeom prst="rect">
            <a:avLst/>
          </a:prstGeom>
          <a:solidFill>
            <a:srgbClr val="E95A4E"/>
          </a:solidFill>
          <a:ln>
            <a:solidFill>
              <a:srgbClr val="E95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9A7E03DC-60DE-A64F-04DA-E7E26EB463BB}"/>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Taking Care of Myself</a:t>
            </a:r>
            <a:endParaRPr lang="en-US" sz="7200" b="1">
              <a:solidFill>
                <a:schemeClr val="bg1"/>
              </a:solidFill>
            </a:endParaRPr>
          </a:p>
        </p:txBody>
      </p:sp>
    </p:spTree>
    <p:extLst>
      <p:ext uri="{BB962C8B-B14F-4D97-AF65-F5344CB8AC3E}">
        <p14:creationId xmlns:p14="http://schemas.microsoft.com/office/powerpoint/2010/main" val="282266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0DFB6E-BF58-B680-E8D4-7319A3781278}"/>
              </a:ext>
            </a:extLst>
          </p:cNvPr>
          <p:cNvSpPr txBox="1">
            <a:spLocks/>
          </p:cNvSpPr>
          <p:nvPr/>
        </p:nvSpPr>
        <p:spPr>
          <a:xfrm>
            <a:off x="775003" y="1312999"/>
            <a:ext cx="3229198" cy="4223534"/>
          </a:xfrm>
          <a:prstGeom prst="rect">
            <a:avLst/>
          </a:prstGeom>
        </p:spPr>
        <p:txBody>
          <a:bodyPr lIns="91440" tIns="45720" rIns="91440" bIns="45720" anchor="t"/>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lnSpc>
                <a:spcPct val="100000"/>
              </a:lnSpc>
            </a:pPr>
            <a:r>
              <a:rPr lang="en-GB" sz="4000">
                <a:solidFill>
                  <a:schemeClr val="tx1"/>
                </a:solidFill>
                <a:ea typeface="Meiryo"/>
              </a:rPr>
              <a:t>Using the Intro to Transition </a:t>
            </a:r>
          </a:p>
          <a:p>
            <a:pPr algn="ctr">
              <a:lnSpc>
                <a:spcPct val="100000"/>
              </a:lnSpc>
            </a:pPr>
            <a:r>
              <a:rPr lang="en-GB" sz="4000">
                <a:solidFill>
                  <a:schemeClr val="tx1"/>
                </a:solidFill>
                <a:ea typeface="Meiryo"/>
              </a:rPr>
              <a:t>Bell Ringers Sentence Starters</a:t>
            </a:r>
            <a:br>
              <a:rPr lang="en-GB" sz="4000">
                <a:ea typeface="Meiryo"/>
              </a:rPr>
            </a:br>
            <a:r>
              <a:rPr lang="en-GB" sz="4000">
                <a:solidFill>
                  <a:schemeClr val="tx1"/>
                </a:solidFill>
                <a:ea typeface="Meiryo"/>
              </a:rPr>
              <a:t>Instructions</a:t>
            </a:r>
            <a:endParaRPr lang="en-US" sz="4000">
              <a:solidFill>
                <a:schemeClr val="tx1"/>
              </a:solidFill>
            </a:endParaRPr>
          </a:p>
        </p:txBody>
      </p:sp>
      <p:sp>
        <p:nvSpPr>
          <p:cNvPr id="7" name="Title 1">
            <a:extLst>
              <a:ext uri="{FF2B5EF4-FFF2-40B4-BE49-F238E27FC236}">
                <a16:creationId xmlns:a16="http://schemas.microsoft.com/office/drawing/2014/main" id="{694BD1E5-050E-4C1E-E8F3-79C59E9A31F9}"/>
              </a:ext>
            </a:extLst>
          </p:cNvPr>
          <p:cNvSpPr txBox="1">
            <a:spLocks/>
          </p:cNvSpPr>
          <p:nvPr/>
        </p:nvSpPr>
        <p:spPr>
          <a:xfrm>
            <a:off x="4002617" y="1392"/>
            <a:ext cx="8246533" cy="6856608"/>
          </a:xfrm>
          <a:prstGeom prst="rect">
            <a:avLst/>
          </a:prstGeom>
          <a:solidFill>
            <a:schemeClr val="bg1"/>
          </a:solidFill>
          <a:ln>
            <a:solidFill>
              <a:schemeClr val="bg1"/>
            </a:solidFill>
          </a:ln>
        </p:spPr>
        <p:txBody>
          <a:bodyPr vert="horz" lIns="109728" tIns="109728" rIns="109728" bIns="91440" rtlCol="0" anchor="t">
            <a:noAutofit/>
          </a:bodyPr>
          <a:lstStyle>
            <a:lvl1pPr algn="l" defTabSz="914400" rtl="0" eaLnBrk="1" latinLnBrk="0" hangingPunct="1">
              <a:lnSpc>
                <a:spcPct val="104000"/>
              </a:lnSpc>
              <a:spcBef>
                <a:spcPct val="0"/>
              </a:spcBef>
              <a:buNone/>
              <a:defRPr sz="3400" b="1" kern="1200" spc="150" baseline="0">
                <a:solidFill>
                  <a:schemeClr val="tx1">
                    <a:lumMod val="75000"/>
                    <a:lumOff val="25000"/>
                  </a:schemeClr>
                </a:solidFill>
                <a:latin typeface="+mj-lt"/>
                <a:ea typeface="+mj-ea"/>
                <a:cs typeface="+mj-cs"/>
              </a:defRPr>
            </a:lvl1pPr>
          </a:lstStyle>
          <a:p>
            <a:pPr marL="285750" indent="-285750">
              <a:buFont typeface="Arial"/>
              <a:buChar char="•"/>
            </a:pPr>
            <a:r>
              <a:rPr lang="en-US" sz="1600" b="0">
                <a:solidFill>
                  <a:srgbClr val="0E101A"/>
                </a:solidFill>
                <a:latin typeface="Arial"/>
                <a:ea typeface="Meiryo"/>
                <a:cs typeface="Arial"/>
              </a:rPr>
              <a:t>Have students write the sentence starter on a piece of paper or virtual document. Have students pick a word or phrase to write in the blank(s) in the sentence starter. </a:t>
            </a:r>
          </a:p>
          <a:p>
            <a:pPr marL="285750" indent="-285750">
              <a:buFont typeface="Arial"/>
              <a:buChar char="•"/>
            </a:pPr>
            <a:r>
              <a:rPr lang="en-US" sz="1600">
                <a:solidFill>
                  <a:srgbClr val="0E101A"/>
                </a:solidFill>
                <a:latin typeface="Arial"/>
                <a:ea typeface="Meiryo"/>
                <a:cs typeface="Arial"/>
              </a:rPr>
              <a:t>Optional:</a:t>
            </a:r>
            <a:r>
              <a:rPr lang="en-US" sz="1600" b="0">
                <a:solidFill>
                  <a:srgbClr val="0E101A"/>
                </a:solidFill>
                <a:latin typeface="Arial"/>
                <a:ea typeface="Meiryo"/>
                <a:cs typeface="Arial"/>
              </a:rPr>
              <a:t> Provide examples of completed sentences starters or a word bank. Provide pictures that students can select to fill in the blanks instead of writing their answers.</a:t>
            </a:r>
          </a:p>
          <a:p>
            <a:pPr marL="285750" indent="-285750">
              <a:buFont typeface="Arial"/>
              <a:buChar char="•"/>
            </a:pPr>
            <a:r>
              <a:rPr lang="en-US" sz="1600">
                <a:solidFill>
                  <a:schemeClr val="tx1"/>
                </a:solidFill>
                <a:latin typeface="Arial"/>
                <a:ea typeface="Meiryo"/>
                <a:cs typeface="Arial"/>
              </a:rPr>
              <a:t>Note: </a:t>
            </a:r>
            <a:r>
              <a:rPr lang="en-US" sz="1600" b="0">
                <a:solidFill>
                  <a:schemeClr val="tx1"/>
                </a:solidFill>
                <a:latin typeface="Arial"/>
                <a:ea typeface="Meiryo"/>
                <a:cs typeface="Arial"/>
              </a:rPr>
              <a:t>The Flesch-Kincaid Grade Level can be found within the notes under each slide. The reading level range </a:t>
            </a:r>
            <a:r>
              <a:rPr lang="en-US" sz="1600" b="0">
                <a:solidFill>
                  <a:srgbClr val="0E101A"/>
                </a:solidFill>
                <a:latin typeface="Arial"/>
                <a:ea typeface="+mj-lt"/>
                <a:cs typeface="+mj-lt"/>
              </a:rPr>
              <a:t>0-13.11 with the mean at 2.43.</a:t>
            </a:r>
            <a:endParaRPr lang="en-US" sz="1600" b="0">
              <a:solidFill>
                <a:srgbClr val="0E101A"/>
              </a:solidFill>
              <a:latin typeface="Arial"/>
              <a:ea typeface="Meiryo"/>
            </a:endParaRPr>
          </a:p>
        </p:txBody>
      </p:sp>
      <p:pic>
        <p:nvPicPr>
          <p:cNvPr id="4" name="Picture 5" descr="A table with text on it&#10;&#10;Description automatically generated">
            <a:extLst>
              <a:ext uri="{FF2B5EF4-FFF2-40B4-BE49-F238E27FC236}">
                <a16:creationId xmlns:a16="http://schemas.microsoft.com/office/drawing/2014/main" id="{5AA7FF51-1B55-4616-73B6-CCA38FE2BA4D}"/>
              </a:ext>
            </a:extLst>
          </p:cNvPr>
          <p:cNvPicPr>
            <a:picLocks noChangeAspect="1"/>
          </p:cNvPicPr>
          <p:nvPr/>
        </p:nvPicPr>
        <p:blipFill>
          <a:blip r:embed="rId2"/>
          <a:stretch>
            <a:fillRect/>
          </a:stretch>
        </p:blipFill>
        <p:spPr>
          <a:xfrm>
            <a:off x="4317304" y="3306065"/>
            <a:ext cx="7503090" cy="3419133"/>
          </a:xfrm>
          <a:prstGeom prst="rect">
            <a:avLst/>
          </a:prstGeom>
        </p:spPr>
      </p:pic>
    </p:spTree>
    <p:extLst>
      <p:ext uri="{BB962C8B-B14F-4D97-AF65-F5344CB8AC3E}">
        <p14:creationId xmlns:p14="http://schemas.microsoft.com/office/powerpoint/2010/main" val="23014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What do you do on a school night that you don't do on the weekend?</a:t>
            </a:r>
          </a:p>
          <a:p>
            <a:pPr marL="0" indent="0" algn="ctr">
              <a:buNone/>
            </a:pPr>
            <a:endParaRPr lang="en-US" sz="5500">
              <a:solidFill>
                <a:schemeClr val="tx1"/>
              </a:solidFill>
              <a:ea typeface="Meiryo"/>
            </a:endParaRPr>
          </a:p>
          <a:p>
            <a:pPr marL="0" indent="0" algn="ctr">
              <a:buNone/>
            </a:pPr>
            <a:r>
              <a:rPr lang="en-US" sz="5500">
                <a:solidFill>
                  <a:srgbClr val="E95A4E"/>
                </a:solidFill>
                <a:ea typeface="Meiryo"/>
              </a:rPr>
              <a:t>On a school night, I </a:t>
            </a:r>
            <a:r>
              <a:rPr lang="en-US" sz="5500">
                <a:solidFill>
                  <a:srgbClr val="E95A4E"/>
                </a:solidFill>
                <a:ea typeface="+mn-lt"/>
                <a:cs typeface="+mn-lt"/>
              </a:rPr>
              <a:t> ____ , but on the weekend, I  ____.</a:t>
            </a:r>
            <a:endParaRPr lang="en-US" sz="5500">
              <a:solidFill>
                <a:srgbClr val="E95A4E"/>
              </a:solidFill>
              <a:ea typeface="Meiryo"/>
            </a:endParaRPr>
          </a:p>
        </p:txBody>
      </p:sp>
      <p:sp>
        <p:nvSpPr>
          <p:cNvPr id="7" name="Rectangle 6">
            <a:extLst>
              <a:ext uri="{FF2B5EF4-FFF2-40B4-BE49-F238E27FC236}">
                <a16:creationId xmlns:a16="http://schemas.microsoft.com/office/drawing/2014/main" id="{5B4AD5F1-82B9-41C3-91AE-D456F8C14594}"/>
              </a:ext>
            </a:extLst>
          </p:cNvPr>
          <p:cNvSpPr/>
          <p:nvPr/>
        </p:nvSpPr>
        <p:spPr>
          <a:xfrm>
            <a:off x="-1" y="0"/>
            <a:ext cx="12192001" cy="1422400"/>
          </a:xfrm>
          <a:prstGeom prst="rect">
            <a:avLst/>
          </a:prstGeom>
          <a:solidFill>
            <a:srgbClr val="E95A4E"/>
          </a:solidFill>
          <a:ln>
            <a:solidFill>
              <a:srgbClr val="E95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DC48C476-ABED-2C95-EB2E-790B0F41150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Taking Care of Myself</a:t>
            </a:r>
            <a:endParaRPr lang="en-US" sz="7200" b="1">
              <a:solidFill>
                <a:schemeClr val="bg1"/>
              </a:solidFill>
            </a:endParaRPr>
          </a:p>
        </p:txBody>
      </p:sp>
    </p:spTree>
    <p:extLst>
      <p:ext uri="{BB962C8B-B14F-4D97-AF65-F5344CB8AC3E}">
        <p14:creationId xmlns:p14="http://schemas.microsoft.com/office/powerpoint/2010/main" val="3115603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What do you do during the day on school breaks?</a:t>
            </a:r>
          </a:p>
          <a:p>
            <a:pPr marL="0" indent="0" algn="ctr">
              <a:buNone/>
            </a:pPr>
            <a:endParaRPr lang="en-US" sz="5500">
              <a:solidFill>
                <a:schemeClr val="tx1"/>
              </a:solidFill>
              <a:ea typeface="Meiryo"/>
            </a:endParaRPr>
          </a:p>
          <a:p>
            <a:pPr marL="0" indent="0" algn="ctr">
              <a:buNone/>
            </a:pPr>
            <a:r>
              <a:rPr lang="en-US" sz="5500">
                <a:solidFill>
                  <a:srgbClr val="E95A4E"/>
                </a:solidFill>
                <a:ea typeface="+mn-lt"/>
                <a:cs typeface="+mn-lt"/>
              </a:rPr>
              <a:t> During the day on school breaks, </a:t>
            </a:r>
            <a:endParaRPr lang="en-US" sz="5500">
              <a:solidFill>
                <a:srgbClr val="000000"/>
              </a:solidFill>
              <a:ea typeface="Meiryo"/>
              <a:cs typeface="+mn-lt"/>
            </a:endParaRPr>
          </a:p>
          <a:p>
            <a:pPr marL="0" indent="0" algn="ctr">
              <a:buNone/>
            </a:pPr>
            <a:r>
              <a:rPr lang="en-US" sz="5500">
                <a:solidFill>
                  <a:srgbClr val="E95A4E"/>
                </a:solidFill>
                <a:ea typeface="+mn-lt"/>
                <a:cs typeface="+mn-lt"/>
              </a:rPr>
              <a:t>I ____.</a:t>
            </a:r>
            <a:endParaRPr lang="en-US" sz="5500">
              <a:solidFill>
                <a:schemeClr val="tx1"/>
              </a:solidFill>
              <a:ea typeface="Meiryo"/>
            </a:endParaRPr>
          </a:p>
        </p:txBody>
      </p:sp>
      <p:sp>
        <p:nvSpPr>
          <p:cNvPr id="11" name="Rectangle 10">
            <a:extLst>
              <a:ext uri="{FF2B5EF4-FFF2-40B4-BE49-F238E27FC236}">
                <a16:creationId xmlns:a16="http://schemas.microsoft.com/office/drawing/2014/main" id="{8DED0549-C400-78EE-51E3-DAC0AC08F41B}"/>
              </a:ext>
            </a:extLst>
          </p:cNvPr>
          <p:cNvSpPr/>
          <p:nvPr/>
        </p:nvSpPr>
        <p:spPr>
          <a:xfrm>
            <a:off x="-1" y="0"/>
            <a:ext cx="12192001" cy="1422400"/>
          </a:xfrm>
          <a:prstGeom prst="rect">
            <a:avLst/>
          </a:prstGeom>
          <a:solidFill>
            <a:srgbClr val="E95A4E"/>
          </a:solidFill>
          <a:ln>
            <a:solidFill>
              <a:srgbClr val="E95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itle 1">
            <a:extLst>
              <a:ext uri="{FF2B5EF4-FFF2-40B4-BE49-F238E27FC236}">
                <a16:creationId xmlns:a16="http://schemas.microsoft.com/office/drawing/2014/main" id="{47B6C83D-51E1-B3FA-4F96-932C8B47FC25}"/>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Taking Care of Myself</a:t>
            </a:r>
            <a:endParaRPr lang="en-US" sz="7200" b="1">
              <a:solidFill>
                <a:schemeClr val="bg1"/>
              </a:solidFill>
            </a:endParaRPr>
          </a:p>
        </p:txBody>
      </p:sp>
    </p:spTree>
    <p:extLst>
      <p:ext uri="{BB962C8B-B14F-4D97-AF65-F5344CB8AC3E}">
        <p14:creationId xmlns:p14="http://schemas.microsoft.com/office/powerpoint/2010/main" val="3707017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rPr>
              <a:t>Name two things you do to stay healthy.</a:t>
            </a:r>
          </a:p>
          <a:p>
            <a:pPr marL="0" indent="0" algn="ctr">
              <a:buNone/>
            </a:pPr>
            <a:endParaRPr lang="en-US" sz="5500">
              <a:solidFill>
                <a:schemeClr val="tx1"/>
              </a:solidFill>
              <a:ea typeface="Meiryo"/>
            </a:endParaRPr>
          </a:p>
          <a:p>
            <a:pPr marL="0" indent="0" algn="ctr">
              <a:buNone/>
            </a:pPr>
            <a:r>
              <a:rPr lang="en-US" sz="5500">
                <a:solidFill>
                  <a:srgbClr val="E95A4E"/>
                </a:solidFill>
                <a:ea typeface="+mn-lt"/>
                <a:cs typeface="+mn-lt"/>
              </a:rPr>
              <a:t>I ____ and  ____ to stay healthy.</a:t>
            </a:r>
            <a:endParaRPr lang="en-US" sz="5500">
              <a:solidFill>
                <a:schemeClr val="tx1"/>
              </a:solidFill>
              <a:ea typeface="Meiryo"/>
            </a:endParaRPr>
          </a:p>
        </p:txBody>
      </p:sp>
      <p:sp>
        <p:nvSpPr>
          <p:cNvPr id="7" name="Rectangle 6">
            <a:extLst>
              <a:ext uri="{FF2B5EF4-FFF2-40B4-BE49-F238E27FC236}">
                <a16:creationId xmlns:a16="http://schemas.microsoft.com/office/drawing/2014/main" id="{7BDCAA4E-0B97-4597-63E7-860964F49F23}"/>
              </a:ext>
            </a:extLst>
          </p:cNvPr>
          <p:cNvSpPr/>
          <p:nvPr/>
        </p:nvSpPr>
        <p:spPr>
          <a:xfrm>
            <a:off x="-1" y="0"/>
            <a:ext cx="12192001" cy="1422400"/>
          </a:xfrm>
          <a:prstGeom prst="rect">
            <a:avLst/>
          </a:prstGeom>
          <a:solidFill>
            <a:srgbClr val="E95A4E"/>
          </a:solidFill>
          <a:ln>
            <a:solidFill>
              <a:srgbClr val="E95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40B39BD2-34B5-BE87-C300-11741226C6EA}"/>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Taking Care of Myself</a:t>
            </a:r>
            <a:endParaRPr lang="en-US" sz="7200" b="1">
              <a:solidFill>
                <a:schemeClr val="bg1"/>
              </a:solidFill>
            </a:endParaRPr>
          </a:p>
        </p:txBody>
      </p:sp>
    </p:spTree>
    <p:extLst>
      <p:ext uri="{BB962C8B-B14F-4D97-AF65-F5344CB8AC3E}">
        <p14:creationId xmlns:p14="http://schemas.microsoft.com/office/powerpoint/2010/main" val="908737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Name two things you like to do to exercise.</a:t>
            </a:r>
          </a:p>
          <a:p>
            <a:pPr marL="0" indent="0" algn="ctr">
              <a:buNone/>
            </a:pPr>
            <a:endParaRPr lang="en-US" sz="5500">
              <a:solidFill>
                <a:schemeClr val="tx1"/>
              </a:solidFill>
              <a:ea typeface="Meiryo"/>
            </a:endParaRPr>
          </a:p>
          <a:p>
            <a:pPr marL="0" indent="0" algn="ctr">
              <a:buNone/>
            </a:pPr>
            <a:r>
              <a:rPr lang="en-US" sz="5500">
                <a:solidFill>
                  <a:srgbClr val="E95A4E"/>
                </a:solidFill>
                <a:ea typeface="+mn-lt"/>
                <a:cs typeface="+mn-lt"/>
              </a:rPr>
              <a:t>I like to exercise by ____ and  ____.</a:t>
            </a:r>
            <a:endParaRPr lang="en-US" sz="5500">
              <a:solidFill>
                <a:schemeClr val="tx1"/>
              </a:solidFill>
              <a:ea typeface="Meiryo"/>
            </a:endParaRPr>
          </a:p>
        </p:txBody>
      </p:sp>
      <p:sp>
        <p:nvSpPr>
          <p:cNvPr id="7" name="Rectangle 6">
            <a:extLst>
              <a:ext uri="{FF2B5EF4-FFF2-40B4-BE49-F238E27FC236}">
                <a16:creationId xmlns:a16="http://schemas.microsoft.com/office/drawing/2014/main" id="{83289067-841B-758D-BBCF-0608B5D94078}"/>
              </a:ext>
            </a:extLst>
          </p:cNvPr>
          <p:cNvSpPr/>
          <p:nvPr/>
        </p:nvSpPr>
        <p:spPr>
          <a:xfrm>
            <a:off x="-1" y="0"/>
            <a:ext cx="12192001" cy="1422400"/>
          </a:xfrm>
          <a:prstGeom prst="rect">
            <a:avLst/>
          </a:prstGeom>
          <a:solidFill>
            <a:srgbClr val="E95A4E"/>
          </a:solidFill>
          <a:ln>
            <a:solidFill>
              <a:srgbClr val="E95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3BEF5078-9F9F-8DC5-7D17-18FED09BBC08}"/>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Taking Care of Myself</a:t>
            </a:r>
            <a:endParaRPr lang="en-US" sz="7200" b="1">
              <a:solidFill>
                <a:schemeClr val="bg1"/>
              </a:solidFill>
            </a:endParaRPr>
          </a:p>
        </p:txBody>
      </p:sp>
    </p:spTree>
    <p:extLst>
      <p:ext uri="{BB962C8B-B14F-4D97-AF65-F5344CB8AC3E}">
        <p14:creationId xmlns:p14="http://schemas.microsoft.com/office/powerpoint/2010/main" val="2420431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Name two things you can do to keep yourself clean.</a:t>
            </a:r>
          </a:p>
          <a:p>
            <a:pPr marL="0" indent="0" algn="ctr">
              <a:buNone/>
            </a:pPr>
            <a:endParaRPr lang="en-US" sz="5500">
              <a:solidFill>
                <a:schemeClr val="tx1"/>
              </a:solidFill>
              <a:ea typeface="Meiryo"/>
            </a:endParaRPr>
          </a:p>
          <a:p>
            <a:pPr marL="0" indent="0" algn="ctr">
              <a:buNone/>
            </a:pPr>
            <a:r>
              <a:rPr lang="en-US" sz="5500">
                <a:solidFill>
                  <a:srgbClr val="E95A4E"/>
                </a:solidFill>
                <a:ea typeface="+mn-lt"/>
                <a:cs typeface="+mn-lt"/>
              </a:rPr>
              <a:t>I stay clean by ____ and  ____.</a:t>
            </a:r>
            <a:endParaRPr lang="en-US" sz="5500">
              <a:solidFill>
                <a:schemeClr val="tx1"/>
              </a:solidFill>
              <a:ea typeface="Meiryo"/>
            </a:endParaRPr>
          </a:p>
        </p:txBody>
      </p:sp>
      <p:sp>
        <p:nvSpPr>
          <p:cNvPr id="7" name="Rectangle 6">
            <a:extLst>
              <a:ext uri="{FF2B5EF4-FFF2-40B4-BE49-F238E27FC236}">
                <a16:creationId xmlns:a16="http://schemas.microsoft.com/office/drawing/2014/main" id="{7B65820C-221A-CA5A-380B-61185D97E707}"/>
              </a:ext>
            </a:extLst>
          </p:cNvPr>
          <p:cNvSpPr/>
          <p:nvPr/>
        </p:nvSpPr>
        <p:spPr>
          <a:xfrm>
            <a:off x="-1" y="0"/>
            <a:ext cx="12192001" cy="1422400"/>
          </a:xfrm>
          <a:prstGeom prst="rect">
            <a:avLst/>
          </a:prstGeom>
          <a:solidFill>
            <a:srgbClr val="E95A4E"/>
          </a:solidFill>
          <a:ln>
            <a:solidFill>
              <a:srgbClr val="E95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7B37E2E6-E692-3FD9-1446-D036C8197BF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Taking Care of Myself</a:t>
            </a:r>
            <a:endParaRPr lang="en-US" sz="7200" b="1">
              <a:solidFill>
                <a:schemeClr val="bg1"/>
              </a:solidFill>
            </a:endParaRPr>
          </a:p>
        </p:txBody>
      </p:sp>
    </p:spTree>
    <p:extLst>
      <p:ext uri="{BB962C8B-B14F-4D97-AF65-F5344CB8AC3E}">
        <p14:creationId xmlns:p14="http://schemas.microsoft.com/office/powerpoint/2010/main" val="1585244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rPr>
              <a:t>What do you do when you are resting?</a:t>
            </a:r>
          </a:p>
          <a:p>
            <a:pPr marL="0" indent="0" algn="ctr">
              <a:buNone/>
            </a:pPr>
            <a:endParaRPr lang="en-US" sz="5500">
              <a:solidFill>
                <a:schemeClr val="tx1"/>
              </a:solidFill>
              <a:ea typeface="Meiryo"/>
            </a:endParaRPr>
          </a:p>
          <a:p>
            <a:pPr marL="0" indent="0" algn="ctr">
              <a:buNone/>
            </a:pPr>
            <a:r>
              <a:rPr lang="en-US" sz="5500">
                <a:solidFill>
                  <a:srgbClr val="E95A4E"/>
                </a:solidFill>
                <a:ea typeface="+mn-lt"/>
                <a:cs typeface="+mn-lt"/>
              </a:rPr>
              <a:t>  When I am resting, I ____.</a:t>
            </a:r>
            <a:endParaRPr lang="en-US" sz="5500">
              <a:solidFill>
                <a:srgbClr val="E95A4E"/>
              </a:solidFill>
              <a:ea typeface="Meiryo"/>
            </a:endParaRPr>
          </a:p>
        </p:txBody>
      </p:sp>
      <p:sp>
        <p:nvSpPr>
          <p:cNvPr id="7" name="Rectangle 6">
            <a:extLst>
              <a:ext uri="{FF2B5EF4-FFF2-40B4-BE49-F238E27FC236}">
                <a16:creationId xmlns:a16="http://schemas.microsoft.com/office/drawing/2014/main" id="{8C9BAC99-8C24-4990-9F68-2BD9691EF1B9}"/>
              </a:ext>
            </a:extLst>
          </p:cNvPr>
          <p:cNvSpPr/>
          <p:nvPr/>
        </p:nvSpPr>
        <p:spPr>
          <a:xfrm>
            <a:off x="-1" y="0"/>
            <a:ext cx="12192001" cy="1422400"/>
          </a:xfrm>
          <a:prstGeom prst="rect">
            <a:avLst/>
          </a:prstGeom>
          <a:solidFill>
            <a:srgbClr val="E95A4E"/>
          </a:solidFill>
          <a:ln>
            <a:solidFill>
              <a:srgbClr val="E95A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D3A24864-1D94-A1B4-7A39-3DB2720835A2}"/>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Taking Care of Myself</a:t>
            </a:r>
            <a:endParaRPr lang="en-US" sz="7200" b="1">
              <a:solidFill>
                <a:schemeClr val="bg1"/>
              </a:solidFill>
            </a:endParaRPr>
          </a:p>
        </p:txBody>
      </p:sp>
    </p:spTree>
    <p:extLst>
      <p:ext uri="{BB962C8B-B14F-4D97-AF65-F5344CB8AC3E}">
        <p14:creationId xmlns:p14="http://schemas.microsoft.com/office/powerpoint/2010/main" val="1302513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866490" y="262570"/>
            <a:ext cx="9970843" cy="5300134"/>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555064" y="1613716"/>
            <a:ext cx="10593694" cy="2597841"/>
          </a:xfrm>
        </p:spPr>
        <p:txBody>
          <a:bodyPr anchor="ctr">
            <a:noAutofit/>
          </a:bodyPr>
          <a:lstStyle/>
          <a:p>
            <a:pPr algn="ctr"/>
            <a:r>
              <a:rPr lang="en-US" sz="9600">
                <a:solidFill>
                  <a:schemeClr val="tx1"/>
                </a:solidFill>
                <a:latin typeface="Franklin Gothic Medium" panose="020B0603020102020204" pitchFamily="34" charset="0"/>
                <a:ea typeface="Meiryo"/>
              </a:rPr>
              <a:t>Understanding</a:t>
            </a:r>
            <a:br>
              <a:rPr lang="en-US" sz="9600">
                <a:solidFill>
                  <a:schemeClr val="tx1"/>
                </a:solidFill>
                <a:latin typeface="Franklin Gothic Medium" panose="020B0603020102020204" pitchFamily="34" charset="0"/>
                <a:ea typeface="Meiryo"/>
              </a:rPr>
            </a:br>
            <a:r>
              <a:rPr lang="en-US" sz="9600">
                <a:solidFill>
                  <a:schemeClr val="tx1"/>
                </a:solidFill>
                <a:latin typeface="Franklin Gothic Medium" panose="020B0603020102020204" pitchFamily="34" charset="0"/>
                <a:ea typeface="Meiryo"/>
              </a:rPr>
              <a:t>money</a:t>
            </a:r>
            <a:endParaRPr lang="en-US" sz="96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3903854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ea typeface="+mn-lt"/>
                <a:cs typeface="+mn-lt"/>
              </a:rPr>
              <a:t>Name one reason you should learn about money.</a:t>
            </a:r>
          </a:p>
          <a:p>
            <a:pPr marL="0" indent="0" algn="ctr">
              <a:buNone/>
            </a:pPr>
            <a:endParaRPr lang="en-US" sz="5500">
              <a:solidFill>
                <a:schemeClr val="tx1"/>
              </a:solidFill>
              <a:ea typeface="+mn-lt"/>
              <a:cs typeface="+mn-lt"/>
            </a:endParaRPr>
          </a:p>
          <a:p>
            <a:pPr marL="0" indent="0" algn="ctr">
              <a:buNone/>
            </a:pPr>
            <a:r>
              <a:rPr lang="en-US" sz="5500">
                <a:solidFill>
                  <a:srgbClr val="E98B55"/>
                </a:solidFill>
                <a:ea typeface="+mn-lt"/>
                <a:cs typeface="+mn-lt"/>
              </a:rPr>
              <a:t>I need to learn about money </a:t>
            </a:r>
            <a:endParaRPr lang="en-US" sz="5500">
              <a:solidFill>
                <a:srgbClr val="000000"/>
              </a:solidFill>
              <a:ea typeface="+mn-lt"/>
              <a:cs typeface="+mn-lt"/>
            </a:endParaRPr>
          </a:p>
          <a:p>
            <a:pPr marL="0" indent="0" algn="ctr">
              <a:buNone/>
            </a:pPr>
            <a:r>
              <a:rPr lang="en-US" sz="5500">
                <a:solidFill>
                  <a:srgbClr val="E98B55"/>
                </a:solidFill>
                <a:ea typeface="+mn-lt"/>
                <a:cs typeface="+mn-lt"/>
              </a:rPr>
              <a:t>because ____.</a:t>
            </a:r>
            <a:endParaRPr lang="en-US" sz="5500">
              <a:solidFill>
                <a:schemeClr val="tx1"/>
              </a:solidFill>
              <a:ea typeface="+mn-lt"/>
              <a:cs typeface="+mn-lt"/>
            </a:endParaRPr>
          </a:p>
        </p:txBody>
      </p:sp>
      <p:sp>
        <p:nvSpPr>
          <p:cNvPr id="7" name="Rectangle 6">
            <a:extLst>
              <a:ext uri="{FF2B5EF4-FFF2-40B4-BE49-F238E27FC236}">
                <a16:creationId xmlns:a16="http://schemas.microsoft.com/office/drawing/2014/main" id="{EBE248E1-FDD1-5E7C-85ED-23C0408C2B2E}"/>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CB73A34B-BC25-E7C7-2203-3CF263957DD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1730277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6126" y="1422400"/>
            <a:ext cx="11475873" cy="5435600"/>
          </a:xfrm>
        </p:spPr>
        <p:txBody>
          <a:bodyPr anchor="ctr">
            <a:normAutofit/>
          </a:bodyPr>
          <a:lstStyle/>
          <a:p>
            <a:pPr marL="0" indent="0" algn="ctr">
              <a:buNone/>
            </a:pPr>
            <a:r>
              <a:rPr lang="en-US" sz="5500">
                <a:solidFill>
                  <a:schemeClr val="tx1"/>
                </a:solidFill>
                <a:ea typeface="+mn-lt"/>
                <a:cs typeface="+mn-lt"/>
              </a:rPr>
              <a:t>Name two ways you can pay for something.</a:t>
            </a:r>
          </a:p>
          <a:p>
            <a:pPr marL="0" indent="0" algn="ctr">
              <a:buNone/>
            </a:pPr>
            <a:endParaRPr lang="en-US" sz="5500">
              <a:solidFill>
                <a:schemeClr val="tx1"/>
              </a:solidFill>
              <a:ea typeface="+mn-lt"/>
              <a:cs typeface="+mn-lt"/>
            </a:endParaRPr>
          </a:p>
          <a:p>
            <a:pPr marL="0" indent="0" algn="ctr">
              <a:buNone/>
            </a:pPr>
            <a:r>
              <a:rPr lang="en-US" sz="5500">
                <a:solidFill>
                  <a:srgbClr val="E98B55"/>
                </a:solidFill>
                <a:ea typeface="+mn-lt"/>
                <a:cs typeface="+mn-lt"/>
              </a:rPr>
              <a:t> I can pay for something with ____ or  ____. </a:t>
            </a:r>
            <a:endParaRPr lang="en-US" sz="5500">
              <a:solidFill>
                <a:schemeClr val="tx1"/>
              </a:solidFill>
              <a:ea typeface="+mn-lt"/>
              <a:cs typeface="+mn-lt"/>
            </a:endParaRPr>
          </a:p>
        </p:txBody>
      </p:sp>
      <p:sp>
        <p:nvSpPr>
          <p:cNvPr id="7" name="Rectangle 6">
            <a:extLst>
              <a:ext uri="{FF2B5EF4-FFF2-40B4-BE49-F238E27FC236}">
                <a16:creationId xmlns:a16="http://schemas.microsoft.com/office/drawing/2014/main" id="{B3377881-C6F8-C9DF-46D2-F884923DD4B8}"/>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A3097B73-AFBA-4983-1975-A5297C2A4BA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1674553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ea typeface="+mn-lt"/>
                <a:cs typeface="+mn-lt"/>
              </a:rPr>
              <a:t>Compare dollar bills (cash) and coins.</a:t>
            </a:r>
          </a:p>
          <a:p>
            <a:pPr marL="0" indent="0" algn="ctr">
              <a:buNone/>
            </a:pPr>
            <a:endParaRPr lang="en-US" sz="5500">
              <a:solidFill>
                <a:schemeClr val="tx1"/>
              </a:solidFill>
              <a:ea typeface="+mn-lt"/>
              <a:cs typeface="+mn-lt"/>
            </a:endParaRPr>
          </a:p>
          <a:p>
            <a:pPr marL="0" indent="0" algn="ctr">
              <a:buNone/>
            </a:pPr>
            <a:r>
              <a:rPr lang="en-US" sz="5500">
                <a:solidFill>
                  <a:srgbClr val="E98B55"/>
                </a:solidFill>
                <a:ea typeface="+mn-lt"/>
                <a:cs typeface="+mn-lt"/>
              </a:rPr>
              <a:t> Dollar bills are ____, but </a:t>
            </a:r>
            <a:endParaRPr lang="en-US" sz="5500">
              <a:solidFill>
                <a:srgbClr val="000000"/>
              </a:solidFill>
              <a:ea typeface="+mn-lt"/>
              <a:cs typeface="+mn-lt"/>
            </a:endParaRPr>
          </a:p>
          <a:p>
            <a:pPr marL="0" indent="0" algn="ctr">
              <a:buNone/>
            </a:pPr>
            <a:r>
              <a:rPr lang="en-US" sz="5500">
                <a:solidFill>
                  <a:srgbClr val="E98B55"/>
                </a:solidFill>
                <a:ea typeface="+mn-lt"/>
                <a:cs typeface="+mn-lt"/>
              </a:rPr>
              <a:t>coins are  ____.</a:t>
            </a:r>
            <a:endParaRPr lang="en-US" sz="5500">
              <a:solidFill>
                <a:schemeClr val="tx1"/>
              </a:solidFill>
              <a:ea typeface="+mn-lt"/>
              <a:cs typeface="+mn-lt"/>
            </a:endParaRPr>
          </a:p>
        </p:txBody>
      </p:sp>
      <p:sp>
        <p:nvSpPr>
          <p:cNvPr id="7" name="Rectangle 6">
            <a:extLst>
              <a:ext uri="{FF2B5EF4-FFF2-40B4-BE49-F238E27FC236}">
                <a16:creationId xmlns:a16="http://schemas.microsoft.com/office/drawing/2014/main" id="{F8D7FD20-A322-A1E1-5B5C-C0CD27B50CF0}"/>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6E1EA80C-9293-876D-A6E0-D78854A45D00}"/>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352516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0DFB6E-BF58-B680-E8D4-7319A3781278}"/>
              </a:ext>
            </a:extLst>
          </p:cNvPr>
          <p:cNvSpPr txBox="1">
            <a:spLocks/>
          </p:cNvSpPr>
          <p:nvPr/>
        </p:nvSpPr>
        <p:spPr>
          <a:xfrm>
            <a:off x="175773" y="2185922"/>
            <a:ext cx="4385040" cy="2486155"/>
          </a:xfrm>
          <a:prstGeom prst="rect">
            <a:avLst/>
          </a:prstGeom>
        </p:spPr>
        <p:txBody>
          <a:bodyPr lIns="91440" tIns="45720" rIns="91440" bIns="45720" anchor="t"/>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pPr algn="ctr">
              <a:lnSpc>
                <a:spcPct val="100000"/>
              </a:lnSpc>
            </a:pPr>
            <a:r>
              <a:rPr lang="en-GB" sz="4000">
                <a:solidFill>
                  <a:schemeClr val="tx1"/>
                </a:solidFill>
                <a:ea typeface="Meiryo"/>
              </a:rPr>
              <a:t>Intro to Transition </a:t>
            </a:r>
          </a:p>
          <a:p>
            <a:pPr algn="ctr">
              <a:lnSpc>
                <a:spcPct val="100000"/>
              </a:lnSpc>
            </a:pPr>
            <a:r>
              <a:rPr lang="en-GB" sz="4000">
                <a:solidFill>
                  <a:schemeClr val="tx1"/>
                </a:solidFill>
                <a:ea typeface="Meiryo"/>
              </a:rPr>
              <a:t>Bell Ringers</a:t>
            </a:r>
            <a:br>
              <a:rPr lang="en-GB" sz="4000">
                <a:ea typeface="Meiryo"/>
              </a:rPr>
            </a:br>
            <a:r>
              <a:rPr lang="en-GB" sz="4000">
                <a:solidFill>
                  <a:schemeClr val="tx1"/>
                </a:solidFill>
                <a:ea typeface="Meiryo"/>
              </a:rPr>
              <a:t>Tips &amp; Tricks</a:t>
            </a:r>
          </a:p>
        </p:txBody>
      </p:sp>
      <p:sp>
        <p:nvSpPr>
          <p:cNvPr id="7" name="Title 1">
            <a:extLst>
              <a:ext uri="{FF2B5EF4-FFF2-40B4-BE49-F238E27FC236}">
                <a16:creationId xmlns:a16="http://schemas.microsoft.com/office/drawing/2014/main" id="{694BD1E5-050E-4C1E-E8F3-79C59E9A31F9}"/>
              </a:ext>
            </a:extLst>
          </p:cNvPr>
          <p:cNvSpPr txBox="1">
            <a:spLocks/>
          </p:cNvSpPr>
          <p:nvPr/>
        </p:nvSpPr>
        <p:spPr>
          <a:xfrm>
            <a:off x="3962400" y="1392"/>
            <a:ext cx="8229600" cy="6856608"/>
          </a:xfrm>
          <a:prstGeom prst="rect">
            <a:avLst/>
          </a:prstGeom>
          <a:solidFill>
            <a:schemeClr val="bg1"/>
          </a:solidFill>
          <a:ln>
            <a:solidFill>
              <a:schemeClr val="bg1"/>
            </a:solidFill>
          </a:ln>
        </p:spPr>
        <p:txBody>
          <a:bodyPr vert="horz" lIns="109728" tIns="109728" rIns="109728" bIns="91440" rtlCol="0" anchor="t">
            <a:noAutofit/>
          </a:bodyPr>
          <a:lstStyle>
            <a:lvl1pPr algn="l" defTabSz="914400" rtl="0" eaLnBrk="1" latinLnBrk="0" hangingPunct="1">
              <a:lnSpc>
                <a:spcPct val="104000"/>
              </a:lnSpc>
              <a:spcBef>
                <a:spcPct val="0"/>
              </a:spcBef>
              <a:buNone/>
              <a:defRPr sz="3400" b="1" kern="1200" spc="150" baseline="0">
                <a:solidFill>
                  <a:schemeClr val="tx1">
                    <a:lumMod val="75000"/>
                    <a:lumOff val="25000"/>
                  </a:schemeClr>
                </a:solidFill>
                <a:latin typeface="+mj-lt"/>
                <a:ea typeface="+mj-ea"/>
                <a:cs typeface="+mj-cs"/>
              </a:defRPr>
            </a:lvl1pPr>
          </a:lstStyle>
          <a:p>
            <a:pPr marL="285750" indent="-285750">
              <a:lnSpc>
                <a:spcPct val="150000"/>
              </a:lnSpc>
              <a:buFont typeface="Arial,Sans-Serif"/>
              <a:buChar char="•"/>
            </a:pPr>
            <a:r>
              <a:rPr lang="en-US" sz="1600" b="0">
                <a:solidFill>
                  <a:srgbClr val="0E101A"/>
                </a:solidFill>
                <a:latin typeface="Arial"/>
                <a:ea typeface="Meiryo"/>
                <a:cs typeface="Arial"/>
              </a:rPr>
              <a:t>Bell ringers can be utilized to help students transition as they enter class, as part of a daily or weekly routine, as discussion prompts, and as exit tickets at the end of class.</a:t>
            </a:r>
          </a:p>
          <a:p>
            <a:pPr marL="285750" indent="-285750">
              <a:lnSpc>
                <a:spcPct val="150000"/>
              </a:lnSpc>
              <a:buFont typeface="Arial,Sans-Serif"/>
              <a:buChar char="•"/>
            </a:pPr>
            <a:r>
              <a:rPr lang="en-US" sz="1600" b="0">
                <a:solidFill>
                  <a:srgbClr val="0E101A"/>
                </a:solidFill>
                <a:latin typeface="Arial"/>
                <a:ea typeface="Meiryo"/>
                <a:cs typeface="Arial"/>
              </a:rPr>
              <a:t>Slides can be used in sequential order or customized for your classroom. (Example: If you only teach math, you may choose to only use the "Understanding Money" section) </a:t>
            </a:r>
          </a:p>
          <a:p>
            <a:pPr marL="285750" indent="-285750">
              <a:lnSpc>
                <a:spcPct val="150000"/>
              </a:lnSpc>
              <a:buFont typeface="Arial,Sans-Serif"/>
              <a:buChar char="•"/>
            </a:pPr>
            <a:r>
              <a:rPr lang="en-US" sz="1600">
                <a:solidFill>
                  <a:schemeClr val="tx1"/>
                </a:solidFill>
                <a:latin typeface="Arial"/>
                <a:ea typeface="Meiryo"/>
                <a:cs typeface="Arial"/>
              </a:rPr>
              <a:t>Note: </a:t>
            </a:r>
            <a:r>
              <a:rPr lang="en-US" sz="1600" b="0">
                <a:solidFill>
                  <a:schemeClr val="tx1"/>
                </a:solidFill>
                <a:latin typeface="Arial"/>
                <a:ea typeface="Meiryo"/>
                <a:cs typeface="Arial"/>
              </a:rPr>
              <a:t>The Flesch-Kincaid Grade Level can be found within the notes under each slide. The reading level range is 0 to 12.32 with the mean at 1.89.</a:t>
            </a:r>
            <a:endParaRPr lang="en-US">
              <a:solidFill>
                <a:schemeClr val="tx1"/>
              </a:solidFill>
            </a:endParaRPr>
          </a:p>
        </p:txBody>
      </p:sp>
      <p:pic>
        <p:nvPicPr>
          <p:cNvPr id="3" name="Picture 3" descr="A white sheet with text on it&#10;&#10;Description automatically generated">
            <a:extLst>
              <a:ext uri="{FF2B5EF4-FFF2-40B4-BE49-F238E27FC236}">
                <a16:creationId xmlns:a16="http://schemas.microsoft.com/office/drawing/2014/main" id="{ABC1D7E2-4CCE-7CFE-A26A-A1DBAE46C66E}"/>
              </a:ext>
            </a:extLst>
          </p:cNvPr>
          <p:cNvPicPr>
            <a:picLocks noChangeAspect="1"/>
          </p:cNvPicPr>
          <p:nvPr/>
        </p:nvPicPr>
        <p:blipFill>
          <a:blip r:embed="rId2"/>
          <a:stretch>
            <a:fillRect/>
          </a:stretch>
        </p:blipFill>
        <p:spPr>
          <a:xfrm>
            <a:off x="4316186" y="3429640"/>
            <a:ext cx="7410450" cy="3373290"/>
          </a:xfrm>
          <a:prstGeom prst="rect">
            <a:avLst/>
          </a:prstGeom>
        </p:spPr>
      </p:pic>
    </p:spTree>
    <p:extLst>
      <p:ext uri="{BB962C8B-B14F-4D97-AF65-F5344CB8AC3E}">
        <p14:creationId xmlns:p14="http://schemas.microsoft.com/office/powerpoint/2010/main" val="3822954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ea typeface="+mn-lt"/>
                <a:cs typeface="+mn-lt"/>
              </a:rPr>
              <a:t>Compare cash and credit cards.</a:t>
            </a:r>
          </a:p>
          <a:p>
            <a:pPr marL="0" indent="0" algn="ctr">
              <a:buNone/>
            </a:pPr>
            <a:endParaRPr lang="en-US" sz="5500" i="1">
              <a:ea typeface="+mn-lt"/>
              <a:cs typeface="+mn-lt"/>
            </a:endParaRPr>
          </a:p>
          <a:p>
            <a:pPr marL="0" indent="0" algn="ctr">
              <a:buNone/>
            </a:pPr>
            <a:r>
              <a:rPr lang="en-US" sz="5500">
                <a:solidFill>
                  <a:srgbClr val="E98B55"/>
                </a:solidFill>
                <a:ea typeface="+mn-lt"/>
                <a:cs typeface="+mn-lt"/>
              </a:rPr>
              <a:t>Cash is ____, but </a:t>
            </a:r>
          </a:p>
          <a:p>
            <a:pPr marL="0" indent="0" algn="ctr">
              <a:buNone/>
            </a:pPr>
            <a:r>
              <a:rPr lang="en-US" sz="5500">
                <a:solidFill>
                  <a:srgbClr val="E98B55"/>
                </a:solidFill>
                <a:ea typeface="+mn-lt"/>
                <a:cs typeface="+mn-lt"/>
              </a:rPr>
              <a:t>credit cards are  ____.</a:t>
            </a:r>
            <a:endParaRPr lang="en-US" sz="5500"/>
          </a:p>
        </p:txBody>
      </p:sp>
      <p:sp>
        <p:nvSpPr>
          <p:cNvPr id="7" name="Rectangle 6">
            <a:extLst>
              <a:ext uri="{FF2B5EF4-FFF2-40B4-BE49-F238E27FC236}">
                <a16:creationId xmlns:a16="http://schemas.microsoft.com/office/drawing/2014/main" id="{44BD3F10-21D0-2EEC-93ED-860FBF1F5DD0}"/>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itle 1">
            <a:extLst>
              <a:ext uri="{FF2B5EF4-FFF2-40B4-BE49-F238E27FC236}">
                <a16:creationId xmlns:a16="http://schemas.microsoft.com/office/drawing/2014/main" id="{6A7EAF9A-85FC-1246-C0F5-4C61EBEF8953}"/>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3264439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800" cy="5435600"/>
          </a:xfrm>
        </p:spPr>
        <p:txBody>
          <a:bodyPr anchor="ctr">
            <a:normAutofit/>
          </a:bodyPr>
          <a:lstStyle/>
          <a:p>
            <a:pPr marL="0" indent="0" algn="ctr">
              <a:buNone/>
            </a:pPr>
            <a:r>
              <a:rPr lang="en-US" sz="5500">
                <a:solidFill>
                  <a:schemeClr val="tx1"/>
                </a:solidFill>
                <a:ea typeface="+mn-lt"/>
                <a:cs typeface="+mn-lt"/>
              </a:rPr>
              <a:t>Compare gift cards and credit cards.</a:t>
            </a:r>
            <a:r>
              <a:rPr lang="en-US" sz="5500">
                <a:solidFill>
                  <a:srgbClr val="E98B55"/>
                </a:solidFill>
                <a:ea typeface="+mn-lt"/>
                <a:cs typeface="+mn-lt"/>
              </a:rPr>
              <a:t> </a:t>
            </a:r>
          </a:p>
          <a:p>
            <a:pPr marL="0" indent="0" algn="ctr">
              <a:buNone/>
            </a:pPr>
            <a:endParaRPr lang="en-US" sz="5500">
              <a:solidFill>
                <a:srgbClr val="E98B55"/>
              </a:solidFill>
              <a:ea typeface="+mn-lt"/>
              <a:cs typeface="+mn-lt"/>
            </a:endParaRPr>
          </a:p>
          <a:p>
            <a:pPr marL="0" indent="0" algn="ctr">
              <a:buNone/>
            </a:pPr>
            <a:r>
              <a:rPr lang="en-US" sz="5500">
                <a:solidFill>
                  <a:srgbClr val="E98B55"/>
                </a:solidFill>
                <a:ea typeface="+mn-lt"/>
                <a:cs typeface="+mn-lt"/>
              </a:rPr>
              <a:t>Gift cards are ____, but </a:t>
            </a:r>
            <a:endParaRPr lang="en-US" sz="5500" i="1">
              <a:solidFill>
                <a:srgbClr val="191B0E"/>
              </a:solidFill>
              <a:ea typeface="+mn-lt"/>
              <a:cs typeface="+mn-lt"/>
            </a:endParaRPr>
          </a:p>
          <a:p>
            <a:pPr marL="0" indent="0" algn="ctr">
              <a:buNone/>
            </a:pPr>
            <a:r>
              <a:rPr lang="en-US" sz="5500">
                <a:solidFill>
                  <a:srgbClr val="E98B55"/>
                </a:solidFill>
                <a:ea typeface="+mn-lt"/>
                <a:cs typeface="+mn-lt"/>
              </a:rPr>
              <a:t>credit cards are  ____.</a:t>
            </a:r>
            <a:endParaRPr lang="en-US" sz="5500" i="1">
              <a:ea typeface="+mn-lt"/>
              <a:cs typeface="+mn-lt"/>
            </a:endParaRPr>
          </a:p>
        </p:txBody>
      </p:sp>
      <p:sp>
        <p:nvSpPr>
          <p:cNvPr id="7" name="Rectangle 6">
            <a:extLst>
              <a:ext uri="{FF2B5EF4-FFF2-40B4-BE49-F238E27FC236}">
                <a16:creationId xmlns:a16="http://schemas.microsoft.com/office/drawing/2014/main" id="{0657BCE7-EA71-5753-F468-6444369131FF}"/>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DB2E0C7F-3C6A-53BD-F1A2-9089B67F4069}"/>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3806383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ea typeface="+mn-lt"/>
                <a:cs typeface="+mn-lt"/>
              </a:rPr>
              <a:t>Name two things you can do with money.</a:t>
            </a:r>
          </a:p>
          <a:p>
            <a:pPr marL="0" indent="0" algn="ctr">
              <a:buNone/>
            </a:pPr>
            <a:endParaRPr lang="en-US" sz="5500" i="1">
              <a:ea typeface="+mn-lt"/>
              <a:cs typeface="+mn-lt"/>
            </a:endParaRPr>
          </a:p>
          <a:p>
            <a:pPr marL="0" indent="0" algn="ctr">
              <a:buNone/>
            </a:pPr>
            <a:r>
              <a:rPr lang="en-US" sz="5500">
                <a:solidFill>
                  <a:srgbClr val="E98861"/>
                </a:solidFill>
                <a:ea typeface="+mn-lt"/>
                <a:cs typeface="+mn-lt"/>
              </a:rPr>
              <a:t>I can use money to </a:t>
            </a:r>
            <a:r>
              <a:rPr lang="en-US" sz="5500" i="1">
                <a:solidFill>
                  <a:srgbClr val="E98861"/>
                </a:solidFill>
                <a:ea typeface="+mn-lt"/>
                <a:cs typeface="+mn-lt"/>
              </a:rPr>
              <a:t>_____ </a:t>
            </a:r>
            <a:r>
              <a:rPr lang="en-US" sz="5500">
                <a:solidFill>
                  <a:srgbClr val="E98861"/>
                </a:solidFill>
                <a:ea typeface="+mn-lt"/>
                <a:cs typeface="+mn-lt"/>
              </a:rPr>
              <a:t>or</a:t>
            </a:r>
            <a:r>
              <a:rPr lang="en-US" sz="5500" i="1">
                <a:solidFill>
                  <a:srgbClr val="E98861"/>
                </a:solidFill>
                <a:ea typeface="+mn-lt"/>
                <a:cs typeface="+mn-lt"/>
              </a:rPr>
              <a:t> _____</a:t>
            </a:r>
            <a:r>
              <a:rPr lang="en-US" sz="5500">
                <a:solidFill>
                  <a:srgbClr val="E98861"/>
                </a:solidFill>
                <a:ea typeface="+mn-lt"/>
                <a:cs typeface="+mn-lt"/>
              </a:rPr>
              <a:t>.</a:t>
            </a:r>
            <a:endParaRPr lang="en-US" sz="5500"/>
          </a:p>
        </p:txBody>
      </p:sp>
      <p:sp>
        <p:nvSpPr>
          <p:cNvPr id="7" name="Rectangle 6">
            <a:extLst>
              <a:ext uri="{FF2B5EF4-FFF2-40B4-BE49-F238E27FC236}">
                <a16:creationId xmlns:a16="http://schemas.microsoft.com/office/drawing/2014/main" id="{BB9B8A32-FF70-AEFA-E19B-F034C4A0BE4E}"/>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8AA69707-E9BA-134A-515B-809EC8753521}"/>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1081752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ea typeface="+mn-lt"/>
                <a:cs typeface="+mn-lt"/>
              </a:rPr>
              <a:t>Name two ways you can keep your money safe.</a:t>
            </a:r>
          </a:p>
          <a:p>
            <a:pPr marL="0" indent="0" algn="ctr">
              <a:buNone/>
            </a:pPr>
            <a:endParaRPr lang="en-US" sz="5500">
              <a:solidFill>
                <a:schemeClr val="tx1"/>
              </a:solidFill>
              <a:ea typeface="+mn-lt"/>
              <a:cs typeface="+mn-lt"/>
            </a:endParaRPr>
          </a:p>
          <a:p>
            <a:pPr marL="0" indent="0" algn="ctr">
              <a:buNone/>
            </a:pPr>
            <a:r>
              <a:rPr lang="en-US" sz="5500">
                <a:solidFill>
                  <a:srgbClr val="E98B55"/>
                </a:solidFill>
                <a:ea typeface="+mn-lt"/>
                <a:cs typeface="+mn-lt"/>
              </a:rPr>
              <a:t>I can keep my money safe by ____ or  ____.</a:t>
            </a:r>
          </a:p>
        </p:txBody>
      </p:sp>
      <p:sp>
        <p:nvSpPr>
          <p:cNvPr id="7" name="Rectangle 6">
            <a:extLst>
              <a:ext uri="{FF2B5EF4-FFF2-40B4-BE49-F238E27FC236}">
                <a16:creationId xmlns:a16="http://schemas.microsoft.com/office/drawing/2014/main" id="{5F270E4D-5315-6756-1033-4F403B39D6DE}"/>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1575EE64-6BE2-7AEC-D94C-9B0EE20181E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8951150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ea typeface="+mn-lt"/>
                <a:cs typeface="+mn-lt"/>
              </a:rPr>
              <a:t>What does it mean to save your money?</a:t>
            </a:r>
          </a:p>
          <a:p>
            <a:pPr marL="0" indent="0" algn="ctr">
              <a:buNone/>
            </a:pPr>
            <a:endParaRPr lang="en-US" sz="5500">
              <a:solidFill>
                <a:schemeClr val="tx1"/>
              </a:solidFill>
              <a:ea typeface="+mn-lt"/>
              <a:cs typeface="+mn-lt"/>
            </a:endParaRPr>
          </a:p>
          <a:p>
            <a:pPr marL="0" indent="0" algn="ctr">
              <a:buNone/>
            </a:pPr>
            <a:r>
              <a:rPr lang="en-US" sz="5500">
                <a:solidFill>
                  <a:srgbClr val="E98B55"/>
                </a:solidFill>
                <a:ea typeface="+mn-lt"/>
                <a:cs typeface="+mn-lt"/>
              </a:rPr>
              <a:t>When I save my money, I </a:t>
            </a:r>
            <a:r>
              <a:rPr lang="en-US" sz="5500" i="1">
                <a:solidFill>
                  <a:srgbClr val="E98861"/>
                </a:solidFill>
                <a:ea typeface="+mn-lt"/>
                <a:cs typeface="+mn-lt"/>
              </a:rPr>
              <a:t>_____.</a:t>
            </a:r>
            <a:endParaRPr lang="en-US" sz="5500">
              <a:solidFill>
                <a:schemeClr val="tx1"/>
              </a:solidFill>
              <a:ea typeface="+mn-lt"/>
              <a:cs typeface="+mn-lt"/>
            </a:endParaRPr>
          </a:p>
        </p:txBody>
      </p:sp>
      <p:sp>
        <p:nvSpPr>
          <p:cNvPr id="7" name="Rectangle 6">
            <a:extLst>
              <a:ext uri="{FF2B5EF4-FFF2-40B4-BE49-F238E27FC236}">
                <a16:creationId xmlns:a16="http://schemas.microsoft.com/office/drawing/2014/main" id="{4D87CD04-BE29-004C-DBAA-881C933C823D}"/>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2058FA9F-7598-7F6D-ED08-DEB42E16D8B1}"/>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113846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ea typeface="+mn-lt"/>
                <a:cs typeface="+mn-lt"/>
              </a:rPr>
              <a:t>Name two things you would save money for.</a:t>
            </a:r>
          </a:p>
          <a:p>
            <a:pPr marL="0" indent="0" algn="ctr">
              <a:buNone/>
            </a:pPr>
            <a:endParaRPr lang="en-US" sz="5500">
              <a:solidFill>
                <a:schemeClr val="tx1"/>
              </a:solidFill>
              <a:ea typeface="+mn-lt"/>
              <a:cs typeface="+mn-lt"/>
            </a:endParaRPr>
          </a:p>
          <a:p>
            <a:pPr marL="0" indent="0" algn="ctr">
              <a:buNone/>
            </a:pPr>
            <a:r>
              <a:rPr lang="en-US" sz="5500">
                <a:solidFill>
                  <a:srgbClr val="E98B55"/>
                </a:solidFill>
                <a:ea typeface="+mn-lt"/>
                <a:cs typeface="+mn-lt"/>
              </a:rPr>
              <a:t>I would save my money for ____ and ____.</a:t>
            </a:r>
          </a:p>
        </p:txBody>
      </p:sp>
      <p:sp>
        <p:nvSpPr>
          <p:cNvPr id="7" name="Rectangle 6">
            <a:extLst>
              <a:ext uri="{FF2B5EF4-FFF2-40B4-BE49-F238E27FC236}">
                <a16:creationId xmlns:a16="http://schemas.microsoft.com/office/drawing/2014/main" id="{4AD9F8F4-F2ED-46D6-7E08-FC64AAEFE7EE}"/>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335D093D-85E7-CA9A-68F5-D3A3AA5FB8E2}"/>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500726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ea typeface="+mn-lt"/>
                <a:cs typeface="+mn-lt"/>
              </a:rPr>
              <a:t>Name two ways you can earn money.</a:t>
            </a:r>
          </a:p>
          <a:p>
            <a:pPr marL="0" indent="0" algn="ctr">
              <a:buNone/>
            </a:pPr>
            <a:endParaRPr lang="en-US" sz="5500" i="1">
              <a:solidFill>
                <a:srgbClr val="E98B55"/>
              </a:solidFill>
              <a:ea typeface="+mn-lt"/>
              <a:cs typeface="+mn-lt"/>
            </a:endParaRPr>
          </a:p>
          <a:p>
            <a:pPr marL="0" indent="0" algn="ctr">
              <a:buNone/>
            </a:pPr>
            <a:r>
              <a:rPr lang="en-US" sz="5500">
                <a:solidFill>
                  <a:srgbClr val="E98B55"/>
                </a:solidFill>
                <a:ea typeface="+mn-lt"/>
                <a:cs typeface="+mn-lt"/>
              </a:rPr>
              <a:t>I can earn money by </a:t>
            </a:r>
            <a:r>
              <a:rPr lang="en-US" sz="5500" i="1">
                <a:solidFill>
                  <a:srgbClr val="E98B55"/>
                </a:solidFill>
                <a:ea typeface="+mn-lt"/>
                <a:cs typeface="+mn-lt"/>
              </a:rPr>
              <a:t>_____ </a:t>
            </a:r>
            <a:r>
              <a:rPr lang="en-US" sz="5500">
                <a:solidFill>
                  <a:srgbClr val="E98B55"/>
                </a:solidFill>
                <a:ea typeface="+mn-lt"/>
                <a:cs typeface="+mn-lt"/>
              </a:rPr>
              <a:t>or </a:t>
            </a:r>
            <a:r>
              <a:rPr lang="en-US" sz="5500" i="1">
                <a:solidFill>
                  <a:srgbClr val="E98B55"/>
                </a:solidFill>
                <a:ea typeface="+mn-lt"/>
                <a:cs typeface="+mn-lt"/>
              </a:rPr>
              <a:t>_____.</a:t>
            </a:r>
          </a:p>
        </p:txBody>
      </p:sp>
      <p:sp>
        <p:nvSpPr>
          <p:cNvPr id="7" name="Rectangle 6">
            <a:extLst>
              <a:ext uri="{FF2B5EF4-FFF2-40B4-BE49-F238E27FC236}">
                <a16:creationId xmlns:a16="http://schemas.microsoft.com/office/drawing/2014/main" id="{4B9D5815-C7A7-A99F-4DA7-8139DA251956}"/>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DAB0B43C-4F0E-9370-F856-8F11FD66B351}"/>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1472263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1325"/>
            <a:ext cx="11416791" cy="5435164"/>
          </a:xfrm>
        </p:spPr>
        <p:txBody>
          <a:bodyPr anchor="ctr">
            <a:normAutofit/>
          </a:bodyPr>
          <a:lstStyle/>
          <a:p>
            <a:pPr marL="0" indent="0" algn="ctr">
              <a:buNone/>
            </a:pPr>
            <a:r>
              <a:rPr lang="en-US" sz="5500">
                <a:solidFill>
                  <a:schemeClr val="tx1"/>
                </a:solidFill>
                <a:ea typeface="+mn-lt"/>
                <a:cs typeface="+mn-lt"/>
              </a:rPr>
              <a:t>When you earn money at a job, will you save or spend it? </a:t>
            </a:r>
            <a:endParaRPr lang="en-US" sz="5500">
              <a:solidFill>
                <a:schemeClr val="tx1"/>
              </a:solidFill>
            </a:endParaRPr>
          </a:p>
          <a:p>
            <a:pPr marL="0" indent="0" algn="ctr">
              <a:buNone/>
            </a:pPr>
            <a:r>
              <a:rPr lang="en-US" sz="5500" i="1">
                <a:solidFill>
                  <a:srgbClr val="E98B55"/>
                </a:solidFill>
                <a:ea typeface="+mn-lt"/>
                <a:cs typeface="+mn-lt"/>
              </a:rPr>
              <a:t>Why?</a:t>
            </a:r>
            <a:endParaRPr lang="en-US" sz="5500"/>
          </a:p>
          <a:p>
            <a:pPr marL="0" indent="0" algn="ctr">
              <a:buNone/>
            </a:pPr>
            <a:endParaRPr lang="en-US" sz="5500" i="1">
              <a:solidFill>
                <a:srgbClr val="E98B55"/>
              </a:solidFill>
              <a:ea typeface="+mn-lt"/>
              <a:cs typeface="+mn-lt"/>
            </a:endParaRPr>
          </a:p>
          <a:p>
            <a:pPr marL="0" indent="0" algn="ctr">
              <a:buNone/>
            </a:pPr>
            <a:r>
              <a:rPr lang="en-US" sz="5500">
                <a:solidFill>
                  <a:srgbClr val="E98B55"/>
                </a:solidFill>
                <a:ea typeface="+mn-lt"/>
                <a:cs typeface="+mn-lt"/>
              </a:rPr>
              <a:t>I would </a:t>
            </a:r>
            <a:r>
              <a:rPr lang="en-US" sz="5500" i="1">
                <a:solidFill>
                  <a:srgbClr val="E98B55"/>
                </a:solidFill>
                <a:ea typeface="+mn-lt"/>
                <a:cs typeface="+mn-lt"/>
              </a:rPr>
              <a:t>_____</a:t>
            </a:r>
            <a:r>
              <a:rPr lang="en-US" sz="5500">
                <a:solidFill>
                  <a:srgbClr val="E98B55"/>
                </a:solidFill>
                <a:ea typeface="+mn-lt"/>
                <a:cs typeface="+mn-lt"/>
              </a:rPr>
              <a:t> because</a:t>
            </a:r>
            <a:r>
              <a:rPr lang="en-US" sz="5500" i="1">
                <a:solidFill>
                  <a:srgbClr val="E98B55"/>
                </a:solidFill>
                <a:ea typeface="+mn-lt"/>
                <a:cs typeface="+mn-lt"/>
              </a:rPr>
              <a:t> _____.</a:t>
            </a:r>
            <a:endParaRPr lang="en-US" sz="5500">
              <a:solidFill>
                <a:srgbClr val="E98B55"/>
              </a:solidFill>
            </a:endParaRPr>
          </a:p>
        </p:txBody>
      </p:sp>
      <p:sp>
        <p:nvSpPr>
          <p:cNvPr id="7" name="Rectangle 6">
            <a:extLst>
              <a:ext uri="{FF2B5EF4-FFF2-40B4-BE49-F238E27FC236}">
                <a16:creationId xmlns:a16="http://schemas.microsoft.com/office/drawing/2014/main" id="{E830D884-46A5-23AE-B935-0529C498DC3E}"/>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0CE82B39-F6FA-C17F-D75E-A12052DBF6DE}"/>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3180343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ea typeface="+mn-lt"/>
                <a:cs typeface="+mn-lt"/>
              </a:rPr>
              <a:t>Name three things you need that </a:t>
            </a:r>
            <a:endParaRPr lang="en-US">
              <a:solidFill>
                <a:schemeClr val="tx1"/>
              </a:solidFill>
            </a:endParaRPr>
          </a:p>
          <a:p>
            <a:pPr marL="0" indent="0" algn="ctr">
              <a:buNone/>
            </a:pPr>
            <a:r>
              <a:rPr lang="en-US" sz="5500">
                <a:solidFill>
                  <a:schemeClr val="tx1"/>
                </a:solidFill>
                <a:ea typeface="+mn-lt"/>
                <a:cs typeface="+mn-lt"/>
              </a:rPr>
              <a:t>you can buy.</a:t>
            </a:r>
            <a:endParaRPr lang="en-US">
              <a:solidFill>
                <a:schemeClr val="tx1"/>
              </a:solidFill>
            </a:endParaRPr>
          </a:p>
          <a:p>
            <a:pPr marL="0" indent="0" algn="ctr">
              <a:buNone/>
            </a:pPr>
            <a:endParaRPr lang="en-US" sz="5500">
              <a:solidFill>
                <a:srgbClr val="191B0E"/>
              </a:solidFill>
              <a:ea typeface="+mn-lt"/>
              <a:cs typeface="+mn-lt"/>
            </a:endParaRPr>
          </a:p>
          <a:p>
            <a:pPr marL="0" indent="0" algn="ctr">
              <a:buNone/>
            </a:pPr>
            <a:r>
              <a:rPr lang="en-US" sz="5500">
                <a:solidFill>
                  <a:srgbClr val="E98B55"/>
                </a:solidFill>
                <a:ea typeface="+mn-lt"/>
                <a:cs typeface="+mn-lt"/>
              </a:rPr>
              <a:t>I need to buy _____, _____, and _____.</a:t>
            </a:r>
            <a:endParaRPr lang="en-US" sz="5500">
              <a:solidFill>
                <a:srgbClr val="E98B55"/>
              </a:solidFill>
            </a:endParaRPr>
          </a:p>
        </p:txBody>
      </p:sp>
      <p:sp>
        <p:nvSpPr>
          <p:cNvPr id="7" name="Rectangle 6">
            <a:extLst>
              <a:ext uri="{FF2B5EF4-FFF2-40B4-BE49-F238E27FC236}">
                <a16:creationId xmlns:a16="http://schemas.microsoft.com/office/drawing/2014/main" id="{F3A83D7A-23A5-E9AD-34CF-1D7568C5A6E7}"/>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7156CFBA-A31B-FB3D-EECA-7F5C5468212D}"/>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3982800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ea typeface="+mn-lt"/>
                <a:cs typeface="+mn-lt"/>
              </a:rPr>
              <a:t>Name three things you want that </a:t>
            </a:r>
            <a:endParaRPr lang="en-US">
              <a:solidFill>
                <a:schemeClr val="tx1"/>
              </a:solidFill>
            </a:endParaRPr>
          </a:p>
          <a:p>
            <a:pPr marL="0" indent="0" algn="ctr">
              <a:buNone/>
            </a:pPr>
            <a:r>
              <a:rPr lang="en-US" sz="5500">
                <a:solidFill>
                  <a:schemeClr val="tx1"/>
                </a:solidFill>
                <a:ea typeface="+mn-lt"/>
                <a:cs typeface="+mn-lt"/>
              </a:rPr>
              <a:t>you can buy.</a:t>
            </a:r>
            <a:endParaRPr lang="en-US">
              <a:solidFill>
                <a:schemeClr val="tx1"/>
              </a:solidFill>
            </a:endParaRPr>
          </a:p>
          <a:p>
            <a:pPr marL="0" indent="0" algn="ctr">
              <a:buNone/>
            </a:pPr>
            <a:endParaRPr lang="en-US" sz="5500" i="1">
              <a:ea typeface="+mn-lt"/>
              <a:cs typeface="+mn-lt"/>
            </a:endParaRPr>
          </a:p>
          <a:p>
            <a:pPr marL="0" indent="0" algn="ctr">
              <a:buNone/>
            </a:pPr>
            <a:r>
              <a:rPr lang="en-US" sz="5500">
                <a:solidFill>
                  <a:srgbClr val="E98B55"/>
                </a:solidFill>
                <a:ea typeface="+mn-lt"/>
                <a:cs typeface="+mn-lt"/>
              </a:rPr>
              <a:t>I want to buy _____, _____, and _____.</a:t>
            </a:r>
          </a:p>
        </p:txBody>
      </p:sp>
      <p:sp>
        <p:nvSpPr>
          <p:cNvPr id="7" name="Rectangle 6">
            <a:extLst>
              <a:ext uri="{FF2B5EF4-FFF2-40B4-BE49-F238E27FC236}">
                <a16:creationId xmlns:a16="http://schemas.microsoft.com/office/drawing/2014/main" id="{B3C88CD4-3FD5-0767-1EB2-29AE4DBE1D32}"/>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8EC42AB3-C0BC-3CED-C62D-4CF6CABFAA5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15344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866490" y="262570"/>
            <a:ext cx="9970843" cy="530013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555064" y="1613716"/>
            <a:ext cx="10593694" cy="2597841"/>
          </a:xfrm>
        </p:spPr>
        <p:txBody>
          <a:bodyPr anchor="ctr">
            <a:normAutofit/>
          </a:bodyPr>
          <a:lstStyle/>
          <a:p>
            <a:pPr algn="ctr"/>
            <a:r>
              <a:rPr lang="en-US" sz="9600">
                <a:solidFill>
                  <a:schemeClr val="tx1"/>
                </a:solidFill>
                <a:latin typeface="Franklin Gothic Medium" panose="020B0603020102020204" pitchFamily="34" charset="0"/>
                <a:ea typeface="Meiryo"/>
              </a:rPr>
              <a:t>All About Me</a:t>
            </a:r>
            <a:endParaRPr lang="en-US" sz="96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8087250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ea typeface="+mn-lt"/>
                <a:cs typeface="+mn-lt"/>
              </a:rPr>
              <a:t>Compare the prices of two games </a:t>
            </a:r>
          </a:p>
          <a:p>
            <a:pPr marL="0" indent="0" algn="ctr">
              <a:buNone/>
            </a:pPr>
            <a:r>
              <a:rPr lang="en-US" sz="5500">
                <a:solidFill>
                  <a:schemeClr val="tx1"/>
                </a:solidFill>
                <a:ea typeface="+mn-lt"/>
                <a:cs typeface="+mn-lt"/>
              </a:rPr>
              <a:t>you may want. </a:t>
            </a:r>
          </a:p>
          <a:p>
            <a:pPr marL="0" indent="0" algn="ctr">
              <a:buNone/>
            </a:pPr>
            <a:r>
              <a:rPr lang="en-US" sz="5500" i="1">
                <a:solidFill>
                  <a:srgbClr val="E98861"/>
                </a:solidFill>
                <a:ea typeface="+mn-lt"/>
                <a:cs typeface="+mn-lt"/>
              </a:rPr>
              <a:t>Which one costs less?</a:t>
            </a:r>
            <a:endParaRPr lang="en-US" sz="5500">
              <a:solidFill>
                <a:srgbClr val="E98861"/>
              </a:solidFill>
              <a:ea typeface="+mn-lt"/>
              <a:cs typeface="+mn-lt"/>
            </a:endParaRPr>
          </a:p>
          <a:p>
            <a:pPr marL="0" indent="0" algn="ctr">
              <a:buNone/>
            </a:pPr>
            <a:endParaRPr lang="en-US" sz="5500" i="1">
              <a:solidFill>
                <a:srgbClr val="E98B55"/>
              </a:solidFill>
              <a:ea typeface="+mn-lt"/>
              <a:cs typeface="+mn-lt"/>
            </a:endParaRPr>
          </a:p>
          <a:p>
            <a:pPr marL="0" indent="0" algn="ctr">
              <a:buNone/>
            </a:pPr>
            <a:r>
              <a:rPr lang="en-US" sz="5500">
                <a:solidFill>
                  <a:srgbClr val="E98B55"/>
                </a:solidFill>
                <a:ea typeface="+mn-lt"/>
                <a:cs typeface="+mn-lt"/>
              </a:rPr>
              <a:t>_____ costs less than _____.</a:t>
            </a:r>
            <a:endParaRPr lang="en-US" sz="5500">
              <a:solidFill>
                <a:srgbClr val="E98B55"/>
              </a:solidFill>
            </a:endParaRPr>
          </a:p>
        </p:txBody>
      </p:sp>
      <p:sp>
        <p:nvSpPr>
          <p:cNvPr id="7" name="Rectangle 6">
            <a:extLst>
              <a:ext uri="{FF2B5EF4-FFF2-40B4-BE49-F238E27FC236}">
                <a16:creationId xmlns:a16="http://schemas.microsoft.com/office/drawing/2014/main" id="{82793717-2848-84F2-8A82-B60A7A0B3169}"/>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E72A22A5-8275-1B23-00F1-590B233885DA}"/>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39171335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ea typeface="+mn-lt"/>
                <a:cs typeface="+mn-lt"/>
              </a:rPr>
              <a:t>Compare the price of two toys you may want. </a:t>
            </a:r>
          </a:p>
          <a:p>
            <a:pPr marL="0" indent="0" algn="ctr">
              <a:buNone/>
            </a:pPr>
            <a:r>
              <a:rPr lang="en-US" sz="5500" i="1">
                <a:solidFill>
                  <a:srgbClr val="E98B55"/>
                </a:solidFill>
                <a:ea typeface="+mn-lt"/>
                <a:cs typeface="+mn-lt"/>
              </a:rPr>
              <a:t>Which one costs more?</a:t>
            </a:r>
            <a:endParaRPr lang="en-US" sz="5500">
              <a:solidFill>
                <a:srgbClr val="E98B55"/>
              </a:solidFill>
              <a:ea typeface="+mn-lt"/>
              <a:cs typeface="+mn-lt"/>
            </a:endParaRPr>
          </a:p>
          <a:p>
            <a:pPr marL="0" indent="0" algn="ctr">
              <a:buNone/>
            </a:pPr>
            <a:endParaRPr lang="en-US" sz="5500" i="1">
              <a:solidFill>
                <a:srgbClr val="E98B55"/>
              </a:solidFill>
              <a:ea typeface="+mn-lt"/>
              <a:cs typeface="+mn-lt"/>
            </a:endParaRPr>
          </a:p>
          <a:p>
            <a:pPr marL="0" indent="0" algn="ctr">
              <a:buNone/>
            </a:pPr>
            <a:r>
              <a:rPr lang="en-US" sz="5500">
                <a:solidFill>
                  <a:srgbClr val="E98B55"/>
                </a:solidFill>
                <a:ea typeface="+mn-lt"/>
                <a:cs typeface="+mn-lt"/>
              </a:rPr>
              <a:t>_____ costs more than _____.</a:t>
            </a:r>
            <a:endParaRPr lang="en-US" sz="5500">
              <a:solidFill>
                <a:srgbClr val="E98B55"/>
              </a:solidFill>
            </a:endParaRPr>
          </a:p>
        </p:txBody>
      </p:sp>
      <p:sp>
        <p:nvSpPr>
          <p:cNvPr id="7" name="Rectangle 6">
            <a:extLst>
              <a:ext uri="{FF2B5EF4-FFF2-40B4-BE49-F238E27FC236}">
                <a16:creationId xmlns:a16="http://schemas.microsoft.com/office/drawing/2014/main" id="{82793717-2848-84F2-8A82-B60A7A0B3169}"/>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E72A22A5-8275-1B23-00F1-590B233885DA}"/>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5087273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83887" cy="5468014"/>
          </a:xfrm>
        </p:spPr>
        <p:txBody>
          <a:bodyPr anchor="ctr">
            <a:normAutofit/>
          </a:bodyPr>
          <a:lstStyle/>
          <a:p>
            <a:pPr marL="0" indent="0" algn="ctr">
              <a:buNone/>
            </a:pPr>
            <a:r>
              <a:rPr lang="en-US" sz="5500">
                <a:solidFill>
                  <a:schemeClr val="tx1"/>
                </a:solidFill>
                <a:ea typeface="+mn-lt"/>
                <a:cs typeface="+mn-lt"/>
              </a:rPr>
              <a:t>Compare the price of two meals you can order when you go out to eat.</a:t>
            </a:r>
          </a:p>
          <a:p>
            <a:pPr marL="0" indent="0" algn="ctr">
              <a:buNone/>
            </a:pPr>
            <a:r>
              <a:rPr lang="en-US" sz="5500" i="1">
                <a:solidFill>
                  <a:srgbClr val="E98B55"/>
                </a:solidFill>
                <a:ea typeface="+mn-lt"/>
                <a:cs typeface="+mn-lt"/>
              </a:rPr>
              <a:t>Which one costs less?</a:t>
            </a:r>
            <a:endParaRPr lang="en-US" sz="5500">
              <a:solidFill>
                <a:srgbClr val="E98B55"/>
              </a:solidFill>
              <a:ea typeface="+mn-lt"/>
              <a:cs typeface="+mn-lt"/>
            </a:endParaRPr>
          </a:p>
          <a:p>
            <a:pPr marL="0" indent="0" algn="ctr">
              <a:buNone/>
            </a:pPr>
            <a:endParaRPr lang="en-US" sz="5500" i="1">
              <a:solidFill>
                <a:srgbClr val="E98B55"/>
              </a:solidFill>
              <a:ea typeface="+mn-lt"/>
              <a:cs typeface="+mn-lt"/>
            </a:endParaRPr>
          </a:p>
          <a:p>
            <a:pPr marL="0" indent="0" algn="ctr">
              <a:buNone/>
            </a:pPr>
            <a:r>
              <a:rPr lang="en-US" sz="5500">
                <a:solidFill>
                  <a:srgbClr val="E98B55"/>
                </a:solidFill>
                <a:ea typeface="+mn-lt"/>
                <a:cs typeface="+mn-lt"/>
              </a:rPr>
              <a:t>_____ costs less than _____.</a:t>
            </a:r>
            <a:endParaRPr lang="en-US" sz="5500">
              <a:solidFill>
                <a:srgbClr val="E98B55"/>
              </a:solidFill>
            </a:endParaRPr>
          </a:p>
        </p:txBody>
      </p:sp>
      <p:sp>
        <p:nvSpPr>
          <p:cNvPr id="7" name="Rectangle 6">
            <a:extLst>
              <a:ext uri="{FF2B5EF4-FFF2-40B4-BE49-F238E27FC236}">
                <a16:creationId xmlns:a16="http://schemas.microsoft.com/office/drawing/2014/main" id="{A8142949-E684-9FCE-06B7-0DF07ED1ABEB}"/>
              </a:ext>
            </a:extLst>
          </p:cNvPr>
          <p:cNvSpPr/>
          <p:nvPr/>
        </p:nvSpPr>
        <p:spPr>
          <a:xfrm>
            <a:off x="-1" y="0"/>
            <a:ext cx="12192001" cy="1422400"/>
          </a:xfrm>
          <a:prstGeom prst="rect">
            <a:avLst/>
          </a:prstGeom>
          <a:solidFill>
            <a:srgbClr val="E98B55"/>
          </a:solidFill>
          <a:ln>
            <a:solidFill>
              <a:srgbClr val="E98B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FB5C17A5-C7D7-6BB7-7FE8-83D2DE2BA1CC}"/>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Understanding Money</a:t>
            </a:r>
            <a:endParaRPr lang="en-US" sz="7200" b="1">
              <a:solidFill>
                <a:schemeClr val="bg1"/>
              </a:solidFill>
            </a:endParaRPr>
          </a:p>
        </p:txBody>
      </p:sp>
    </p:spTree>
    <p:extLst>
      <p:ext uri="{BB962C8B-B14F-4D97-AF65-F5344CB8AC3E}">
        <p14:creationId xmlns:p14="http://schemas.microsoft.com/office/powerpoint/2010/main" val="32000363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866490" y="262570"/>
            <a:ext cx="9970843" cy="530013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555064" y="1613716"/>
            <a:ext cx="10593694" cy="2597841"/>
          </a:xfrm>
        </p:spPr>
        <p:txBody>
          <a:bodyPr anchor="ctr">
            <a:noAutofit/>
          </a:bodyPr>
          <a:lstStyle/>
          <a:p>
            <a:pPr algn="ctr"/>
            <a:r>
              <a:rPr lang="en-US" sz="9600">
                <a:solidFill>
                  <a:schemeClr val="tx1"/>
                </a:solidFill>
                <a:latin typeface="Franklin Gothic Medium" panose="020B0603020102020204" pitchFamily="34" charset="0"/>
                <a:ea typeface="Meiryo"/>
              </a:rPr>
              <a:t>Who I want </a:t>
            </a:r>
            <a:br>
              <a:rPr lang="en-US" sz="9600">
                <a:solidFill>
                  <a:schemeClr val="tx1"/>
                </a:solidFill>
                <a:latin typeface="Franklin Gothic Medium" panose="020B0603020102020204" pitchFamily="34" charset="0"/>
                <a:ea typeface="Meiryo"/>
              </a:rPr>
            </a:br>
            <a:r>
              <a:rPr lang="en-US" sz="9600">
                <a:solidFill>
                  <a:schemeClr val="tx1"/>
                </a:solidFill>
                <a:latin typeface="Franklin Gothic Medium" panose="020B0603020102020204" pitchFamily="34" charset="0"/>
                <a:ea typeface="Meiryo"/>
              </a:rPr>
              <a:t>to be</a:t>
            </a:r>
            <a:endParaRPr lang="en-US" sz="96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15572801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Who is your role model? </a:t>
            </a:r>
          </a:p>
          <a:p>
            <a:pPr marL="0" indent="0" algn="ctr">
              <a:buNone/>
            </a:pPr>
            <a:r>
              <a:rPr lang="en-US" sz="5500" i="1">
                <a:solidFill>
                  <a:schemeClr val="accent2"/>
                </a:solidFill>
              </a:rPr>
              <a:t>Why?</a:t>
            </a:r>
            <a:endParaRPr lang="en-US" sz="5500">
              <a:solidFill>
                <a:schemeClr val="accent2"/>
              </a:solidFill>
            </a:endParaRPr>
          </a:p>
          <a:p>
            <a:pPr marL="0" indent="0" algn="ctr">
              <a:buNone/>
            </a:pPr>
            <a:endParaRPr lang="en-US" sz="5500" i="1">
              <a:solidFill>
                <a:schemeClr val="accent2"/>
              </a:solidFill>
            </a:endParaRPr>
          </a:p>
          <a:p>
            <a:pPr marL="0" indent="0" algn="ctr">
              <a:buNone/>
            </a:pPr>
            <a:r>
              <a:rPr lang="en-US" sz="5500">
                <a:solidFill>
                  <a:schemeClr val="accent2"/>
                </a:solidFill>
                <a:ea typeface="+mn-lt"/>
                <a:cs typeface="+mn-lt"/>
              </a:rPr>
              <a:t>_____ is my role model because _____.</a:t>
            </a:r>
            <a:endParaRPr lang="en-US" sz="5500">
              <a:solidFill>
                <a:schemeClr val="accent2"/>
              </a:solidFill>
              <a:ea typeface="Meiryo"/>
            </a:endParaRPr>
          </a:p>
        </p:txBody>
      </p:sp>
      <p:sp>
        <p:nvSpPr>
          <p:cNvPr id="11" name="Rectangle 10">
            <a:extLst>
              <a:ext uri="{FF2B5EF4-FFF2-40B4-BE49-F238E27FC236}">
                <a16:creationId xmlns:a16="http://schemas.microsoft.com/office/drawing/2014/main" id="{60D728CA-1342-C684-8B0B-021A1940120D}"/>
              </a:ext>
            </a:extLst>
          </p:cNvPr>
          <p:cNvSpPr/>
          <p:nvPr/>
        </p:nvSpPr>
        <p:spPr>
          <a:xfrm>
            <a:off x="-1" y="0"/>
            <a:ext cx="12192001" cy="142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itle 1">
            <a:extLst>
              <a:ext uri="{FF2B5EF4-FFF2-40B4-BE49-F238E27FC236}">
                <a16:creationId xmlns:a16="http://schemas.microsoft.com/office/drawing/2014/main" id="{18773045-D59D-8662-AA2B-62B04132DBEA}"/>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Who I Want To Be</a:t>
            </a:r>
            <a:endParaRPr lang="en-US" sz="7200" b="1">
              <a:solidFill>
                <a:schemeClr val="bg1"/>
              </a:solidFill>
            </a:endParaRPr>
          </a:p>
        </p:txBody>
      </p:sp>
    </p:spTree>
    <p:extLst>
      <p:ext uri="{BB962C8B-B14F-4D97-AF65-F5344CB8AC3E}">
        <p14:creationId xmlns:p14="http://schemas.microsoft.com/office/powerpoint/2010/main" val="1641465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Name two things you might do for fun in middle school.</a:t>
            </a:r>
          </a:p>
          <a:p>
            <a:pPr marL="0" indent="0" algn="ctr">
              <a:buNone/>
            </a:pPr>
            <a:endParaRPr lang="en-US" sz="5500">
              <a:solidFill>
                <a:schemeClr val="tx1"/>
              </a:solidFill>
              <a:ea typeface="+mn-lt"/>
              <a:cs typeface="+mn-lt"/>
            </a:endParaRPr>
          </a:p>
          <a:p>
            <a:pPr marL="0" indent="0" algn="ctr">
              <a:buNone/>
            </a:pPr>
            <a:r>
              <a:rPr lang="en-US" sz="5500">
                <a:solidFill>
                  <a:schemeClr val="accent2"/>
                </a:solidFill>
                <a:ea typeface="+mn-lt"/>
                <a:cs typeface="+mn-lt"/>
              </a:rPr>
              <a:t>In middle school, I want to _____ </a:t>
            </a:r>
            <a:endParaRPr lang="en-US" sz="5500">
              <a:solidFill>
                <a:schemeClr val="accent2"/>
              </a:solidFill>
              <a:ea typeface="Meiryo"/>
              <a:cs typeface="+mn-lt"/>
            </a:endParaRPr>
          </a:p>
          <a:p>
            <a:pPr marL="0" indent="0" algn="ctr">
              <a:buNone/>
            </a:pPr>
            <a:r>
              <a:rPr lang="en-US" sz="5500">
                <a:solidFill>
                  <a:schemeClr val="accent2"/>
                </a:solidFill>
                <a:ea typeface="+mn-lt"/>
                <a:cs typeface="+mn-lt"/>
              </a:rPr>
              <a:t>and _____ for fun.</a:t>
            </a:r>
            <a:endParaRPr lang="en-US" sz="5500">
              <a:solidFill>
                <a:schemeClr val="accent2"/>
              </a:solidFill>
              <a:ea typeface="Meiryo"/>
            </a:endParaRPr>
          </a:p>
        </p:txBody>
      </p:sp>
      <p:sp>
        <p:nvSpPr>
          <p:cNvPr id="7" name="Rectangle 6">
            <a:extLst>
              <a:ext uri="{FF2B5EF4-FFF2-40B4-BE49-F238E27FC236}">
                <a16:creationId xmlns:a16="http://schemas.microsoft.com/office/drawing/2014/main" id="{5F4E7CAA-2649-13C7-AF4D-4B762FC7FFC3}"/>
              </a:ext>
            </a:extLst>
          </p:cNvPr>
          <p:cNvSpPr/>
          <p:nvPr/>
        </p:nvSpPr>
        <p:spPr>
          <a:xfrm>
            <a:off x="-1" y="0"/>
            <a:ext cx="12192001" cy="142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CDDF0778-D661-880B-94CE-7547F01004E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Who I Want To Be</a:t>
            </a:r>
            <a:endParaRPr lang="en-US" sz="7200" b="1">
              <a:solidFill>
                <a:schemeClr val="bg1"/>
              </a:solidFill>
            </a:endParaRPr>
          </a:p>
        </p:txBody>
      </p:sp>
    </p:spTree>
    <p:extLst>
      <p:ext uri="{BB962C8B-B14F-4D97-AF65-F5344CB8AC3E}">
        <p14:creationId xmlns:p14="http://schemas.microsoft.com/office/powerpoint/2010/main" val="24442716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ea typeface="+mn-lt"/>
                <a:cs typeface="+mn-lt"/>
              </a:rPr>
              <a:t>Name two things you want to learn about in middle school.</a:t>
            </a:r>
          </a:p>
          <a:p>
            <a:pPr marL="0" indent="0" algn="ctr">
              <a:buNone/>
            </a:pPr>
            <a:endParaRPr lang="en-US" sz="5500">
              <a:solidFill>
                <a:schemeClr val="tx1"/>
              </a:solidFill>
              <a:ea typeface="+mn-lt"/>
              <a:cs typeface="+mn-lt"/>
            </a:endParaRPr>
          </a:p>
          <a:p>
            <a:pPr marL="0" indent="0" algn="ctr">
              <a:buNone/>
            </a:pPr>
            <a:r>
              <a:rPr lang="en-US" sz="5500">
                <a:solidFill>
                  <a:schemeClr val="accent2"/>
                </a:solidFill>
                <a:ea typeface="+mn-lt"/>
                <a:cs typeface="+mn-lt"/>
              </a:rPr>
              <a:t>In middle school, I want to learn </a:t>
            </a:r>
          </a:p>
          <a:p>
            <a:pPr marL="0" indent="0" algn="ctr">
              <a:buNone/>
            </a:pPr>
            <a:r>
              <a:rPr lang="en-US" sz="5500">
                <a:solidFill>
                  <a:schemeClr val="accent2"/>
                </a:solidFill>
                <a:ea typeface="+mn-lt"/>
                <a:cs typeface="+mn-lt"/>
              </a:rPr>
              <a:t>about _____ and _____.</a:t>
            </a:r>
            <a:endParaRPr lang="en-US" sz="5500">
              <a:solidFill>
                <a:schemeClr val="accent2"/>
              </a:solidFill>
            </a:endParaRPr>
          </a:p>
        </p:txBody>
      </p:sp>
      <p:sp>
        <p:nvSpPr>
          <p:cNvPr id="7" name="Rectangle 6">
            <a:extLst>
              <a:ext uri="{FF2B5EF4-FFF2-40B4-BE49-F238E27FC236}">
                <a16:creationId xmlns:a16="http://schemas.microsoft.com/office/drawing/2014/main" id="{B95DDC9A-3D1B-EC3E-B26E-75D3E99212E8}"/>
              </a:ext>
            </a:extLst>
          </p:cNvPr>
          <p:cNvSpPr/>
          <p:nvPr/>
        </p:nvSpPr>
        <p:spPr>
          <a:xfrm>
            <a:off x="-1" y="0"/>
            <a:ext cx="12192001" cy="142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032C29B0-DF43-5025-BBF5-E0BF762B609D}"/>
              </a:ext>
            </a:extLst>
          </p:cNvPr>
          <p:cNvSpPr txBox="1">
            <a:spLocks/>
          </p:cNvSpPr>
          <p:nvPr/>
        </p:nvSpPr>
        <p:spPr>
          <a:xfrm>
            <a:off x="1089144" y="214405"/>
            <a:ext cx="10013709" cy="103036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buClrTx/>
              <a:buFontTx/>
            </a:pPr>
            <a:r>
              <a:rPr lang="en-US" sz="7200" b="1">
                <a:solidFill>
                  <a:schemeClr val="bg1"/>
                </a:solidFill>
                <a:ea typeface="+mj-lt"/>
                <a:cs typeface="+mj-lt"/>
              </a:rPr>
              <a:t>Who I Want To Be</a:t>
            </a:r>
            <a:endParaRPr lang="en-US" sz="7200" b="1">
              <a:solidFill>
                <a:schemeClr val="bg1"/>
              </a:solidFill>
            </a:endParaRPr>
          </a:p>
        </p:txBody>
      </p:sp>
    </p:spTree>
    <p:extLst>
      <p:ext uri="{BB962C8B-B14F-4D97-AF65-F5344CB8AC3E}">
        <p14:creationId xmlns:p14="http://schemas.microsoft.com/office/powerpoint/2010/main" val="463393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687340" y="1422400"/>
            <a:ext cx="11507738" cy="5435600"/>
          </a:xfrm>
        </p:spPr>
        <p:txBody>
          <a:bodyPr anchor="ctr">
            <a:normAutofit/>
          </a:bodyPr>
          <a:lstStyle/>
          <a:p>
            <a:pPr marL="0" indent="0" algn="ctr">
              <a:buNone/>
            </a:pPr>
            <a:r>
              <a:rPr lang="en-US" sz="5500">
                <a:solidFill>
                  <a:schemeClr val="tx1"/>
                </a:solidFill>
              </a:rPr>
              <a:t>Name two things you might do for fun in high school.</a:t>
            </a:r>
          </a:p>
          <a:p>
            <a:pPr marL="0" indent="0" algn="ctr">
              <a:buNone/>
            </a:pPr>
            <a:endParaRPr lang="en-US" sz="5500">
              <a:solidFill>
                <a:schemeClr val="tx1"/>
              </a:solidFill>
              <a:ea typeface="Meiryo"/>
            </a:endParaRPr>
          </a:p>
          <a:p>
            <a:pPr marL="0" indent="0" algn="ctr">
              <a:buNone/>
            </a:pPr>
            <a:r>
              <a:rPr lang="en-US" sz="5500">
                <a:solidFill>
                  <a:schemeClr val="accent2"/>
                </a:solidFill>
                <a:ea typeface="+mn-lt"/>
                <a:cs typeface="+mn-lt"/>
              </a:rPr>
              <a:t>In high school, I want to </a:t>
            </a:r>
            <a:endParaRPr lang="en-US" sz="5500">
              <a:solidFill>
                <a:schemeClr val="accent2"/>
              </a:solidFill>
              <a:ea typeface="Meiryo"/>
              <a:cs typeface="+mn-lt"/>
            </a:endParaRPr>
          </a:p>
          <a:p>
            <a:pPr marL="0" indent="0" algn="ctr">
              <a:buNone/>
            </a:pPr>
            <a:r>
              <a:rPr lang="en-US" sz="5500">
                <a:solidFill>
                  <a:schemeClr val="accent2"/>
                </a:solidFill>
                <a:ea typeface="+mn-lt"/>
                <a:cs typeface="+mn-lt"/>
              </a:rPr>
              <a:t>do _____ and _____ for fun.</a:t>
            </a:r>
            <a:endParaRPr lang="en-US" sz="5500">
              <a:solidFill>
                <a:schemeClr val="accent2"/>
              </a:solidFill>
              <a:ea typeface="Meiryo"/>
            </a:endParaRPr>
          </a:p>
        </p:txBody>
      </p:sp>
      <p:sp>
        <p:nvSpPr>
          <p:cNvPr id="7" name="Rectangle 6">
            <a:extLst>
              <a:ext uri="{FF2B5EF4-FFF2-40B4-BE49-F238E27FC236}">
                <a16:creationId xmlns:a16="http://schemas.microsoft.com/office/drawing/2014/main" id="{1F3903BB-E4E6-F33E-D9DB-ABEC0969C5F2}"/>
              </a:ext>
            </a:extLst>
          </p:cNvPr>
          <p:cNvSpPr/>
          <p:nvPr/>
        </p:nvSpPr>
        <p:spPr>
          <a:xfrm>
            <a:off x="-1" y="0"/>
            <a:ext cx="12192001" cy="142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C0130245-8A7E-A10E-23F8-1F6BF5996B5D}"/>
              </a:ext>
            </a:extLst>
          </p:cNvPr>
          <p:cNvSpPr txBox="1">
            <a:spLocks/>
          </p:cNvSpPr>
          <p:nvPr/>
        </p:nvSpPr>
        <p:spPr>
          <a:xfrm>
            <a:off x="1089144" y="214405"/>
            <a:ext cx="10013709" cy="103036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buClrTx/>
              <a:buFontTx/>
            </a:pPr>
            <a:r>
              <a:rPr lang="en-US" sz="7200" b="1">
                <a:solidFill>
                  <a:schemeClr val="bg1"/>
                </a:solidFill>
                <a:ea typeface="+mj-lt"/>
                <a:cs typeface="+mj-lt"/>
              </a:rPr>
              <a:t>Who I Want To Be</a:t>
            </a:r>
            <a:endParaRPr lang="en-US" sz="7200" b="1">
              <a:solidFill>
                <a:schemeClr val="bg1"/>
              </a:solidFill>
            </a:endParaRPr>
          </a:p>
        </p:txBody>
      </p:sp>
    </p:spTree>
    <p:extLst>
      <p:ext uri="{BB962C8B-B14F-4D97-AF65-F5344CB8AC3E}">
        <p14:creationId xmlns:p14="http://schemas.microsoft.com/office/powerpoint/2010/main" val="3729053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800" cy="5435600"/>
          </a:xfrm>
        </p:spPr>
        <p:txBody>
          <a:bodyPr anchor="ctr">
            <a:normAutofit/>
          </a:bodyPr>
          <a:lstStyle/>
          <a:p>
            <a:pPr marL="0" indent="0" algn="ctr">
              <a:buNone/>
            </a:pPr>
            <a:r>
              <a:rPr lang="en-US" sz="5500">
                <a:solidFill>
                  <a:schemeClr val="tx1"/>
                </a:solidFill>
                <a:ea typeface="+mn-lt"/>
                <a:cs typeface="+mn-lt"/>
              </a:rPr>
              <a:t>Name two things you want to learn about in high school.</a:t>
            </a:r>
          </a:p>
          <a:p>
            <a:pPr marL="0" indent="0" algn="ctr">
              <a:buNone/>
            </a:pPr>
            <a:endParaRPr lang="en-US" sz="5500">
              <a:solidFill>
                <a:schemeClr val="tx1"/>
              </a:solidFill>
              <a:ea typeface="+mn-lt"/>
              <a:cs typeface="+mn-lt"/>
            </a:endParaRPr>
          </a:p>
          <a:p>
            <a:pPr marL="0" indent="0" algn="ctr">
              <a:buNone/>
            </a:pPr>
            <a:r>
              <a:rPr lang="en-US" sz="5500">
                <a:solidFill>
                  <a:schemeClr val="accent2"/>
                </a:solidFill>
                <a:ea typeface="+mn-lt"/>
                <a:cs typeface="+mn-lt"/>
              </a:rPr>
              <a:t> In high school, I want to learn </a:t>
            </a:r>
          </a:p>
          <a:p>
            <a:pPr marL="0" indent="0" algn="ctr">
              <a:buNone/>
            </a:pPr>
            <a:r>
              <a:rPr lang="en-US" sz="5500">
                <a:solidFill>
                  <a:schemeClr val="accent2"/>
                </a:solidFill>
                <a:ea typeface="+mn-lt"/>
                <a:cs typeface="+mn-lt"/>
              </a:rPr>
              <a:t>about _____ and _____.</a:t>
            </a:r>
            <a:endParaRPr lang="en-US" sz="5500">
              <a:solidFill>
                <a:schemeClr val="accent2"/>
              </a:solidFill>
            </a:endParaRPr>
          </a:p>
        </p:txBody>
      </p:sp>
      <p:sp>
        <p:nvSpPr>
          <p:cNvPr id="11" name="Rectangle 10">
            <a:extLst>
              <a:ext uri="{FF2B5EF4-FFF2-40B4-BE49-F238E27FC236}">
                <a16:creationId xmlns:a16="http://schemas.microsoft.com/office/drawing/2014/main" id="{987B8327-F141-0396-2C64-2ABB97D3DC54}"/>
              </a:ext>
            </a:extLst>
          </p:cNvPr>
          <p:cNvSpPr/>
          <p:nvPr/>
        </p:nvSpPr>
        <p:spPr>
          <a:xfrm>
            <a:off x="-1" y="0"/>
            <a:ext cx="12192001" cy="142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tle 1">
            <a:extLst>
              <a:ext uri="{FF2B5EF4-FFF2-40B4-BE49-F238E27FC236}">
                <a16:creationId xmlns:a16="http://schemas.microsoft.com/office/drawing/2014/main" id="{72ED1892-03F3-142F-2E1C-5C16AD3D39FF}"/>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Who I Want To Be</a:t>
            </a:r>
            <a:endParaRPr lang="en-US" sz="7200" b="1">
              <a:solidFill>
                <a:schemeClr val="bg1"/>
              </a:solidFill>
            </a:endParaRPr>
          </a:p>
        </p:txBody>
      </p:sp>
    </p:spTree>
    <p:extLst>
      <p:ext uri="{BB962C8B-B14F-4D97-AF65-F5344CB8AC3E}">
        <p14:creationId xmlns:p14="http://schemas.microsoft.com/office/powerpoint/2010/main" val="28622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Name one thing that sounds fun about being a grown-up.</a:t>
            </a:r>
          </a:p>
          <a:p>
            <a:pPr marL="0" indent="0" algn="ctr">
              <a:buNone/>
            </a:pPr>
            <a:endParaRPr lang="en-US" sz="5500">
              <a:solidFill>
                <a:schemeClr val="tx1"/>
              </a:solidFill>
            </a:endParaRPr>
          </a:p>
          <a:p>
            <a:pPr marL="0" indent="0" algn="ctr">
              <a:buNone/>
            </a:pPr>
            <a:r>
              <a:rPr lang="en-US" sz="5500">
                <a:solidFill>
                  <a:schemeClr val="accent2"/>
                </a:solidFill>
                <a:ea typeface="+mn-lt"/>
                <a:cs typeface="+mn-lt"/>
              </a:rPr>
              <a:t>One thing that sounds fun about </a:t>
            </a:r>
            <a:endParaRPr lang="en-US" sz="5500">
              <a:solidFill>
                <a:schemeClr val="accent2"/>
              </a:solidFill>
              <a:ea typeface="Meiryo"/>
              <a:cs typeface="+mn-lt"/>
            </a:endParaRPr>
          </a:p>
          <a:p>
            <a:pPr marL="0" indent="0" algn="ctr">
              <a:buNone/>
            </a:pPr>
            <a:r>
              <a:rPr lang="en-US" sz="5500">
                <a:solidFill>
                  <a:schemeClr val="accent2"/>
                </a:solidFill>
                <a:ea typeface="+mn-lt"/>
                <a:cs typeface="+mn-lt"/>
              </a:rPr>
              <a:t>being a grown-up is _____.</a:t>
            </a:r>
            <a:endParaRPr lang="en-US" sz="5500">
              <a:solidFill>
                <a:schemeClr val="accent2"/>
              </a:solidFill>
              <a:ea typeface="Meiryo"/>
            </a:endParaRPr>
          </a:p>
        </p:txBody>
      </p:sp>
      <p:sp>
        <p:nvSpPr>
          <p:cNvPr id="7" name="Rectangle 6">
            <a:extLst>
              <a:ext uri="{FF2B5EF4-FFF2-40B4-BE49-F238E27FC236}">
                <a16:creationId xmlns:a16="http://schemas.microsoft.com/office/drawing/2014/main" id="{6B1F84D7-70CB-7BB4-DCA1-49DCCF603F71}"/>
              </a:ext>
            </a:extLst>
          </p:cNvPr>
          <p:cNvSpPr/>
          <p:nvPr/>
        </p:nvSpPr>
        <p:spPr>
          <a:xfrm>
            <a:off x="-1" y="0"/>
            <a:ext cx="12192001" cy="142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5D7466F1-B4CC-B22A-F56E-DDCB4E97CA89}"/>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Who I Want To Be</a:t>
            </a:r>
            <a:endParaRPr lang="en-US" sz="7200" b="1">
              <a:solidFill>
                <a:schemeClr val="bg1"/>
              </a:solidFill>
            </a:endParaRPr>
          </a:p>
        </p:txBody>
      </p:sp>
    </p:spTree>
    <p:extLst>
      <p:ext uri="{BB962C8B-B14F-4D97-AF65-F5344CB8AC3E}">
        <p14:creationId xmlns:p14="http://schemas.microsoft.com/office/powerpoint/2010/main" val="1227451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1" y="1422400"/>
            <a:ext cx="11480800" cy="5435600"/>
          </a:xfrm>
        </p:spPr>
        <p:txBody>
          <a:bodyPr anchor="ctr">
            <a:normAutofit/>
          </a:bodyPr>
          <a:lstStyle/>
          <a:p>
            <a:pPr marL="0" indent="0" algn="ctr">
              <a:buNone/>
            </a:pPr>
            <a:r>
              <a:rPr lang="en-US" sz="5500">
                <a:solidFill>
                  <a:srgbClr val="000000"/>
                </a:solidFill>
              </a:rPr>
              <a:t>Name two words that describe you.</a:t>
            </a:r>
          </a:p>
          <a:p>
            <a:pPr marL="0" indent="0" algn="ctr">
              <a:buNone/>
            </a:pPr>
            <a:endParaRPr lang="en-US" sz="5500">
              <a:solidFill>
                <a:schemeClr val="accent6"/>
              </a:solidFill>
            </a:endParaRPr>
          </a:p>
          <a:p>
            <a:pPr marL="0" indent="0" algn="ctr">
              <a:buNone/>
            </a:pPr>
            <a:r>
              <a:rPr lang="en-US" sz="5500">
                <a:solidFill>
                  <a:schemeClr val="accent6"/>
                </a:solidFill>
              </a:rPr>
              <a:t>I am ____ and ____.</a:t>
            </a:r>
          </a:p>
        </p:txBody>
      </p:sp>
      <p:sp>
        <p:nvSpPr>
          <p:cNvPr id="6" name="Rectangle 5">
            <a:extLst>
              <a:ext uri="{FF2B5EF4-FFF2-40B4-BE49-F238E27FC236}">
                <a16:creationId xmlns:a16="http://schemas.microsoft.com/office/drawing/2014/main" id="{551882DD-7A18-6DA4-BA49-81217484228E}"/>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59DD241-FF08-5719-33B7-1DA39F1FF61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37529866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Name one thing that worries you </a:t>
            </a:r>
          </a:p>
          <a:p>
            <a:pPr marL="0" indent="0" algn="ctr">
              <a:buNone/>
            </a:pPr>
            <a:r>
              <a:rPr lang="en-US" sz="5500">
                <a:solidFill>
                  <a:schemeClr val="tx1"/>
                </a:solidFill>
              </a:rPr>
              <a:t>about being a grown-up.</a:t>
            </a:r>
          </a:p>
          <a:p>
            <a:pPr marL="0" indent="0" algn="ctr">
              <a:buNone/>
            </a:pPr>
            <a:endParaRPr lang="en-US" sz="5500">
              <a:solidFill>
                <a:schemeClr val="tx1"/>
              </a:solidFill>
            </a:endParaRPr>
          </a:p>
          <a:p>
            <a:pPr marL="0" indent="0" algn="ctr">
              <a:buNone/>
            </a:pPr>
            <a:r>
              <a:rPr lang="en-US" sz="5500">
                <a:solidFill>
                  <a:schemeClr val="accent2"/>
                </a:solidFill>
                <a:ea typeface="+mn-lt"/>
                <a:cs typeface="+mn-lt"/>
              </a:rPr>
              <a:t>One thing that worries me about </a:t>
            </a:r>
            <a:endParaRPr lang="en-US" sz="5500">
              <a:solidFill>
                <a:schemeClr val="accent2"/>
              </a:solidFill>
              <a:ea typeface="Meiryo"/>
              <a:cs typeface="+mn-lt"/>
            </a:endParaRPr>
          </a:p>
          <a:p>
            <a:pPr marL="0" indent="0" algn="ctr">
              <a:buNone/>
            </a:pPr>
            <a:r>
              <a:rPr lang="en-US" sz="5500">
                <a:solidFill>
                  <a:schemeClr val="accent2"/>
                </a:solidFill>
                <a:ea typeface="+mn-lt"/>
                <a:cs typeface="+mn-lt"/>
              </a:rPr>
              <a:t>being a grown-up is _____.</a:t>
            </a:r>
            <a:endParaRPr lang="en-US" sz="5500">
              <a:solidFill>
                <a:schemeClr val="accent2"/>
              </a:solidFill>
              <a:ea typeface="Meiryo"/>
            </a:endParaRPr>
          </a:p>
        </p:txBody>
      </p:sp>
      <p:sp>
        <p:nvSpPr>
          <p:cNvPr id="7" name="Rectangle 6">
            <a:extLst>
              <a:ext uri="{FF2B5EF4-FFF2-40B4-BE49-F238E27FC236}">
                <a16:creationId xmlns:a16="http://schemas.microsoft.com/office/drawing/2014/main" id="{2BE44CF7-BD58-CBE1-23E8-D585225192E0}"/>
              </a:ext>
            </a:extLst>
          </p:cNvPr>
          <p:cNvSpPr/>
          <p:nvPr/>
        </p:nvSpPr>
        <p:spPr>
          <a:xfrm>
            <a:off x="-1" y="0"/>
            <a:ext cx="12192001" cy="142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C703C784-047A-6127-6627-21AA17E7AB7E}"/>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Who I Want To Be</a:t>
            </a:r>
            <a:endParaRPr lang="en-US" sz="7200" b="1">
              <a:solidFill>
                <a:schemeClr val="bg1"/>
              </a:solidFill>
            </a:endParaRPr>
          </a:p>
        </p:txBody>
      </p:sp>
    </p:spTree>
    <p:extLst>
      <p:ext uri="{BB962C8B-B14F-4D97-AF65-F5344CB8AC3E}">
        <p14:creationId xmlns:p14="http://schemas.microsoft.com/office/powerpoint/2010/main" val="37576962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515534"/>
            <a:ext cx="11480799" cy="5342466"/>
          </a:xfrm>
        </p:spPr>
        <p:txBody>
          <a:bodyPr anchor="ctr">
            <a:normAutofit lnSpcReduction="10000"/>
          </a:bodyPr>
          <a:lstStyle/>
          <a:p>
            <a:pPr marL="0" indent="0" algn="ctr">
              <a:buNone/>
            </a:pPr>
            <a:r>
              <a:rPr lang="en-US" sz="5500">
                <a:solidFill>
                  <a:schemeClr val="tx1"/>
                </a:solidFill>
              </a:rPr>
              <a:t>What job do you want when you grow up? </a:t>
            </a:r>
            <a:endParaRPr lang="en-US">
              <a:solidFill>
                <a:schemeClr val="tx1"/>
              </a:solidFill>
            </a:endParaRPr>
          </a:p>
          <a:p>
            <a:pPr marL="0" indent="0" algn="ctr">
              <a:buNone/>
            </a:pPr>
            <a:r>
              <a:rPr lang="en-US" sz="5500" i="1">
                <a:solidFill>
                  <a:schemeClr val="accent2"/>
                </a:solidFill>
              </a:rPr>
              <a:t>Why?</a:t>
            </a:r>
            <a:endParaRPr lang="en-US">
              <a:solidFill>
                <a:schemeClr val="accent2"/>
              </a:solidFill>
            </a:endParaRPr>
          </a:p>
          <a:p>
            <a:pPr marL="0" indent="0" algn="ctr">
              <a:buNone/>
            </a:pPr>
            <a:endParaRPr lang="en-US" sz="5500" i="1">
              <a:solidFill>
                <a:schemeClr val="accent2"/>
              </a:solidFill>
            </a:endParaRPr>
          </a:p>
          <a:p>
            <a:pPr marL="0" indent="0" algn="ctr">
              <a:buNone/>
            </a:pPr>
            <a:r>
              <a:rPr lang="en-US" sz="5500">
                <a:solidFill>
                  <a:schemeClr val="accent2"/>
                </a:solidFill>
              </a:rPr>
              <a:t>When</a:t>
            </a:r>
            <a:r>
              <a:rPr lang="en-US" sz="5500">
                <a:solidFill>
                  <a:schemeClr val="accent2"/>
                </a:solidFill>
                <a:ea typeface="+mn-lt"/>
                <a:cs typeface="+mn-lt"/>
              </a:rPr>
              <a:t> I grow up, I want to be a _____ </a:t>
            </a:r>
            <a:endParaRPr lang="en-US" sz="5500">
              <a:solidFill>
                <a:schemeClr val="accent2"/>
              </a:solidFill>
              <a:ea typeface="Meiryo"/>
              <a:cs typeface="+mn-lt"/>
            </a:endParaRPr>
          </a:p>
          <a:p>
            <a:pPr marL="0" indent="0" algn="ctr">
              <a:buNone/>
            </a:pPr>
            <a:r>
              <a:rPr lang="en-US" sz="5500">
                <a:solidFill>
                  <a:schemeClr val="accent2"/>
                </a:solidFill>
                <a:ea typeface="+mn-lt"/>
                <a:cs typeface="+mn-lt"/>
              </a:rPr>
              <a:t>because _____.</a:t>
            </a:r>
            <a:endParaRPr lang="en-US" sz="5500">
              <a:solidFill>
                <a:schemeClr val="accent2"/>
              </a:solidFill>
              <a:ea typeface="Meiryo"/>
            </a:endParaRPr>
          </a:p>
        </p:txBody>
      </p:sp>
      <p:sp>
        <p:nvSpPr>
          <p:cNvPr id="7" name="Rectangle 6">
            <a:extLst>
              <a:ext uri="{FF2B5EF4-FFF2-40B4-BE49-F238E27FC236}">
                <a16:creationId xmlns:a16="http://schemas.microsoft.com/office/drawing/2014/main" id="{A90E0C60-DB22-BCC6-5434-A7CAFB53731C}"/>
              </a:ext>
            </a:extLst>
          </p:cNvPr>
          <p:cNvSpPr/>
          <p:nvPr/>
        </p:nvSpPr>
        <p:spPr>
          <a:xfrm>
            <a:off x="-1" y="0"/>
            <a:ext cx="12192001" cy="142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A095C9DB-D7B4-7127-9851-69294477375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Who I Want To Be</a:t>
            </a:r>
            <a:endParaRPr lang="en-US" sz="7200" b="1">
              <a:solidFill>
                <a:schemeClr val="bg1"/>
              </a:solidFill>
            </a:endParaRPr>
          </a:p>
        </p:txBody>
      </p:sp>
    </p:spTree>
    <p:extLst>
      <p:ext uri="{BB962C8B-B14F-4D97-AF65-F5344CB8AC3E}">
        <p14:creationId xmlns:p14="http://schemas.microsoft.com/office/powerpoint/2010/main" val="23926600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557866"/>
            <a:ext cx="11480799" cy="5300134"/>
          </a:xfrm>
        </p:spPr>
        <p:txBody>
          <a:bodyPr anchor="ctr">
            <a:normAutofit/>
          </a:bodyPr>
          <a:lstStyle/>
          <a:p>
            <a:pPr marL="0" indent="0" algn="ctr">
              <a:buNone/>
            </a:pPr>
            <a:r>
              <a:rPr lang="en-US" sz="5500">
                <a:solidFill>
                  <a:schemeClr val="tx1"/>
                </a:solidFill>
                <a:ea typeface="+mn-lt"/>
                <a:cs typeface="+mn-lt"/>
              </a:rPr>
              <a:t>Do you want to go to college when you grow up? </a:t>
            </a:r>
          </a:p>
          <a:p>
            <a:pPr marL="0" indent="0" algn="ctr">
              <a:buNone/>
            </a:pPr>
            <a:r>
              <a:rPr lang="en-US" sz="5500" i="1">
                <a:solidFill>
                  <a:schemeClr val="accent2"/>
                </a:solidFill>
                <a:ea typeface="+mn-lt"/>
                <a:cs typeface="+mn-lt"/>
              </a:rPr>
              <a:t>Why?</a:t>
            </a:r>
            <a:endParaRPr lang="en-US" sz="5500">
              <a:solidFill>
                <a:schemeClr val="accent2"/>
              </a:solidFill>
            </a:endParaRPr>
          </a:p>
          <a:p>
            <a:pPr marL="0" indent="0" algn="ctr">
              <a:buNone/>
            </a:pPr>
            <a:endParaRPr lang="en-US" sz="5500" i="1">
              <a:solidFill>
                <a:schemeClr val="accent2"/>
              </a:solidFill>
              <a:ea typeface="+mn-lt"/>
              <a:cs typeface="+mn-lt"/>
            </a:endParaRPr>
          </a:p>
          <a:p>
            <a:pPr marL="0" indent="0" algn="ctr">
              <a:buNone/>
            </a:pPr>
            <a:r>
              <a:rPr lang="en-US" sz="5500">
                <a:solidFill>
                  <a:schemeClr val="accent2"/>
                </a:solidFill>
                <a:ea typeface="+mn-lt"/>
                <a:cs typeface="+mn-lt"/>
              </a:rPr>
              <a:t>When I grow up, I </a:t>
            </a:r>
            <a:r>
              <a:rPr lang="en-US" sz="5500" b="1" u="sng">
                <a:solidFill>
                  <a:schemeClr val="accent2"/>
                </a:solidFill>
                <a:ea typeface="+mn-lt"/>
                <a:cs typeface="+mn-lt"/>
              </a:rPr>
              <a:t>[</a:t>
            </a:r>
            <a:r>
              <a:rPr lang="en-US" sz="5500" b="1" i="1" u="sng">
                <a:solidFill>
                  <a:schemeClr val="accent2"/>
                </a:solidFill>
                <a:ea typeface="+mn-lt"/>
                <a:cs typeface="+mn-lt"/>
              </a:rPr>
              <a:t>do/don't</a:t>
            </a:r>
            <a:r>
              <a:rPr lang="en-US" sz="5500" b="1" u="sng">
                <a:solidFill>
                  <a:schemeClr val="accent2"/>
                </a:solidFill>
                <a:ea typeface="+mn-lt"/>
                <a:cs typeface="+mn-lt"/>
              </a:rPr>
              <a:t>]</a:t>
            </a:r>
            <a:r>
              <a:rPr lang="en-US" sz="5500">
                <a:solidFill>
                  <a:schemeClr val="accent2"/>
                </a:solidFill>
                <a:ea typeface="+mn-lt"/>
                <a:cs typeface="+mn-lt"/>
              </a:rPr>
              <a:t> want to go to college because _____.</a:t>
            </a:r>
            <a:endParaRPr lang="en-US" sz="5500">
              <a:solidFill>
                <a:schemeClr val="accent2"/>
              </a:solidFill>
              <a:ea typeface="Meiryo"/>
            </a:endParaRPr>
          </a:p>
        </p:txBody>
      </p:sp>
      <p:sp>
        <p:nvSpPr>
          <p:cNvPr id="7" name="Rectangle 6">
            <a:extLst>
              <a:ext uri="{FF2B5EF4-FFF2-40B4-BE49-F238E27FC236}">
                <a16:creationId xmlns:a16="http://schemas.microsoft.com/office/drawing/2014/main" id="{1BCFAD25-6A3A-759A-80FC-1C75FE3FB3DF}"/>
              </a:ext>
            </a:extLst>
          </p:cNvPr>
          <p:cNvSpPr/>
          <p:nvPr/>
        </p:nvSpPr>
        <p:spPr>
          <a:xfrm>
            <a:off x="-1" y="0"/>
            <a:ext cx="12192001" cy="142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F8D6DF0F-4C40-7065-C6CE-B4E0AA0AF6F9}"/>
              </a:ext>
            </a:extLst>
          </p:cNvPr>
          <p:cNvSpPr txBox="1">
            <a:spLocks/>
          </p:cNvSpPr>
          <p:nvPr/>
        </p:nvSpPr>
        <p:spPr>
          <a:xfrm>
            <a:off x="1089144" y="214405"/>
            <a:ext cx="10013709" cy="103036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buClrTx/>
              <a:buFontTx/>
            </a:pPr>
            <a:r>
              <a:rPr lang="en-US" sz="7200" b="1">
                <a:solidFill>
                  <a:schemeClr val="bg1"/>
                </a:solidFill>
                <a:ea typeface="+mj-lt"/>
                <a:cs typeface="+mj-lt"/>
              </a:rPr>
              <a:t>Who I Want To Be</a:t>
            </a:r>
            <a:endParaRPr lang="en-US" sz="7200" b="1">
              <a:solidFill>
                <a:schemeClr val="bg1"/>
              </a:solidFill>
            </a:endParaRPr>
          </a:p>
        </p:txBody>
      </p:sp>
    </p:spTree>
    <p:extLst>
      <p:ext uri="{BB962C8B-B14F-4D97-AF65-F5344CB8AC3E}">
        <p14:creationId xmlns:p14="http://schemas.microsoft.com/office/powerpoint/2010/main" val="299423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ea typeface="+mn-lt"/>
                <a:cs typeface="+mn-lt"/>
              </a:rPr>
              <a:t>Where do you want to live when you grow up? </a:t>
            </a:r>
            <a:endParaRPr lang="en-US" sz="5500">
              <a:solidFill>
                <a:schemeClr val="tx1"/>
              </a:solidFill>
            </a:endParaRPr>
          </a:p>
          <a:p>
            <a:pPr marL="0" indent="0" algn="ctr">
              <a:buNone/>
            </a:pPr>
            <a:r>
              <a:rPr lang="en-US" sz="5500" i="1">
                <a:solidFill>
                  <a:schemeClr val="accent2"/>
                </a:solidFill>
                <a:ea typeface="+mn-lt"/>
                <a:cs typeface="+mn-lt"/>
              </a:rPr>
              <a:t>Why?</a:t>
            </a:r>
            <a:endParaRPr lang="en-US" sz="5500">
              <a:solidFill>
                <a:schemeClr val="accent2"/>
              </a:solidFill>
            </a:endParaRPr>
          </a:p>
          <a:p>
            <a:pPr marL="0" indent="0" algn="ctr">
              <a:buNone/>
            </a:pPr>
            <a:endParaRPr lang="en-US" sz="5500" i="1">
              <a:solidFill>
                <a:schemeClr val="accent2"/>
              </a:solidFill>
              <a:ea typeface="+mn-lt"/>
              <a:cs typeface="+mn-lt"/>
            </a:endParaRPr>
          </a:p>
          <a:p>
            <a:pPr marL="0" indent="0" algn="ctr">
              <a:buNone/>
            </a:pPr>
            <a:r>
              <a:rPr lang="en-US" sz="5500">
                <a:solidFill>
                  <a:schemeClr val="accent2"/>
                </a:solidFill>
                <a:ea typeface="+mn-lt"/>
                <a:cs typeface="+mn-lt"/>
              </a:rPr>
              <a:t>When I grow up, I want to live _____ because _____.</a:t>
            </a:r>
            <a:endParaRPr lang="en-US" sz="5500">
              <a:solidFill>
                <a:schemeClr val="accent2"/>
              </a:solidFill>
              <a:ea typeface="Meiryo"/>
            </a:endParaRPr>
          </a:p>
        </p:txBody>
      </p:sp>
      <p:sp>
        <p:nvSpPr>
          <p:cNvPr id="11" name="Rectangle 10">
            <a:extLst>
              <a:ext uri="{FF2B5EF4-FFF2-40B4-BE49-F238E27FC236}">
                <a16:creationId xmlns:a16="http://schemas.microsoft.com/office/drawing/2014/main" id="{37F96F17-14A8-CA3A-6578-D47D3187A725}"/>
              </a:ext>
            </a:extLst>
          </p:cNvPr>
          <p:cNvSpPr/>
          <p:nvPr/>
        </p:nvSpPr>
        <p:spPr>
          <a:xfrm>
            <a:off x="-1" y="0"/>
            <a:ext cx="12192001" cy="142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tle 1">
            <a:extLst>
              <a:ext uri="{FF2B5EF4-FFF2-40B4-BE49-F238E27FC236}">
                <a16:creationId xmlns:a16="http://schemas.microsoft.com/office/drawing/2014/main" id="{7FAD9982-1BE3-1C4C-AF94-98B5D9FFA4AE}"/>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Who I Want To Be</a:t>
            </a:r>
            <a:endParaRPr lang="en-US" sz="7200" b="1">
              <a:solidFill>
                <a:schemeClr val="bg1"/>
              </a:solidFill>
            </a:endParaRPr>
          </a:p>
        </p:txBody>
      </p:sp>
    </p:spTree>
    <p:extLst>
      <p:ext uri="{BB962C8B-B14F-4D97-AF65-F5344CB8AC3E}">
        <p14:creationId xmlns:p14="http://schemas.microsoft.com/office/powerpoint/2010/main" val="37807094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ea typeface="+mn-lt"/>
                <a:cs typeface="+mn-lt"/>
              </a:rPr>
              <a:t>Who do you want to live with when you grow up? </a:t>
            </a:r>
            <a:endParaRPr lang="en-US" sz="5500">
              <a:solidFill>
                <a:schemeClr val="tx1"/>
              </a:solidFill>
            </a:endParaRPr>
          </a:p>
          <a:p>
            <a:pPr marL="0" indent="0" algn="ctr">
              <a:buNone/>
            </a:pPr>
            <a:r>
              <a:rPr lang="en-US" sz="5500" i="1">
                <a:solidFill>
                  <a:schemeClr val="accent2"/>
                </a:solidFill>
                <a:ea typeface="+mn-lt"/>
                <a:cs typeface="+mn-lt"/>
              </a:rPr>
              <a:t>Why?</a:t>
            </a:r>
            <a:endParaRPr lang="en-US" sz="5500">
              <a:solidFill>
                <a:schemeClr val="accent2"/>
              </a:solidFill>
            </a:endParaRPr>
          </a:p>
          <a:p>
            <a:pPr marL="0" indent="0" algn="ctr">
              <a:buNone/>
            </a:pPr>
            <a:endParaRPr lang="en-US" sz="5500" i="1">
              <a:solidFill>
                <a:schemeClr val="accent2"/>
              </a:solidFill>
              <a:ea typeface="+mn-lt"/>
              <a:cs typeface="+mn-lt"/>
            </a:endParaRPr>
          </a:p>
          <a:p>
            <a:pPr marL="0" indent="0" algn="ctr">
              <a:buNone/>
            </a:pPr>
            <a:r>
              <a:rPr lang="en-US" sz="5500">
                <a:solidFill>
                  <a:schemeClr val="accent2"/>
                </a:solidFill>
                <a:ea typeface="+mn-lt"/>
                <a:cs typeface="+mn-lt"/>
              </a:rPr>
              <a:t>When I grow up, I want to live with _____ because _____.</a:t>
            </a:r>
            <a:endParaRPr lang="en-US" sz="5500">
              <a:solidFill>
                <a:schemeClr val="accent2"/>
              </a:solidFill>
              <a:ea typeface="Meiryo"/>
            </a:endParaRPr>
          </a:p>
        </p:txBody>
      </p:sp>
      <p:sp>
        <p:nvSpPr>
          <p:cNvPr id="7" name="Rectangle 6">
            <a:extLst>
              <a:ext uri="{FF2B5EF4-FFF2-40B4-BE49-F238E27FC236}">
                <a16:creationId xmlns:a16="http://schemas.microsoft.com/office/drawing/2014/main" id="{6BDC658A-5DC2-9B0B-265F-D43A750B4BAF}"/>
              </a:ext>
            </a:extLst>
          </p:cNvPr>
          <p:cNvSpPr/>
          <p:nvPr/>
        </p:nvSpPr>
        <p:spPr>
          <a:xfrm>
            <a:off x="-1" y="0"/>
            <a:ext cx="12192001" cy="1422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A0CB22D8-E828-8100-16A1-367A355A6988}"/>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Who I Want To Be</a:t>
            </a:r>
            <a:endParaRPr lang="en-US" sz="7200" b="1">
              <a:solidFill>
                <a:schemeClr val="bg1"/>
              </a:solidFill>
            </a:endParaRPr>
          </a:p>
        </p:txBody>
      </p:sp>
    </p:spTree>
    <p:extLst>
      <p:ext uri="{BB962C8B-B14F-4D97-AF65-F5344CB8AC3E}">
        <p14:creationId xmlns:p14="http://schemas.microsoft.com/office/powerpoint/2010/main" val="3642359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7C8984-445C-8FA8-4606-3F93139C136B}"/>
              </a:ext>
            </a:extLst>
          </p:cNvPr>
          <p:cNvSpPr/>
          <p:nvPr/>
        </p:nvSpPr>
        <p:spPr>
          <a:xfrm>
            <a:off x="866490" y="262570"/>
            <a:ext cx="9970843" cy="530013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5FB2-E277-0C69-6A36-95B81B1C857A}"/>
              </a:ext>
            </a:extLst>
          </p:cNvPr>
          <p:cNvSpPr>
            <a:spLocks noGrp="1"/>
          </p:cNvSpPr>
          <p:nvPr>
            <p:ph type="title"/>
          </p:nvPr>
        </p:nvSpPr>
        <p:spPr>
          <a:xfrm>
            <a:off x="555064" y="1613716"/>
            <a:ext cx="10593694" cy="2597841"/>
          </a:xfrm>
        </p:spPr>
        <p:txBody>
          <a:bodyPr anchor="ctr">
            <a:noAutofit/>
          </a:bodyPr>
          <a:lstStyle/>
          <a:p>
            <a:pPr algn="ctr"/>
            <a:r>
              <a:rPr lang="en-US" sz="9600">
                <a:solidFill>
                  <a:schemeClr val="tx1"/>
                </a:solidFill>
                <a:latin typeface="Franklin Gothic Medium" panose="020B0603020102020204" pitchFamily="34" charset="0"/>
                <a:ea typeface="Meiryo"/>
              </a:rPr>
              <a:t>Would you </a:t>
            </a:r>
            <a:br>
              <a:rPr lang="en-US" sz="9600">
                <a:solidFill>
                  <a:schemeClr val="tx1"/>
                </a:solidFill>
                <a:latin typeface="Franklin Gothic Medium" panose="020B0603020102020204" pitchFamily="34" charset="0"/>
                <a:ea typeface="Meiryo"/>
              </a:rPr>
            </a:br>
            <a:r>
              <a:rPr lang="en-US" sz="9600">
                <a:solidFill>
                  <a:schemeClr val="tx1"/>
                </a:solidFill>
                <a:latin typeface="Franklin Gothic Medium" panose="020B0603020102020204" pitchFamily="34" charset="0"/>
                <a:ea typeface="Meiryo"/>
              </a:rPr>
              <a:t>Rather?</a:t>
            </a:r>
            <a:endParaRPr lang="en-US" sz="9600">
              <a:solidFill>
                <a:schemeClr val="tx1"/>
              </a:solidFill>
              <a:latin typeface="Franklin Gothic Medium" panose="020B0603020102020204" pitchFamily="34" charset="0"/>
            </a:endParaRPr>
          </a:p>
        </p:txBody>
      </p:sp>
    </p:spTree>
    <p:extLst>
      <p:ext uri="{BB962C8B-B14F-4D97-AF65-F5344CB8AC3E}">
        <p14:creationId xmlns:p14="http://schemas.microsoft.com/office/powerpoint/2010/main" val="14096858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rPr>
              <a:t>Would you rather learn about reading or math?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learn about </a:t>
            </a:r>
            <a:r>
              <a:rPr lang="en-US" sz="5500" b="1" u="sng">
                <a:solidFill>
                  <a:schemeClr val="accent4"/>
                </a:solidFill>
                <a:ea typeface="+mn-lt"/>
                <a:cs typeface="+mn-lt"/>
              </a:rPr>
              <a:t>[</a:t>
            </a:r>
            <a:r>
              <a:rPr lang="en-US" sz="5500" b="1" i="1" u="sng">
                <a:solidFill>
                  <a:schemeClr val="accent4"/>
                </a:solidFill>
                <a:ea typeface="+mn-lt"/>
                <a:cs typeface="+mn-lt"/>
              </a:rPr>
              <a:t>reading/math</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DE4850A8-AE5A-73A2-D4C7-F42D22C4BF00}"/>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68E746AC-6C92-7580-20CC-17727A128BFF}"/>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6119190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learn about science or history?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learn about </a:t>
            </a:r>
            <a:r>
              <a:rPr lang="en-US" sz="5500" b="1" u="sng">
                <a:solidFill>
                  <a:schemeClr val="accent4"/>
                </a:solidFill>
                <a:ea typeface="+mn-lt"/>
                <a:cs typeface="+mn-lt"/>
              </a:rPr>
              <a:t>[</a:t>
            </a:r>
            <a:r>
              <a:rPr lang="en-US" sz="5500" b="1" i="1" u="sng">
                <a:solidFill>
                  <a:schemeClr val="accent4"/>
                </a:solidFill>
                <a:ea typeface="+mn-lt"/>
                <a:cs typeface="+mn-lt"/>
              </a:rPr>
              <a:t>science/history</a:t>
            </a:r>
            <a:r>
              <a:rPr lang="en-US" sz="5500" b="1" u="sng">
                <a:solidFill>
                  <a:schemeClr val="accent4"/>
                </a:solidFill>
                <a:ea typeface="+mn-lt"/>
                <a:cs typeface="+mn-lt"/>
              </a:rPr>
              <a:t>] </a:t>
            </a:r>
            <a:r>
              <a:rPr lang="en-US" sz="5500">
                <a:solidFill>
                  <a:schemeClr val="accent4"/>
                </a:solidFill>
                <a:ea typeface="+mn-lt"/>
                <a:cs typeface="+mn-lt"/>
              </a:rPr>
              <a:t>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8291FB4F-78A0-7CF5-2F78-EB8CC97F33C8}"/>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7C63A376-5914-6AC3-13EA-9AAEA94FB3EE}"/>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5637094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59170"/>
            <a:ext cx="11480799" cy="5398830"/>
          </a:xfrm>
        </p:spPr>
        <p:txBody>
          <a:bodyPr anchor="ctr">
            <a:normAutofit/>
          </a:bodyPr>
          <a:lstStyle/>
          <a:p>
            <a:pPr marL="0" indent="0" algn="ctr">
              <a:buNone/>
            </a:pPr>
            <a:r>
              <a:rPr lang="en-US" sz="5500">
                <a:solidFill>
                  <a:schemeClr val="tx1"/>
                </a:solidFill>
              </a:rPr>
              <a:t>Would you rather go to music or PE?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go to </a:t>
            </a:r>
            <a:r>
              <a:rPr lang="en-US" sz="5500" b="1" u="sng">
                <a:solidFill>
                  <a:schemeClr val="accent4"/>
                </a:solidFill>
                <a:ea typeface="+mn-lt"/>
                <a:cs typeface="+mn-lt"/>
              </a:rPr>
              <a:t>[</a:t>
            </a:r>
            <a:r>
              <a:rPr lang="en-US" sz="5500" b="1" i="1" u="sng">
                <a:solidFill>
                  <a:schemeClr val="accent4"/>
                </a:solidFill>
                <a:ea typeface="+mn-lt"/>
                <a:cs typeface="+mn-lt"/>
              </a:rPr>
              <a:t>music/PE</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42F0AAEA-DF96-0419-4775-2ABC85B51953}"/>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B152E3AC-C0E7-1A93-56F4-2C0FD398DB41}"/>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12145717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go to art or STEM?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go to </a:t>
            </a:r>
            <a:r>
              <a:rPr lang="en-US" sz="5500" b="1" u="sng">
                <a:solidFill>
                  <a:schemeClr val="accent4"/>
                </a:solidFill>
                <a:ea typeface="+mn-lt"/>
                <a:cs typeface="+mn-lt"/>
              </a:rPr>
              <a:t>[</a:t>
            </a:r>
            <a:r>
              <a:rPr lang="en-US" sz="5500" b="1" i="1" u="sng">
                <a:solidFill>
                  <a:schemeClr val="accent4"/>
                </a:solidFill>
                <a:ea typeface="+mn-lt"/>
                <a:cs typeface="+mn-lt"/>
              </a:rPr>
              <a:t>art/STEM</a:t>
            </a:r>
            <a:r>
              <a:rPr lang="en-US" sz="5500" b="1" u="sng">
                <a:solidFill>
                  <a:schemeClr val="accent4"/>
                </a:solidFill>
                <a:ea typeface="+mn-lt"/>
                <a:cs typeface="+mn-lt"/>
              </a:rPr>
              <a:t>]</a:t>
            </a:r>
            <a:r>
              <a:rPr lang="en-US" sz="5500">
                <a:solidFill>
                  <a:schemeClr val="accent4"/>
                </a:solidFill>
                <a:ea typeface="+mn-lt"/>
                <a:cs typeface="+mn-lt"/>
              </a:rPr>
              <a:t> because _____.</a:t>
            </a:r>
          </a:p>
        </p:txBody>
      </p:sp>
      <p:sp>
        <p:nvSpPr>
          <p:cNvPr id="13" name="Rectangle 12">
            <a:extLst>
              <a:ext uri="{FF2B5EF4-FFF2-40B4-BE49-F238E27FC236}">
                <a16:creationId xmlns:a16="http://schemas.microsoft.com/office/drawing/2014/main" id="{4DCA8A5A-F4A0-2F8A-9201-2ED6B3138BA2}"/>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itle 1">
            <a:extLst>
              <a:ext uri="{FF2B5EF4-FFF2-40B4-BE49-F238E27FC236}">
                <a16:creationId xmlns:a16="http://schemas.microsoft.com/office/drawing/2014/main" id="{6A825401-17FF-B1ED-2529-6ABF5ACEB9CC}"/>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281458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59170"/>
            <a:ext cx="11471564" cy="5398830"/>
          </a:xfrm>
        </p:spPr>
        <p:txBody>
          <a:bodyPr anchor="ctr">
            <a:normAutofit/>
          </a:bodyPr>
          <a:lstStyle/>
          <a:p>
            <a:pPr marL="0" indent="0" algn="ctr">
              <a:buNone/>
            </a:pPr>
            <a:r>
              <a:rPr lang="en-US" sz="5500">
                <a:solidFill>
                  <a:srgbClr val="000000"/>
                </a:solidFill>
              </a:rPr>
              <a:t>Name two things you like about yourself.</a:t>
            </a:r>
          </a:p>
          <a:p>
            <a:pPr marL="0" indent="0" algn="ctr">
              <a:buNone/>
            </a:pPr>
            <a:endParaRPr lang="en-US" sz="5500">
              <a:solidFill>
                <a:srgbClr val="000000"/>
              </a:solidFill>
              <a:ea typeface="Meiryo"/>
            </a:endParaRPr>
          </a:p>
          <a:p>
            <a:pPr marL="0" indent="0" algn="ctr">
              <a:buNone/>
            </a:pPr>
            <a:r>
              <a:rPr lang="en-US" sz="5500">
                <a:solidFill>
                  <a:schemeClr val="accent6"/>
                </a:solidFill>
              </a:rPr>
              <a:t>I like my ____ and ____.</a:t>
            </a:r>
          </a:p>
        </p:txBody>
      </p:sp>
      <p:sp>
        <p:nvSpPr>
          <p:cNvPr id="15" name="Rectangle 14">
            <a:extLst>
              <a:ext uri="{FF2B5EF4-FFF2-40B4-BE49-F238E27FC236}">
                <a16:creationId xmlns:a16="http://schemas.microsoft.com/office/drawing/2014/main" id="{FDA644BA-206A-6B6C-E6DE-E7D01A36B90D}"/>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F9C27BD6-B547-DAE5-49AA-B07AE119A13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26753036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59170"/>
            <a:ext cx="11480799" cy="5398830"/>
          </a:xfrm>
        </p:spPr>
        <p:txBody>
          <a:bodyPr anchor="ctr">
            <a:normAutofit/>
          </a:bodyPr>
          <a:lstStyle/>
          <a:p>
            <a:pPr marL="0" indent="0" algn="ctr">
              <a:buNone/>
            </a:pPr>
            <a:r>
              <a:rPr lang="en-US" sz="5500">
                <a:solidFill>
                  <a:schemeClr val="tx1"/>
                </a:solidFill>
              </a:rPr>
              <a:t>Would you rather do class work by yourself or in a group?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do class work </a:t>
            </a:r>
            <a:r>
              <a:rPr lang="en-US" sz="5500" b="1" u="sng">
                <a:solidFill>
                  <a:schemeClr val="accent4"/>
                </a:solidFill>
                <a:ea typeface="+mn-lt"/>
                <a:cs typeface="+mn-lt"/>
              </a:rPr>
              <a:t>[</a:t>
            </a:r>
            <a:r>
              <a:rPr lang="en-US" sz="5500" b="1" i="1" u="sng">
                <a:solidFill>
                  <a:schemeClr val="accent4"/>
                </a:solidFill>
                <a:ea typeface="+mn-lt"/>
                <a:cs typeface="+mn-lt"/>
              </a:rPr>
              <a:t>by myself/in a group</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11" name="Rectangle 10">
            <a:extLst>
              <a:ext uri="{FF2B5EF4-FFF2-40B4-BE49-F238E27FC236}">
                <a16:creationId xmlns:a16="http://schemas.microsoft.com/office/drawing/2014/main" id="{AEAA559A-9D06-E060-C0F7-A074F55A8923}"/>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tle 1">
            <a:extLst>
              <a:ext uri="{FF2B5EF4-FFF2-40B4-BE49-F238E27FC236}">
                <a16:creationId xmlns:a16="http://schemas.microsoft.com/office/drawing/2014/main" id="{229BD3C7-219C-718B-5E01-C3DE8B428735}"/>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28394768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do class work on the computer or on paper?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do class work on </a:t>
            </a:r>
            <a:r>
              <a:rPr lang="en-US" sz="5500" b="1" u="sng">
                <a:solidFill>
                  <a:schemeClr val="accent4"/>
                </a:solidFill>
                <a:ea typeface="+mn-lt"/>
                <a:cs typeface="+mn-lt"/>
              </a:rPr>
              <a:t>[</a:t>
            </a:r>
            <a:r>
              <a:rPr lang="en-US" sz="5500" b="1" i="1" u="sng">
                <a:solidFill>
                  <a:schemeClr val="accent4"/>
                </a:solidFill>
                <a:ea typeface="+mn-lt"/>
                <a:cs typeface="+mn-lt"/>
              </a:rPr>
              <a:t>the computer/paper</a:t>
            </a:r>
            <a:r>
              <a:rPr lang="en-US" sz="5500"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4E463321-457A-B5AA-BB75-CCF7290228B2}"/>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56D43E62-B6FE-552C-1F91-71977AB125CA}"/>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15055161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397000"/>
            <a:ext cx="11480799" cy="5528734"/>
          </a:xfrm>
        </p:spPr>
        <p:txBody>
          <a:bodyPr anchor="ctr">
            <a:normAutofit/>
          </a:bodyPr>
          <a:lstStyle/>
          <a:p>
            <a:pPr marL="0" indent="0" algn="ctr">
              <a:buNone/>
            </a:pPr>
            <a:r>
              <a:rPr lang="en-US" sz="5500" dirty="0">
                <a:solidFill>
                  <a:schemeClr val="tx1"/>
                </a:solidFill>
              </a:rPr>
              <a:t>Would you rather take a test or write about what you have learned? </a:t>
            </a:r>
          </a:p>
          <a:p>
            <a:pPr marL="0" indent="0" algn="ctr">
              <a:buNone/>
            </a:pPr>
            <a:r>
              <a:rPr lang="en-US" sz="5500" i="1" dirty="0">
                <a:solidFill>
                  <a:schemeClr val="accent4"/>
                </a:solidFill>
                <a:ea typeface="Meiryo"/>
              </a:rPr>
              <a:t>Why?</a:t>
            </a:r>
            <a:endParaRPr lang="en-US" sz="5500" dirty="0">
              <a:solidFill>
                <a:schemeClr val="accent4"/>
              </a:solidFill>
            </a:endParaRPr>
          </a:p>
          <a:p>
            <a:pPr marL="0" indent="0" algn="ctr">
              <a:buNone/>
            </a:pPr>
            <a:endParaRPr lang="en-US" sz="5500" i="1" dirty="0">
              <a:solidFill>
                <a:schemeClr val="accent4"/>
              </a:solidFill>
              <a:ea typeface="Meiryo"/>
            </a:endParaRPr>
          </a:p>
          <a:p>
            <a:pPr marL="0" indent="0" algn="ctr">
              <a:buNone/>
            </a:pPr>
            <a:r>
              <a:rPr lang="en-US" sz="5500" dirty="0">
                <a:solidFill>
                  <a:schemeClr val="accent4"/>
                </a:solidFill>
                <a:ea typeface="+mn-lt"/>
                <a:cs typeface="+mn-lt"/>
              </a:rPr>
              <a:t>I would rather </a:t>
            </a:r>
            <a:r>
              <a:rPr lang="en-US" sz="5500" b="1" u="sng" dirty="0">
                <a:solidFill>
                  <a:schemeClr val="accent4"/>
                </a:solidFill>
                <a:ea typeface="+mn-lt"/>
                <a:cs typeface="+mn-lt"/>
              </a:rPr>
              <a:t>[</a:t>
            </a:r>
            <a:r>
              <a:rPr lang="en-US" sz="5500" b="1" i="1" u="sng" dirty="0">
                <a:solidFill>
                  <a:schemeClr val="accent4"/>
                </a:solidFill>
                <a:ea typeface="+mn-lt"/>
                <a:cs typeface="+mn-lt"/>
              </a:rPr>
              <a:t>take a test/write</a:t>
            </a:r>
            <a:r>
              <a:rPr lang="en-US" sz="5500" b="1" u="sng" dirty="0">
                <a:solidFill>
                  <a:schemeClr val="accent4"/>
                </a:solidFill>
                <a:ea typeface="+mn-lt"/>
                <a:cs typeface="+mn-lt"/>
              </a:rPr>
              <a:t>]</a:t>
            </a:r>
            <a:r>
              <a:rPr lang="en-US" sz="5500" dirty="0">
                <a:solidFill>
                  <a:schemeClr val="accent4"/>
                </a:solidFill>
                <a:ea typeface="+mn-lt"/>
                <a:cs typeface="+mn-lt"/>
              </a:rPr>
              <a:t> about what I learned because _____.</a:t>
            </a:r>
            <a:endParaRPr lang="en-US" sz="5500" dirty="0">
              <a:solidFill>
                <a:schemeClr val="accent4"/>
              </a:solidFill>
              <a:ea typeface="Meiryo"/>
            </a:endParaRPr>
          </a:p>
        </p:txBody>
      </p:sp>
      <p:sp>
        <p:nvSpPr>
          <p:cNvPr id="7" name="Rectangle 6">
            <a:extLst>
              <a:ext uri="{FF2B5EF4-FFF2-40B4-BE49-F238E27FC236}">
                <a16:creationId xmlns:a16="http://schemas.microsoft.com/office/drawing/2014/main" id="{2002B797-1C12-D30A-5EE8-53703820D96E}"/>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3EF2FFE8-0FD1-D037-D49F-9798D292ADE5}"/>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21386810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8127" y="1600200"/>
            <a:ext cx="11440006" cy="5054601"/>
          </a:xfrm>
        </p:spPr>
        <p:txBody>
          <a:bodyPr anchor="ctr">
            <a:noAutofit/>
          </a:bodyPr>
          <a:lstStyle/>
          <a:p>
            <a:pPr marL="0" indent="0" algn="ctr">
              <a:buNone/>
            </a:pPr>
            <a:r>
              <a:rPr lang="en-US" sz="4900">
                <a:solidFill>
                  <a:schemeClr val="tx1"/>
                </a:solidFill>
              </a:rPr>
              <a:t>Would you rather get help from your classmates or help your classmates? </a:t>
            </a:r>
          </a:p>
          <a:p>
            <a:pPr marL="0" indent="0" algn="ctr">
              <a:buNone/>
            </a:pPr>
            <a:r>
              <a:rPr lang="en-US" sz="4900" i="1">
                <a:solidFill>
                  <a:schemeClr val="accent4"/>
                </a:solidFill>
                <a:ea typeface="Meiryo"/>
              </a:rPr>
              <a:t>Why?</a:t>
            </a:r>
            <a:endParaRPr lang="en-US" sz="4900">
              <a:solidFill>
                <a:schemeClr val="accent4"/>
              </a:solidFill>
            </a:endParaRPr>
          </a:p>
          <a:p>
            <a:pPr marL="0" indent="0" algn="ctr">
              <a:buNone/>
            </a:pPr>
            <a:endParaRPr lang="en-US" sz="4900" i="1">
              <a:solidFill>
                <a:schemeClr val="accent4"/>
              </a:solidFill>
              <a:ea typeface="Meiryo"/>
            </a:endParaRPr>
          </a:p>
          <a:p>
            <a:pPr marL="0" indent="0" algn="ctr">
              <a:buNone/>
            </a:pPr>
            <a:r>
              <a:rPr lang="en-US" sz="4900">
                <a:solidFill>
                  <a:schemeClr val="accent4"/>
                </a:solidFill>
              </a:rPr>
              <a:t>I would rather </a:t>
            </a:r>
            <a:r>
              <a:rPr lang="en-US" sz="4900" b="1" u="sng">
                <a:solidFill>
                  <a:schemeClr val="accent4"/>
                </a:solidFill>
              </a:rPr>
              <a:t>[</a:t>
            </a:r>
            <a:r>
              <a:rPr lang="en-US" sz="4900" b="1" i="1" u="sng">
                <a:solidFill>
                  <a:schemeClr val="accent4"/>
                </a:solidFill>
              </a:rPr>
              <a:t>get help from my classmates/help my classmates</a:t>
            </a:r>
            <a:r>
              <a:rPr lang="en-US" sz="4900" b="1" u="sng">
                <a:solidFill>
                  <a:schemeClr val="accent4"/>
                </a:solidFill>
              </a:rPr>
              <a:t>]</a:t>
            </a:r>
            <a:r>
              <a:rPr lang="en-US" sz="4900">
                <a:solidFill>
                  <a:schemeClr val="accent4"/>
                </a:solidFill>
              </a:rPr>
              <a:t> </a:t>
            </a:r>
            <a:endParaRPr lang="en-US" sz="4900">
              <a:solidFill>
                <a:schemeClr val="accent4"/>
              </a:solidFill>
              <a:ea typeface="Meiryo"/>
            </a:endParaRPr>
          </a:p>
          <a:p>
            <a:pPr marL="0" indent="0" algn="ctr">
              <a:buNone/>
            </a:pPr>
            <a:r>
              <a:rPr lang="en-US" sz="4900">
                <a:solidFill>
                  <a:schemeClr val="accent4"/>
                </a:solidFill>
              </a:rPr>
              <a:t>because _____.</a:t>
            </a:r>
            <a:endParaRPr lang="en-US" sz="4900">
              <a:solidFill>
                <a:schemeClr val="accent4"/>
              </a:solidFill>
              <a:ea typeface="Meiryo"/>
            </a:endParaRPr>
          </a:p>
        </p:txBody>
      </p:sp>
      <p:sp>
        <p:nvSpPr>
          <p:cNvPr id="7" name="Rectangle 6">
            <a:extLst>
              <a:ext uri="{FF2B5EF4-FFF2-40B4-BE49-F238E27FC236}">
                <a16:creationId xmlns:a16="http://schemas.microsoft.com/office/drawing/2014/main" id="{A629F200-E61D-6B46-11F5-18FBE6E7418E}"/>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E06BE027-4CB5-36C0-0D88-CCB4A7F40D69}"/>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9792348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work when it’s quiet or loud? </a:t>
            </a:r>
          </a:p>
          <a:p>
            <a:pPr marL="0" indent="0" algn="ctr">
              <a:buNone/>
            </a:pPr>
            <a:r>
              <a:rPr lang="en-US" sz="5500" i="1">
                <a:solidFill>
                  <a:schemeClr val="accent4"/>
                </a:solidFill>
                <a:ea typeface="Meiryo"/>
              </a:rPr>
              <a:t>Why?</a:t>
            </a:r>
            <a:endParaRPr lang="en-US" sz="5500">
              <a:solidFill>
                <a:schemeClr val="accent4"/>
              </a:solidFill>
            </a:endParaRPr>
          </a:p>
          <a:p>
            <a:pPr marL="0" indent="0" algn="ctr">
              <a:buNone/>
            </a:pPr>
            <a:endParaRPr lang="en-US" sz="5500" i="1">
              <a:solidFill>
                <a:schemeClr val="accent4"/>
              </a:solidFill>
              <a:ea typeface="Meiryo"/>
            </a:endParaRPr>
          </a:p>
          <a:p>
            <a:pPr marL="0" indent="0" algn="ctr">
              <a:buNone/>
            </a:pPr>
            <a:r>
              <a:rPr lang="en-US" sz="5500">
                <a:solidFill>
                  <a:schemeClr val="accent4"/>
                </a:solidFill>
                <a:ea typeface="+mn-lt"/>
                <a:cs typeface="+mn-lt"/>
              </a:rPr>
              <a:t>I would rather work when it’s </a:t>
            </a:r>
            <a:r>
              <a:rPr lang="en-US" sz="5500" b="1" u="sng">
                <a:solidFill>
                  <a:schemeClr val="accent4"/>
                </a:solidFill>
                <a:ea typeface="+mn-lt"/>
                <a:cs typeface="+mn-lt"/>
              </a:rPr>
              <a:t>[</a:t>
            </a:r>
            <a:r>
              <a:rPr lang="en-US" sz="5500" b="1" i="1" u="sng">
                <a:solidFill>
                  <a:schemeClr val="accent4"/>
                </a:solidFill>
                <a:ea typeface="+mn-lt"/>
                <a:cs typeface="+mn-lt"/>
              </a:rPr>
              <a:t>quiet/loud</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3288FA9C-1A7F-5829-238D-F227A4D5EB1F}"/>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A6772D84-D1FE-D8A5-B9C3-2B1800144AAE}"/>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1863605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work during the week or on weekends?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work </a:t>
            </a:r>
            <a:r>
              <a:rPr lang="en-US" sz="5500" b="1" u="sng">
                <a:solidFill>
                  <a:schemeClr val="accent4"/>
                </a:solidFill>
                <a:ea typeface="+mn-lt"/>
                <a:cs typeface="+mn-lt"/>
              </a:rPr>
              <a:t>[</a:t>
            </a:r>
            <a:r>
              <a:rPr lang="en-US" sz="5500" b="1" i="1" u="sng">
                <a:solidFill>
                  <a:schemeClr val="accent4"/>
                </a:solidFill>
                <a:ea typeface="+mn-lt"/>
                <a:cs typeface="+mn-lt"/>
              </a:rPr>
              <a:t>during the week/on weekends</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0FA83818-408B-0CB8-BDB5-D6003C3100D3}"/>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8C36FCD9-A0D5-1BFB-7EF0-3E20A51FF0F8}"/>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27645265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1"/>
            <a:ext cx="11480799" cy="5446700"/>
          </a:xfrm>
        </p:spPr>
        <p:txBody>
          <a:bodyPr anchor="ctr">
            <a:normAutofit/>
          </a:bodyPr>
          <a:lstStyle/>
          <a:p>
            <a:pPr marL="0" indent="0" algn="ctr">
              <a:buNone/>
            </a:pPr>
            <a:r>
              <a:rPr lang="en-US" sz="5500">
                <a:solidFill>
                  <a:schemeClr val="tx1"/>
                </a:solidFill>
              </a:rPr>
              <a:t>Would you rather work during the day or at night?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work </a:t>
            </a:r>
            <a:r>
              <a:rPr lang="en-US" sz="5500" b="1" u="sng">
                <a:solidFill>
                  <a:schemeClr val="accent4"/>
                </a:solidFill>
                <a:ea typeface="+mn-lt"/>
                <a:cs typeface="+mn-lt"/>
              </a:rPr>
              <a:t>[</a:t>
            </a:r>
            <a:r>
              <a:rPr lang="en-US" sz="5500" b="1" i="1" u="sng">
                <a:solidFill>
                  <a:schemeClr val="accent4"/>
                </a:solidFill>
                <a:ea typeface="+mn-lt"/>
                <a:cs typeface="+mn-lt"/>
              </a:rPr>
              <a:t>during the day/at night</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6110626D-594D-ADFD-6FD9-67A5D6DC4350}"/>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7224EAFC-749B-2C61-5C36-39A8A2E390AD}"/>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1126580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599"/>
          </a:xfrm>
        </p:spPr>
        <p:txBody>
          <a:bodyPr anchor="ctr">
            <a:normAutofit/>
          </a:bodyPr>
          <a:lstStyle/>
          <a:p>
            <a:pPr marL="0" indent="0" algn="ctr">
              <a:buNone/>
            </a:pPr>
            <a:r>
              <a:rPr lang="en-US" sz="5500">
                <a:solidFill>
                  <a:schemeClr val="tx1"/>
                </a:solidFill>
              </a:rPr>
              <a:t>Would you rather work an easy job or a hard job?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work </a:t>
            </a:r>
            <a:r>
              <a:rPr lang="en-US" sz="5500" b="1" u="sng">
                <a:solidFill>
                  <a:schemeClr val="accent4"/>
                </a:solidFill>
                <a:ea typeface="+mn-lt"/>
                <a:cs typeface="+mn-lt"/>
              </a:rPr>
              <a:t>[</a:t>
            </a:r>
            <a:r>
              <a:rPr lang="en-US" sz="5500" b="1" i="1" u="sng">
                <a:solidFill>
                  <a:schemeClr val="accent4"/>
                </a:solidFill>
                <a:ea typeface="+mn-lt"/>
                <a:cs typeface="+mn-lt"/>
              </a:rPr>
              <a:t>an easy/a hard</a:t>
            </a:r>
            <a:r>
              <a:rPr lang="en-US" sz="5500" b="1" u="sng">
                <a:solidFill>
                  <a:schemeClr val="accent4"/>
                </a:solidFill>
                <a:ea typeface="+mn-lt"/>
                <a:cs typeface="+mn-lt"/>
              </a:rPr>
              <a:t>]</a:t>
            </a:r>
            <a:r>
              <a:rPr lang="en-US" sz="5500">
                <a:solidFill>
                  <a:schemeClr val="accent4"/>
                </a:solidFill>
                <a:ea typeface="+mn-lt"/>
                <a:cs typeface="+mn-lt"/>
              </a:rPr>
              <a:t> job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0EAED27D-671C-6FFA-85F3-C4823040F9AC}"/>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141DE636-A04C-A5F8-54E3-48D8B34F5E80}"/>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18534289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599"/>
          </a:xfrm>
        </p:spPr>
        <p:txBody>
          <a:bodyPr anchor="ctr">
            <a:normAutofit/>
          </a:bodyPr>
          <a:lstStyle/>
          <a:p>
            <a:pPr marL="0" indent="0" algn="ctr">
              <a:buNone/>
            </a:pPr>
            <a:r>
              <a:rPr lang="en-US" sz="5500">
                <a:solidFill>
                  <a:schemeClr val="tx1"/>
                </a:solidFill>
              </a:rPr>
              <a:t>Would you rather dress up for work or wear a uniform?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a:t>
            </a:r>
            <a:r>
              <a:rPr lang="en-US" sz="5500" b="1" u="sng">
                <a:solidFill>
                  <a:schemeClr val="accent4"/>
                </a:solidFill>
                <a:ea typeface="+mn-lt"/>
                <a:cs typeface="+mn-lt"/>
              </a:rPr>
              <a:t>[</a:t>
            </a:r>
            <a:r>
              <a:rPr lang="en-US" sz="5500" b="1" i="1" u="sng">
                <a:solidFill>
                  <a:schemeClr val="accent4"/>
                </a:solidFill>
                <a:ea typeface="+mn-lt"/>
                <a:cs typeface="+mn-lt"/>
              </a:rPr>
              <a:t>dress up for work/wear a uniform</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ECC46953-6ABE-C6E7-07A3-B0145ED0BA69}"/>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F06B106E-A928-729F-B713-C9B1FD19ECD0}"/>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7812927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599"/>
          </a:xfrm>
        </p:spPr>
        <p:txBody>
          <a:bodyPr anchor="ctr">
            <a:noAutofit/>
          </a:bodyPr>
          <a:lstStyle/>
          <a:p>
            <a:pPr marL="0" indent="0" algn="ctr">
              <a:buNone/>
            </a:pPr>
            <a:r>
              <a:rPr lang="en-US" sz="4900">
                <a:solidFill>
                  <a:schemeClr val="tx1"/>
                </a:solidFill>
              </a:rPr>
              <a:t>Would you rather sit down, stand up, or move around at your job? </a:t>
            </a:r>
          </a:p>
          <a:p>
            <a:pPr marL="0" indent="0" algn="ctr">
              <a:buNone/>
            </a:pPr>
            <a:r>
              <a:rPr lang="en-US" sz="4900" i="1">
                <a:solidFill>
                  <a:schemeClr val="accent4"/>
                </a:solidFill>
                <a:ea typeface="+mn-lt"/>
                <a:cs typeface="+mn-lt"/>
              </a:rPr>
              <a:t>Why?</a:t>
            </a:r>
            <a:endParaRPr lang="en-US" sz="4900">
              <a:solidFill>
                <a:schemeClr val="accent4"/>
              </a:solidFill>
            </a:endParaRPr>
          </a:p>
          <a:p>
            <a:pPr marL="0" indent="0" algn="ctr">
              <a:buNone/>
            </a:pPr>
            <a:endParaRPr lang="en-US" sz="4900" i="1">
              <a:solidFill>
                <a:schemeClr val="accent4"/>
              </a:solidFill>
              <a:ea typeface="+mn-lt"/>
              <a:cs typeface="+mn-lt"/>
            </a:endParaRPr>
          </a:p>
          <a:p>
            <a:pPr marL="0" indent="0" algn="ctr">
              <a:buNone/>
            </a:pPr>
            <a:r>
              <a:rPr lang="en-US" sz="4900">
                <a:solidFill>
                  <a:schemeClr val="accent4"/>
                </a:solidFill>
                <a:ea typeface="+mn-lt"/>
                <a:cs typeface="+mn-lt"/>
              </a:rPr>
              <a:t>I would rather </a:t>
            </a:r>
            <a:r>
              <a:rPr lang="en-US" sz="4900" b="1" u="sng">
                <a:solidFill>
                  <a:schemeClr val="accent4"/>
                </a:solidFill>
                <a:ea typeface="+mn-lt"/>
                <a:cs typeface="+mn-lt"/>
              </a:rPr>
              <a:t>[</a:t>
            </a:r>
            <a:r>
              <a:rPr lang="en-US" sz="4900" b="1" i="1" u="sng">
                <a:solidFill>
                  <a:schemeClr val="accent4"/>
                </a:solidFill>
                <a:ea typeface="+mn-lt"/>
                <a:cs typeface="+mn-lt"/>
              </a:rPr>
              <a:t>sit down/stand up/move around</a:t>
            </a:r>
            <a:r>
              <a:rPr lang="en-US" sz="4900" b="1" u="sng">
                <a:solidFill>
                  <a:schemeClr val="accent4"/>
                </a:solidFill>
                <a:ea typeface="+mn-lt"/>
                <a:cs typeface="+mn-lt"/>
              </a:rPr>
              <a:t>]</a:t>
            </a:r>
            <a:r>
              <a:rPr lang="en-US" sz="4900">
                <a:solidFill>
                  <a:schemeClr val="accent4"/>
                </a:solidFill>
                <a:ea typeface="+mn-lt"/>
                <a:cs typeface="+mn-lt"/>
              </a:rPr>
              <a:t> at my job because _____.</a:t>
            </a:r>
            <a:endParaRPr lang="en-US" sz="4900">
              <a:solidFill>
                <a:schemeClr val="accent4"/>
              </a:solidFill>
              <a:ea typeface="Meiryo"/>
            </a:endParaRPr>
          </a:p>
        </p:txBody>
      </p:sp>
      <p:sp>
        <p:nvSpPr>
          <p:cNvPr id="7" name="Rectangle 6">
            <a:extLst>
              <a:ext uri="{FF2B5EF4-FFF2-40B4-BE49-F238E27FC236}">
                <a16:creationId xmlns:a16="http://schemas.microsoft.com/office/drawing/2014/main" id="{AD1F6C1C-75C9-6C3B-455C-4FD899E25EA3}"/>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9A3B8DC0-89B0-F1A1-DF0A-5AFA38F6B1BE}"/>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25706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rPr>
              <a:t>When do you feel happy?</a:t>
            </a:r>
          </a:p>
          <a:p>
            <a:pPr marL="0" indent="0" algn="ctr">
              <a:buNone/>
            </a:pPr>
            <a:endParaRPr lang="en-US" sz="5500">
              <a:solidFill>
                <a:schemeClr val="tx1"/>
              </a:solidFill>
            </a:endParaRPr>
          </a:p>
          <a:p>
            <a:pPr marL="0" indent="0" algn="ctr">
              <a:buNone/>
            </a:pPr>
            <a:r>
              <a:rPr lang="en-US" sz="5500">
                <a:solidFill>
                  <a:schemeClr val="accent6"/>
                </a:solidFill>
              </a:rPr>
              <a:t>I am happy when ____.</a:t>
            </a:r>
          </a:p>
        </p:txBody>
      </p:sp>
      <p:sp>
        <p:nvSpPr>
          <p:cNvPr id="11" name="Rectangle 10">
            <a:extLst>
              <a:ext uri="{FF2B5EF4-FFF2-40B4-BE49-F238E27FC236}">
                <a16:creationId xmlns:a16="http://schemas.microsoft.com/office/drawing/2014/main" id="{9BC680B1-024F-B091-AFAB-66A812329846}"/>
              </a:ext>
            </a:extLst>
          </p:cNvPr>
          <p:cNvSpPr/>
          <p:nvPr/>
        </p:nvSpPr>
        <p:spPr>
          <a:xfrm>
            <a:off x="-1" y="0"/>
            <a:ext cx="12192001" cy="142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tle 1">
            <a:extLst>
              <a:ext uri="{FF2B5EF4-FFF2-40B4-BE49-F238E27FC236}">
                <a16:creationId xmlns:a16="http://schemas.microsoft.com/office/drawing/2014/main" id="{9C26828C-3955-0314-5CD7-35584E5DDC1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All About Me</a:t>
            </a:r>
            <a:endParaRPr lang="en-US" sz="7200" b="1">
              <a:solidFill>
                <a:schemeClr val="bg1"/>
              </a:solidFill>
            </a:endParaRPr>
          </a:p>
        </p:txBody>
      </p:sp>
    </p:spTree>
    <p:extLst>
      <p:ext uri="{BB962C8B-B14F-4D97-AF65-F5344CB8AC3E}">
        <p14:creationId xmlns:p14="http://schemas.microsoft.com/office/powerpoint/2010/main" val="934290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Autofit/>
          </a:bodyPr>
          <a:lstStyle/>
          <a:p>
            <a:pPr marL="0" indent="0" algn="ctr">
              <a:buNone/>
            </a:pPr>
            <a:r>
              <a:rPr lang="en-US" sz="5500">
                <a:solidFill>
                  <a:schemeClr val="tx1"/>
                </a:solidFill>
              </a:rPr>
              <a:t>Would you rather work with your hands or brain? </a:t>
            </a:r>
            <a:endParaRPr lang="en-US" sz="5500">
              <a:solidFill>
                <a:schemeClr val="tx1"/>
              </a:solidFill>
              <a:ea typeface="Meiryo"/>
            </a:endParaRPr>
          </a:p>
          <a:p>
            <a:pPr marL="0" indent="0" algn="ctr">
              <a:buNone/>
            </a:pPr>
            <a:r>
              <a:rPr lang="en-US" sz="5500" i="1">
                <a:solidFill>
                  <a:schemeClr val="accent4"/>
                </a:solidFill>
                <a:ea typeface="+mn-lt"/>
                <a:cs typeface="+mn-lt"/>
              </a:rPr>
              <a:t>Why?</a:t>
            </a: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work with my </a:t>
            </a:r>
            <a:r>
              <a:rPr lang="en-US" sz="5500" b="1" u="sng">
                <a:solidFill>
                  <a:schemeClr val="accent4"/>
                </a:solidFill>
                <a:ea typeface="+mn-lt"/>
                <a:cs typeface="+mn-lt"/>
              </a:rPr>
              <a:t>[</a:t>
            </a:r>
            <a:r>
              <a:rPr lang="en-US" sz="5500" b="1" i="1" u="sng">
                <a:solidFill>
                  <a:schemeClr val="accent4"/>
                </a:solidFill>
                <a:ea typeface="+mn-lt"/>
                <a:cs typeface="+mn-lt"/>
              </a:rPr>
              <a:t>hands/brain</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9" name="Rectangle 8">
            <a:extLst>
              <a:ext uri="{FF2B5EF4-FFF2-40B4-BE49-F238E27FC236}">
                <a16:creationId xmlns:a16="http://schemas.microsoft.com/office/drawing/2014/main" id="{1ECF4D80-B524-64B3-1EF8-FBB8ECCF90F5}"/>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itle 1">
            <a:extLst>
              <a:ext uri="{FF2B5EF4-FFF2-40B4-BE49-F238E27FC236}">
                <a16:creationId xmlns:a16="http://schemas.microsoft.com/office/drawing/2014/main" id="{D1ACF046-9354-C829-E0F3-115B4646B7B7}"/>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3991868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600"/>
          </a:xfrm>
        </p:spPr>
        <p:txBody>
          <a:bodyPr anchor="ctr">
            <a:normAutofit/>
          </a:bodyPr>
          <a:lstStyle/>
          <a:p>
            <a:pPr marL="0" indent="0" algn="ctr">
              <a:buNone/>
            </a:pPr>
            <a:r>
              <a:rPr lang="en-US" sz="5500">
                <a:solidFill>
                  <a:schemeClr val="tx1"/>
                </a:solidFill>
              </a:rPr>
              <a:t>Would you rather work with people or things? </a:t>
            </a:r>
          </a:p>
          <a:p>
            <a:pPr marL="0" indent="0" algn="ctr">
              <a:buNone/>
            </a:pPr>
            <a:r>
              <a:rPr lang="en-US" sz="5500" i="1">
                <a:solidFill>
                  <a:schemeClr val="accent4"/>
                </a:solidFill>
                <a:ea typeface="+mn-lt"/>
                <a:cs typeface="+mn-lt"/>
              </a:rPr>
              <a:t>Why?</a:t>
            </a: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work with </a:t>
            </a:r>
            <a:r>
              <a:rPr lang="en-US" sz="5500" b="1" u="sng">
                <a:solidFill>
                  <a:schemeClr val="accent4"/>
                </a:solidFill>
                <a:ea typeface="+mn-lt"/>
                <a:cs typeface="+mn-lt"/>
              </a:rPr>
              <a:t>[</a:t>
            </a:r>
            <a:r>
              <a:rPr lang="en-US" sz="5500" b="1" i="1" u="sng">
                <a:solidFill>
                  <a:schemeClr val="accent4"/>
                </a:solidFill>
                <a:ea typeface="+mn-lt"/>
                <a:cs typeface="+mn-lt"/>
              </a:rPr>
              <a:t>people/things</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F8BCCF00-1AFB-1675-EEF4-FF9A38C1A733}"/>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172FD365-8324-2658-6929-9FC6D5167FB7}"/>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12546413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work inside or outside?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work </a:t>
            </a:r>
            <a:r>
              <a:rPr lang="en-US" sz="5500" b="1" u="sng">
                <a:solidFill>
                  <a:schemeClr val="accent4"/>
                </a:solidFill>
                <a:ea typeface="+mn-lt"/>
                <a:cs typeface="+mn-lt"/>
              </a:rPr>
              <a:t>[</a:t>
            </a:r>
            <a:r>
              <a:rPr lang="en-US" sz="5500" b="1" i="1" u="sng">
                <a:solidFill>
                  <a:schemeClr val="accent4"/>
                </a:solidFill>
                <a:ea typeface="+mn-lt"/>
                <a:cs typeface="+mn-lt"/>
              </a:rPr>
              <a:t>inside/outside</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48016713-6E54-B131-CDA5-D47FB71C1B7C}"/>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3B8BB988-944E-8A4C-3628-250B6318D64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42618246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rPr>
              <a:t>Would you rather work by yourself or with others?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work </a:t>
            </a:r>
            <a:r>
              <a:rPr lang="en-US" sz="5500" b="1" u="sng">
                <a:solidFill>
                  <a:schemeClr val="accent4"/>
                </a:solidFill>
                <a:ea typeface="+mn-lt"/>
                <a:cs typeface="+mn-lt"/>
              </a:rPr>
              <a:t>[</a:t>
            </a:r>
            <a:r>
              <a:rPr lang="en-US" sz="5500" b="1" i="1" u="sng">
                <a:solidFill>
                  <a:schemeClr val="accent4"/>
                </a:solidFill>
                <a:ea typeface="+mn-lt"/>
                <a:cs typeface="+mn-lt"/>
              </a:rPr>
              <a:t>by myself/with others</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5B45FDBD-A69C-FFA0-C49A-0E8435CC1652}"/>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632E5BCE-EDE3-0F62-FBB9-57E593A7561D}"/>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27188053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01964" y="1422400"/>
            <a:ext cx="11490035" cy="5435599"/>
          </a:xfrm>
        </p:spPr>
        <p:txBody>
          <a:bodyPr anchor="ctr">
            <a:noAutofit/>
          </a:bodyPr>
          <a:lstStyle/>
          <a:p>
            <a:pPr marL="0" indent="0" algn="ctr">
              <a:buNone/>
            </a:pPr>
            <a:r>
              <a:rPr lang="en-US" sz="5400">
                <a:solidFill>
                  <a:schemeClr val="tx1"/>
                </a:solidFill>
              </a:rPr>
              <a:t>Would you rather work for yourself or someone else?</a:t>
            </a:r>
            <a:r>
              <a:rPr lang="en-US" sz="5400">
                <a:solidFill>
                  <a:schemeClr val="tx1"/>
                </a:solidFill>
                <a:ea typeface="Meiryo"/>
              </a:rPr>
              <a:t> </a:t>
            </a:r>
            <a:endParaRPr lang="en-US" sz="5400">
              <a:solidFill>
                <a:schemeClr val="tx1"/>
              </a:solidFill>
            </a:endParaRPr>
          </a:p>
          <a:p>
            <a:pPr marL="0" indent="0" algn="ctr">
              <a:buNone/>
            </a:pPr>
            <a:r>
              <a:rPr lang="en-US" sz="5400" i="1">
                <a:solidFill>
                  <a:schemeClr val="accent4"/>
                </a:solidFill>
                <a:ea typeface="+mn-lt"/>
                <a:cs typeface="+mn-lt"/>
              </a:rPr>
              <a:t>Why?</a:t>
            </a:r>
            <a:endParaRPr lang="en-US" sz="5400">
              <a:solidFill>
                <a:schemeClr val="accent4"/>
              </a:solidFill>
            </a:endParaRPr>
          </a:p>
          <a:p>
            <a:pPr marL="0" indent="0" algn="ctr">
              <a:buNone/>
            </a:pPr>
            <a:endParaRPr lang="en-US" sz="5400" i="1">
              <a:solidFill>
                <a:schemeClr val="accent4"/>
              </a:solidFill>
              <a:ea typeface="+mn-lt"/>
              <a:cs typeface="+mn-lt"/>
            </a:endParaRPr>
          </a:p>
          <a:p>
            <a:pPr marL="0" indent="0" algn="ctr">
              <a:buNone/>
            </a:pPr>
            <a:r>
              <a:rPr lang="en-US" sz="5400">
                <a:solidFill>
                  <a:schemeClr val="accent4"/>
                </a:solidFill>
                <a:ea typeface="+mn-lt"/>
                <a:cs typeface="+mn-lt"/>
              </a:rPr>
              <a:t>I would rather work for </a:t>
            </a:r>
            <a:r>
              <a:rPr lang="en-US" sz="5400" b="1" u="sng">
                <a:solidFill>
                  <a:schemeClr val="accent4"/>
                </a:solidFill>
                <a:ea typeface="+mn-lt"/>
                <a:cs typeface="+mn-lt"/>
              </a:rPr>
              <a:t>[</a:t>
            </a:r>
            <a:r>
              <a:rPr lang="en-US" sz="5400" b="1" i="1" u="sng">
                <a:solidFill>
                  <a:schemeClr val="accent4"/>
                </a:solidFill>
                <a:ea typeface="+mn-lt"/>
                <a:cs typeface="+mn-lt"/>
              </a:rPr>
              <a:t>myself/ someone else</a:t>
            </a:r>
            <a:r>
              <a:rPr lang="en-US" sz="5400" b="1" u="sng">
                <a:solidFill>
                  <a:schemeClr val="accent4"/>
                </a:solidFill>
                <a:ea typeface="+mn-lt"/>
                <a:cs typeface="+mn-lt"/>
              </a:rPr>
              <a:t>]</a:t>
            </a:r>
            <a:r>
              <a:rPr lang="en-US" sz="5400">
                <a:solidFill>
                  <a:schemeClr val="accent4"/>
                </a:solidFill>
                <a:ea typeface="+mn-lt"/>
                <a:cs typeface="+mn-lt"/>
              </a:rPr>
              <a:t> because _____.</a:t>
            </a:r>
            <a:endParaRPr lang="en-US" sz="5400">
              <a:solidFill>
                <a:schemeClr val="accent4"/>
              </a:solidFill>
              <a:ea typeface="Meiryo"/>
            </a:endParaRPr>
          </a:p>
        </p:txBody>
      </p:sp>
      <p:sp>
        <p:nvSpPr>
          <p:cNvPr id="2" name="Rectangle 1">
            <a:extLst>
              <a:ext uri="{FF2B5EF4-FFF2-40B4-BE49-F238E27FC236}">
                <a16:creationId xmlns:a16="http://schemas.microsoft.com/office/drawing/2014/main" id="{89464C14-8E72-3213-B4E8-575150BC3E39}"/>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B755C699-DD79-8D9E-1820-04303EBCF726}"/>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40463541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be an artist or an athlete?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be an </a:t>
            </a:r>
            <a:r>
              <a:rPr lang="en-US" sz="5500" b="1" u="sng">
                <a:solidFill>
                  <a:schemeClr val="accent4"/>
                </a:solidFill>
                <a:ea typeface="+mn-lt"/>
                <a:cs typeface="+mn-lt"/>
              </a:rPr>
              <a:t>[</a:t>
            </a:r>
            <a:r>
              <a:rPr lang="en-US" sz="5500" b="1" i="1" u="sng">
                <a:solidFill>
                  <a:schemeClr val="accent4"/>
                </a:solidFill>
                <a:ea typeface="+mn-lt"/>
                <a:cs typeface="+mn-lt"/>
              </a:rPr>
              <a:t>artist/athlete</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EF3BE5F5-B135-2DF0-2A8D-6849BA2369BA}"/>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D3D377AB-FEE5-AACC-25B6-06BCAD253754}"/>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24127405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be a teacher or a dentist?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be a </a:t>
            </a:r>
            <a:r>
              <a:rPr lang="en-US" sz="5500" b="1" u="sng">
                <a:solidFill>
                  <a:schemeClr val="accent4"/>
                </a:solidFill>
                <a:ea typeface="+mn-lt"/>
                <a:cs typeface="+mn-lt"/>
              </a:rPr>
              <a:t>[</a:t>
            </a:r>
            <a:r>
              <a:rPr lang="en-US" sz="5500" b="1" i="1" u="sng">
                <a:solidFill>
                  <a:schemeClr val="accent4"/>
                </a:solidFill>
                <a:ea typeface="+mn-lt"/>
                <a:cs typeface="+mn-lt"/>
              </a:rPr>
              <a:t>teacher/dentist</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6C56A29F-3C20-2882-1DFD-18E6382FA9E9}"/>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82EE26D8-B71C-44ED-D039-12182B469999}"/>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9503511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20436" y="1422400"/>
            <a:ext cx="11471563" cy="5435600"/>
          </a:xfrm>
        </p:spPr>
        <p:txBody>
          <a:bodyPr anchor="ctr">
            <a:normAutofit/>
          </a:bodyPr>
          <a:lstStyle/>
          <a:p>
            <a:pPr marL="0" indent="0" algn="ctr">
              <a:buNone/>
            </a:pPr>
            <a:r>
              <a:rPr lang="en-US" sz="5500">
                <a:solidFill>
                  <a:schemeClr val="tx1"/>
                </a:solidFill>
              </a:rPr>
              <a:t>Would you rather be a farmer or a banker?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be a </a:t>
            </a:r>
            <a:r>
              <a:rPr lang="en-US" sz="5500" b="1" u="sng">
                <a:solidFill>
                  <a:schemeClr val="accent4"/>
                </a:solidFill>
                <a:ea typeface="+mn-lt"/>
                <a:cs typeface="+mn-lt"/>
              </a:rPr>
              <a:t>[</a:t>
            </a:r>
            <a:r>
              <a:rPr lang="en-US" sz="5500" b="1" i="1" u="sng">
                <a:solidFill>
                  <a:schemeClr val="accent4"/>
                </a:solidFill>
                <a:ea typeface="+mn-lt"/>
                <a:cs typeface="+mn-lt"/>
              </a:rPr>
              <a:t>farmer/banker</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7" name="Rectangle 6">
            <a:extLst>
              <a:ext uri="{FF2B5EF4-FFF2-40B4-BE49-F238E27FC236}">
                <a16:creationId xmlns:a16="http://schemas.microsoft.com/office/drawing/2014/main" id="{A42AD567-273A-5C57-2E36-DBE727F3323F}"/>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43E78EAC-C286-7A97-67CC-20C3B797E16D}"/>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25687330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599"/>
          </a:xfrm>
        </p:spPr>
        <p:txBody>
          <a:bodyPr anchor="ctr">
            <a:normAutofit/>
          </a:bodyPr>
          <a:lstStyle/>
          <a:p>
            <a:pPr marL="0" indent="0" algn="ctr">
              <a:buNone/>
            </a:pPr>
            <a:r>
              <a:rPr lang="en-US" sz="5500">
                <a:solidFill>
                  <a:schemeClr val="tx1"/>
                </a:solidFill>
              </a:rPr>
              <a:t>Would you rather be a firefighter or a vet? </a:t>
            </a:r>
            <a:r>
              <a:rPr lang="en-US" sz="5500" i="1">
                <a:solidFill>
                  <a:schemeClr val="accent4"/>
                </a:solidFill>
                <a:ea typeface="+mn-lt"/>
                <a:cs typeface="+mn-lt"/>
              </a:rPr>
              <a:t>Why?</a:t>
            </a: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be a </a:t>
            </a:r>
            <a:r>
              <a:rPr lang="en-US" sz="5500" b="1" u="sng">
                <a:solidFill>
                  <a:schemeClr val="accent4"/>
                </a:solidFill>
                <a:ea typeface="+mn-lt"/>
                <a:cs typeface="+mn-lt"/>
              </a:rPr>
              <a:t>[</a:t>
            </a:r>
            <a:r>
              <a:rPr lang="en-US" sz="5500" b="1" i="1" u="sng">
                <a:solidFill>
                  <a:schemeClr val="accent4"/>
                </a:solidFill>
                <a:ea typeface="+mn-lt"/>
                <a:cs typeface="+mn-lt"/>
              </a:rPr>
              <a:t>firefighter/vet</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750089BC-40AA-1B89-738B-6C2199E253AA}"/>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B6562B9A-60C4-481D-26DC-94BFF03C3F77}"/>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8328130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5CDF4-1FF2-22D7-C63F-FA41A0079DB4}"/>
              </a:ext>
            </a:extLst>
          </p:cNvPr>
          <p:cNvSpPr>
            <a:spLocks noGrp="1"/>
          </p:cNvSpPr>
          <p:nvPr>
            <p:ph idx="1"/>
          </p:nvPr>
        </p:nvSpPr>
        <p:spPr>
          <a:xfrm>
            <a:off x="711200" y="1422400"/>
            <a:ext cx="11480799" cy="5435600"/>
          </a:xfrm>
        </p:spPr>
        <p:txBody>
          <a:bodyPr anchor="ctr">
            <a:normAutofit/>
          </a:bodyPr>
          <a:lstStyle/>
          <a:p>
            <a:pPr marL="0" indent="0" algn="ctr">
              <a:buNone/>
            </a:pPr>
            <a:r>
              <a:rPr lang="en-US" sz="5500">
                <a:solidFill>
                  <a:schemeClr val="tx1"/>
                </a:solidFill>
              </a:rPr>
              <a:t>Would you rather be a doctor or a police officer? </a:t>
            </a:r>
          </a:p>
          <a:p>
            <a:pPr marL="0" indent="0" algn="ctr">
              <a:buNone/>
            </a:pPr>
            <a:r>
              <a:rPr lang="en-US" sz="5500" i="1">
                <a:solidFill>
                  <a:schemeClr val="accent4"/>
                </a:solidFill>
                <a:ea typeface="+mn-lt"/>
                <a:cs typeface="+mn-lt"/>
              </a:rPr>
              <a:t>Why?</a:t>
            </a:r>
            <a:endParaRPr lang="en-US" sz="5500">
              <a:solidFill>
                <a:schemeClr val="accent4"/>
              </a:solidFill>
            </a:endParaRPr>
          </a:p>
          <a:p>
            <a:pPr marL="0" indent="0" algn="ctr">
              <a:buNone/>
            </a:pPr>
            <a:endParaRPr lang="en-US" sz="5500" i="1">
              <a:solidFill>
                <a:schemeClr val="accent4"/>
              </a:solidFill>
              <a:ea typeface="+mn-lt"/>
              <a:cs typeface="+mn-lt"/>
            </a:endParaRPr>
          </a:p>
          <a:p>
            <a:pPr marL="0" indent="0" algn="ctr">
              <a:buNone/>
            </a:pPr>
            <a:r>
              <a:rPr lang="en-US" sz="5500">
                <a:solidFill>
                  <a:schemeClr val="accent4"/>
                </a:solidFill>
                <a:ea typeface="+mn-lt"/>
                <a:cs typeface="+mn-lt"/>
              </a:rPr>
              <a:t>I would rather be a </a:t>
            </a:r>
            <a:r>
              <a:rPr lang="en-US" sz="5500" b="1" u="sng">
                <a:solidFill>
                  <a:schemeClr val="accent4"/>
                </a:solidFill>
                <a:ea typeface="+mn-lt"/>
                <a:cs typeface="+mn-lt"/>
              </a:rPr>
              <a:t>[</a:t>
            </a:r>
            <a:r>
              <a:rPr lang="en-US" sz="5500" b="1" i="1" u="sng">
                <a:solidFill>
                  <a:schemeClr val="accent4"/>
                </a:solidFill>
                <a:ea typeface="+mn-lt"/>
                <a:cs typeface="+mn-lt"/>
              </a:rPr>
              <a:t>doctor/police officer</a:t>
            </a:r>
            <a:r>
              <a:rPr lang="en-US" sz="5500" b="1" u="sng">
                <a:solidFill>
                  <a:schemeClr val="accent4"/>
                </a:solidFill>
                <a:ea typeface="+mn-lt"/>
                <a:cs typeface="+mn-lt"/>
              </a:rPr>
              <a:t>]</a:t>
            </a:r>
            <a:r>
              <a:rPr lang="en-US" sz="5500">
                <a:solidFill>
                  <a:schemeClr val="accent4"/>
                </a:solidFill>
                <a:ea typeface="+mn-lt"/>
                <a:cs typeface="+mn-lt"/>
              </a:rPr>
              <a:t> because _____.</a:t>
            </a:r>
            <a:endParaRPr lang="en-US" sz="5500">
              <a:solidFill>
                <a:schemeClr val="accent4"/>
              </a:solidFill>
              <a:ea typeface="Meiryo"/>
            </a:endParaRPr>
          </a:p>
        </p:txBody>
      </p:sp>
      <p:sp>
        <p:nvSpPr>
          <p:cNvPr id="2" name="Rectangle 1">
            <a:extLst>
              <a:ext uri="{FF2B5EF4-FFF2-40B4-BE49-F238E27FC236}">
                <a16:creationId xmlns:a16="http://schemas.microsoft.com/office/drawing/2014/main" id="{B3EE424D-69E3-7ABD-4FAB-65947FA97390}"/>
              </a:ext>
            </a:extLst>
          </p:cNvPr>
          <p:cNvSpPr/>
          <p:nvPr/>
        </p:nvSpPr>
        <p:spPr>
          <a:xfrm>
            <a:off x="-1" y="0"/>
            <a:ext cx="12192001" cy="142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DFA3ED93-0BE5-D184-C2DC-7542FB17451B}"/>
              </a:ext>
            </a:extLst>
          </p:cNvPr>
          <p:cNvSpPr>
            <a:spLocks noGrp="1"/>
          </p:cNvSpPr>
          <p:nvPr>
            <p:ph type="title"/>
          </p:nvPr>
        </p:nvSpPr>
        <p:spPr>
          <a:xfrm>
            <a:off x="1089144" y="214405"/>
            <a:ext cx="10013709" cy="1030360"/>
          </a:xfrm>
        </p:spPr>
        <p:txBody>
          <a:bodyPr anchor="ctr">
            <a:normAutofit fontScale="90000"/>
          </a:bodyPr>
          <a:lstStyle/>
          <a:p>
            <a:pPr algn="ctr"/>
            <a:r>
              <a:rPr lang="en-US" sz="7200" b="1">
                <a:solidFill>
                  <a:schemeClr val="bg1"/>
                </a:solidFill>
                <a:ea typeface="+mj-lt"/>
                <a:cs typeface="+mj-lt"/>
              </a:rPr>
              <a:t>Would You Rather?</a:t>
            </a:r>
            <a:endParaRPr lang="en-US" sz="7200" b="1">
              <a:solidFill>
                <a:schemeClr val="bg1"/>
              </a:solidFill>
            </a:endParaRPr>
          </a:p>
        </p:txBody>
      </p:sp>
    </p:spTree>
    <p:extLst>
      <p:ext uri="{BB962C8B-B14F-4D97-AF65-F5344CB8AC3E}">
        <p14:creationId xmlns:p14="http://schemas.microsoft.com/office/powerpoint/2010/main" val="3422081225"/>
      </p:ext>
    </p:extLst>
  </p:cSld>
  <p:clrMapOvr>
    <a:masterClrMapping/>
  </p:clrMapOvr>
</p:sld>
</file>

<file path=ppt/theme/theme1.xml><?xml version="1.0" encoding="utf-8"?>
<a:theme xmlns:a="http://schemas.openxmlformats.org/drawingml/2006/main" name="Theme1">
  <a:themeElements>
    <a:clrScheme name="Simple Light">
      <a:dk1>
        <a:srgbClr val="330E00"/>
      </a:dk1>
      <a:lt1>
        <a:srgbClr val="F79F7D"/>
      </a:lt1>
      <a:dk2>
        <a:srgbClr val="FFF3F0"/>
      </a:dk2>
      <a:lt2>
        <a:srgbClr val="77D4D8"/>
      </a:lt2>
      <a:accent1>
        <a:srgbClr val="B0EABC"/>
      </a:accent1>
      <a:accent2>
        <a:srgbClr val="E5FFEA"/>
      </a:accent2>
      <a:accent3>
        <a:srgbClr val="FFFFFF"/>
      </a:accent3>
      <a:accent4>
        <a:srgbClr val="FFFFFF"/>
      </a:accent4>
      <a:accent5>
        <a:srgbClr val="FFFFFF"/>
      </a:accent5>
      <a:accent6>
        <a:srgbClr val="FFFFFF"/>
      </a:accent6>
      <a:hlink>
        <a:srgbClr val="330E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A6E193B3-12F1-7E47-A0DF-DEFD90F4317C}" vid="{F6242AEE-B858-4B45-A722-DC30C752C1A3}"/>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udent">
  <a:themeElements>
    <a:clrScheme name="Simple Light">
      <a:dk1>
        <a:srgbClr val="D1C747"/>
      </a:dk1>
      <a:lt1>
        <a:srgbClr val="FFFFFF"/>
      </a:lt1>
      <a:dk2>
        <a:srgbClr val="595959"/>
      </a:dk2>
      <a:lt2>
        <a:srgbClr val="EEEEEE"/>
      </a:lt2>
      <a:accent1>
        <a:srgbClr val="C5E8E7"/>
      </a:accent1>
      <a:accent2>
        <a:srgbClr val="E04B5D"/>
      </a:accent2>
      <a:accent3>
        <a:srgbClr val="E9DD4B"/>
      </a:accent3>
      <a:accent4>
        <a:srgbClr val="4CA5A0"/>
      </a:accent4>
      <a:accent5>
        <a:srgbClr val="DB6571"/>
      </a:accent5>
      <a:accent6>
        <a:srgbClr val="277C74"/>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udent" id="{8A275E40-CF2E-B144-88A1-AF8F9AE00AA6}" vid="{2753A853-B659-1642-888C-FBBFD5318936}"/>
    </a:ext>
  </a:extLst>
</a:theme>
</file>

<file path=ppt/theme/theme4.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x Ed">
  <a:themeElements>
    <a:clrScheme name="Simple Light">
      <a:dk1>
        <a:srgbClr val="000000"/>
      </a:dk1>
      <a:lt1>
        <a:srgbClr val="FFFFFF"/>
      </a:lt1>
      <a:dk2>
        <a:srgbClr val="FCCDC8"/>
      </a:dk2>
      <a:lt2>
        <a:srgbClr val="FFA396"/>
      </a:lt2>
      <a:accent1>
        <a:srgbClr val="F97769"/>
      </a:accent1>
      <a:accent2>
        <a:srgbClr val="C93227"/>
      </a:accent2>
      <a:accent3>
        <a:srgbClr val="ABBBC6"/>
      </a:accent3>
      <a:accent4>
        <a:srgbClr val="7C8C99"/>
      </a:accent4>
      <a:accent5>
        <a:srgbClr val="5E6F7A"/>
      </a:accent5>
      <a:accent6>
        <a:srgbClr val="31424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x Ed" id="{B12F0B8F-8FDE-844A-A9BB-1BAA8D79E819}" vid="{3F74FD46-9D00-964F-870A-37C5A98E9223}"/>
    </a:ext>
  </a:extLst>
</a:theme>
</file>

<file path=ppt/theme/theme6.xml><?xml version="1.0" encoding="utf-8"?>
<a:theme xmlns:a="http://schemas.openxmlformats.org/drawingml/2006/main" name="2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DB0577A125104D8336BDA7C0893C27" ma:contentTypeVersion="9" ma:contentTypeDescription="Create a new document." ma:contentTypeScope="" ma:versionID="6c5a4adca6f233148e78af02e60b6ead">
  <xsd:schema xmlns:xsd="http://www.w3.org/2001/XMLSchema" xmlns:xs="http://www.w3.org/2001/XMLSchema" xmlns:p="http://schemas.microsoft.com/office/2006/metadata/properties" xmlns:ns2="b8520b14-0af8-438c-bcde-5dfc9ac228bc" xmlns:ns3="42e01bdc-b2c4-488e-82af-fcc612072280" targetNamespace="http://schemas.microsoft.com/office/2006/metadata/properties" ma:root="true" ma:fieldsID="013717fe20e8f16e19b27ad258aab76d" ns2:_="" ns3:_="">
    <xsd:import namespace="b8520b14-0af8-438c-bcde-5dfc9ac228bc"/>
    <xsd:import namespace="42e01bdc-b2c4-488e-82af-fcc61207228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520b14-0af8-438c-bcde-5dfc9ac22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a1ab900-2ec0-4401-a445-b65711cd6e0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e01bdc-b2c4-488e-82af-fcc61207228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74b133d-b10e-4628-9ed0-35d82805bf0d}" ma:internalName="TaxCatchAll" ma:showField="CatchAllData" ma:web="42e01bdc-b2c4-488e-82af-fcc6120722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8520b14-0af8-438c-bcde-5dfc9ac228bc">
      <Terms xmlns="http://schemas.microsoft.com/office/infopath/2007/PartnerControls"/>
    </lcf76f155ced4ddcb4097134ff3c332f>
    <TaxCatchAll xmlns="42e01bdc-b2c4-488e-82af-fcc61207228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56A4E5-94E9-4827-9163-9B24A410DE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520b14-0af8-438c-bcde-5dfc9ac228bc"/>
    <ds:schemaRef ds:uri="42e01bdc-b2c4-488e-82af-fcc612072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D87FE9-E439-4665-9687-74D6FE5B3446}">
  <ds:schemaRefs>
    <ds:schemaRef ds:uri="42e01bdc-b2c4-488e-82af-fcc612072280"/>
    <ds:schemaRef ds:uri="b8520b14-0af8-438c-bcde-5dfc9ac228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911633-8B78-439E-BE57-C24C1D2CAB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0</TotalTime>
  <Words>5708</Words>
  <Application>Microsoft Office PowerPoint</Application>
  <PresentationFormat>Widescreen</PresentationFormat>
  <Paragraphs>1003</Paragraphs>
  <Slides>159</Slides>
  <Notes>146</Notes>
  <HiddenSlides>0</HiddenSlides>
  <MMClips>0</MMClips>
  <ScaleCrop>false</ScaleCrop>
  <HeadingPairs>
    <vt:vector size="4" baseType="variant">
      <vt:variant>
        <vt:lpstr>Theme</vt:lpstr>
      </vt:variant>
      <vt:variant>
        <vt:i4>7</vt:i4>
      </vt:variant>
      <vt:variant>
        <vt:lpstr>Slide Titles</vt:lpstr>
      </vt:variant>
      <vt:variant>
        <vt:i4>159</vt:i4>
      </vt:variant>
    </vt:vector>
  </HeadingPairs>
  <TitlesOfParts>
    <vt:vector size="166" baseType="lpstr">
      <vt:lpstr>Theme1</vt:lpstr>
      <vt:lpstr>Slidesgo Final Pages</vt:lpstr>
      <vt:lpstr>Student</vt:lpstr>
      <vt:lpstr>1_Slidesgo Final Pages</vt:lpstr>
      <vt:lpstr>Sex Ed</vt:lpstr>
      <vt:lpstr>2_Slidesgo Final Pages</vt:lpstr>
      <vt:lpstr>Crop</vt:lpstr>
      <vt:lpstr>Intro to  Transition Bell Ringers </vt:lpstr>
      <vt:lpstr>PowerPoint Presentation</vt:lpstr>
      <vt:lpstr>PowerPoint Presentation</vt:lpstr>
      <vt:lpstr>PowerPoint Presentation</vt:lpstr>
      <vt:lpstr>PowerPoint Presentation</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All About Me</vt:lpstr>
      <vt:lpstr>Taking care of myself</vt:lpstr>
      <vt:lpstr>Taking Care of Myself</vt:lpstr>
      <vt:lpstr>Taking Care of Myself</vt:lpstr>
      <vt:lpstr>Taking Care of Myself</vt:lpstr>
      <vt:lpstr>Taking Care of Myself</vt:lpstr>
      <vt:lpstr>Taking Care of Myself</vt:lpstr>
      <vt:lpstr>Taking Care of Myself</vt:lpstr>
      <vt:lpstr>Taking Care of Myself</vt:lpstr>
      <vt:lpstr>Taking Care of Myself</vt:lpstr>
      <vt:lpstr>Taking Care of Myself</vt:lpstr>
      <vt:lpstr>Taking Care of Myself</vt:lpstr>
      <vt:lpstr>Taking Care of Myself</vt:lpstr>
      <vt:lpstr>Taking Care of Myself</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Understanding Money</vt:lpstr>
      <vt:lpstr>Who I want  to be</vt:lpstr>
      <vt:lpstr>Who I Want To Be</vt:lpstr>
      <vt:lpstr>Who I Want To Be</vt:lpstr>
      <vt:lpstr>PowerPoint Presentation</vt:lpstr>
      <vt:lpstr>PowerPoint Presentation</vt:lpstr>
      <vt:lpstr>Who I Want To Be</vt:lpstr>
      <vt:lpstr>Who I Want To Be</vt:lpstr>
      <vt:lpstr>Who I Want To Be</vt:lpstr>
      <vt:lpstr>Who I Want To Be</vt:lpstr>
      <vt:lpstr>PowerPoint Presentation</vt:lpstr>
      <vt:lpstr>Who I Want To Be</vt:lpstr>
      <vt:lpstr>Who I Want To Be</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Would You Rather?</vt:lpstr>
      <vt:lpstr>What would  you do? </vt:lpstr>
      <vt:lpstr>What Would You Do?</vt:lpstr>
      <vt:lpstr>What Would You Do?</vt:lpstr>
      <vt:lpstr>What Would You Do?</vt:lpstr>
      <vt:lpstr>What Would You Do?</vt:lpstr>
      <vt:lpstr>What Would You Do?</vt:lpstr>
      <vt:lpstr>What Would You Do?</vt:lpstr>
      <vt:lpstr>What Would You Do?</vt:lpstr>
      <vt:lpstr>PowerPoint Presentation</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What Would You Do?</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Relationships With Others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Bellringers for Morning Meetings</dc:title>
  <dc:creator>Jolliff, Christy M.</dc:creator>
  <cp:lastModifiedBy>Pratt, Peighton E.</cp:lastModifiedBy>
  <cp:revision>2</cp:revision>
  <dcterms:created xsi:type="dcterms:W3CDTF">2023-02-06T18:13:42Z</dcterms:created>
  <dcterms:modified xsi:type="dcterms:W3CDTF">2023-09-04T20:09:02Z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0x01010071DB0577A125104D8336BDA7C0893C27</vt:lpwstr>
  </property>
  <property fmtid="{D5CDD505-2E9C-101B-9397-08002B2CF9AE}" pid="3" name="Order">
    <vt:r8>50100</vt:r8>
  </property>
  <property fmtid="{D5CDD505-2E9C-101B-9397-08002B2CF9AE}" pid="4" name="_ExtendedDescription">
    <vt:lpwstr/>
  </property>
  <property fmtid="{D5CDD505-2E9C-101B-9397-08002B2CF9AE}" pid="5" name="_CopySource">
    <vt:lpwstr>https://sooners-my.sharepoint.com/personal/peighton_pratt_ou_edu/Documents/Works In Progress/Writing Time (C&amp;P)/Elementary BR.pptx</vt:lpwstr>
  </property>
</Properties>
</file>