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9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30DC5-66D6-4671-A221-CD07D0DF90CC}" type="datetimeFigureOut">
              <a:rPr lang="en-US" smtClean="0"/>
              <a:pPr/>
              <a:t>10/10/14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3CDB3-3480-4915-AE93-25BF5E78C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30DC5-66D6-4671-A221-CD07D0DF90CC}" type="datetimeFigureOut">
              <a:rPr lang="en-US" smtClean="0"/>
              <a:pPr/>
              <a:t>10/10/14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3CDB3-3480-4915-AE93-25BF5E78C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30DC5-66D6-4671-A221-CD07D0DF90CC}" type="datetimeFigureOut">
              <a:rPr lang="en-US" smtClean="0"/>
              <a:pPr/>
              <a:t>10/10/14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3CDB3-3480-4915-AE93-25BF5E78C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30DC5-66D6-4671-A221-CD07D0DF90CC}" type="datetimeFigureOut">
              <a:rPr lang="en-US" smtClean="0"/>
              <a:pPr/>
              <a:t>10/10/14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3CDB3-3480-4915-AE93-25BF5E78C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30DC5-66D6-4671-A221-CD07D0DF90CC}" type="datetimeFigureOut">
              <a:rPr lang="en-US" smtClean="0"/>
              <a:pPr/>
              <a:t>10/10/14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3CDB3-3480-4915-AE93-25BF5E78C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30DC5-66D6-4671-A221-CD07D0DF90CC}" type="datetimeFigureOut">
              <a:rPr lang="en-US" smtClean="0"/>
              <a:pPr/>
              <a:t>10/10/14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3CDB3-3480-4915-AE93-25BF5E78C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30DC5-66D6-4671-A221-CD07D0DF90CC}" type="datetimeFigureOut">
              <a:rPr lang="en-US" smtClean="0"/>
              <a:pPr/>
              <a:t>10/10/14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3CDB3-3480-4915-AE93-25BF5E78C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30DC5-66D6-4671-A221-CD07D0DF90CC}" type="datetimeFigureOut">
              <a:rPr lang="en-US" smtClean="0"/>
              <a:pPr/>
              <a:t>10/10/14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3CDB3-3480-4915-AE93-25BF5E78C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30DC5-66D6-4671-A221-CD07D0DF90CC}" type="datetimeFigureOut">
              <a:rPr lang="en-US" smtClean="0"/>
              <a:pPr/>
              <a:t>10/10/14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3CDB3-3480-4915-AE93-25BF5E78C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30DC5-66D6-4671-A221-CD07D0DF90CC}" type="datetimeFigureOut">
              <a:rPr lang="en-US" smtClean="0"/>
              <a:pPr/>
              <a:t>10/10/14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3CDB3-3480-4915-AE93-25BF5E78C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30DC5-66D6-4671-A221-CD07D0DF90CC}" type="datetimeFigureOut">
              <a:rPr lang="en-US" smtClean="0"/>
              <a:pPr/>
              <a:t>10/10/14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3CDB3-3480-4915-AE93-25BF5E78C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30DC5-66D6-4671-A221-CD07D0DF90CC}" type="datetimeFigureOut">
              <a:rPr lang="en-US" smtClean="0"/>
              <a:pPr/>
              <a:t>10/10/14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3CDB3-3480-4915-AE93-25BF5E78C2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Relationship Id="rId3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gif"/><Relationship Id="rId3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Learning About Special Education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362200" y="6248400"/>
            <a:ext cx="4648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ME! Lessons for Teaching Self-Awareness and Self-Advocacy – Updated 9/14</a:t>
            </a:r>
            <a:endParaRPr lang="en-US" sz="1100" dirty="0"/>
          </a:p>
          <a:p>
            <a:pPr algn="ctr"/>
            <a:r>
              <a:rPr lang="en-US" sz="1100" i="1" dirty="0"/>
              <a:t>© 2015 Board of Regents of The University of </a:t>
            </a:r>
            <a:r>
              <a:rPr lang="en-US" sz="1100" i="1" dirty="0" smtClean="0"/>
              <a:t>Oklahoma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Eligibility Meeting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Meeting held to review student test scores and other information to determine if a student qualifies for special education 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5122" name="Picture 2" descr="http://www.pageoneblog.com/wp-content/uploads/2011/07/seo-hel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3352800"/>
            <a:ext cx="3986340" cy="26993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Annual Review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Annual (year) </a:t>
            </a:r>
          </a:p>
          <a:p>
            <a:pPr>
              <a:buFontTx/>
              <a:buChar char="-"/>
            </a:pPr>
            <a:r>
              <a:rPr lang="en-US" dirty="0" smtClean="0"/>
              <a:t>A yearly meeting held to review a student’s IEP and progress made </a:t>
            </a:r>
          </a:p>
          <a:p>
            <a:pPr>
              <a:buFontTx/>
              <a:buChar char="-"/>
            </a:pPr>
            <a:endParaRPr lang="en-US" dirty="0" smtClean="0"/>
          </a:p>
        </p:txBody>
      </p:sp>
      <p:pic>
        <p:nvPicPr>
          <p:cNvPr id="4098" name="Picture 2" descr="http://incompetech.com/beta/cal-yearly/year_preview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2784456"/>
            <a:ext cx="2500596" cy="38544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Reevaluation Meeting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meeting held every 3 years to review new testing results, IEP, and testing results </a:t>
            </a:r>
          </a:p>
          <a:p>
            <a:endParaRPr lang="en-US" dirty="0"/>
          </a:p>
        </p:txBody>
      </p:sp>
      <p:pic>
        <p:nvPicPr>
          <p:cNvPr id="4" name="Picture 2" descr="http://incompetech.com/beta/cal-yearly/year_preview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2667000"/>
            <a:ext cx="2500596" cy="3854470"/>
          </a:xfrm>
          <a:prstGeom prst="rect">
            <a:avLst/>
          </a:prstGeom>
          <a:noFill/>
        </p:spPr>
      </p:pic>
      <p:pic>
        <p:nvPicPr>
          <p:cNvPr id="5" name="Picture 2" descr="http://incompetech.com/beta/cal-yearly/year_preview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2743200"/>
            <a:ext cx="2500596" cy="3854470"/>
          </a:xfrm>
          <a:prstGeom prst="rect">
            <a:avLst/>
          </a:prstGeom>
          <a:noFill/>
        </p:spPr>
      </p:pic>
      <p:pic>
        <p:nvPicPr>
          <p:cNvPr id="6" name="Picture 2" descr="http://incompetech.com/beta/cal-yearly/year_preview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2743200"/>
            <a:ext cx="2500596" cy="38544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 Meeting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meeting held to discuss and plan for a students future. </a:t>
            </a:r>
            <a:endParaRPr lang="en-US" dirty="0"/>
          </a:p>
        </p:txBody>
      </p:sp>
      <p:pic>
        <p:nvPicPr>
          <p:cNvPr id="2050" name="Picture 2" descr="http://www.sandi.net/cms/lib/CA01001235/Centricity/Domain/7991/graduation_pictu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3352800"/>
            <a:ext cx="2857500" cy="2314575"/>
          </a:xfrm>
          <a:prstGeom prst="rect">
            <a:avLst/>
          </a:prstGeom>
          <a:noFill/>
        </p:spPr>
      </p:pic>
      <p:pic>
        <p:nvPicPr>
          <p:cNvPr id="2052" name="Picture 4" descr="http://chronicle.com/blogs/brainstorm/files/2011/05/QuestionMark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0" y="2133600"/>
            <a:ext cx="3705225" cy="36766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Exit Meeting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Meeting held before graduation to review student progress and discontinue special education services </a:t>
            </a:r>
            <a:endParaRPr lang="en-US" dirty="0"/>
          </a:p>
        </p:txBody>
      </p:sp>
      <p:pic>
        <p:nvPicPr>
          <p:cNvPr id="1026" name="Picture 2" descr="http://fearlesscompetitor.com/site/wp-content/uploads/2011/05/goodby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743200"/>
            <a:ext cx="3752850" cy="3810000"/>
          </a:xfrm>
          <a:prstGeom prst="rect">
            <a:avLst/>
          </a:prstGeom>
          <a:noFill/>
        </p:spPr>
      </p:pic>
      <p:pic>
        <p:nvPicPr>
          <p:cNvPr id="1028" name="Picture 4" descr="http://www.martyestes.com/wp-content/uploads/2011/12/Good_by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3505200"/>
            <a:ext cx="3251200" cy="243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Acronyms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word formed from the first letter of several words </a:t>
            </a:r>
          </a:p>
          <a:p>
            <a:pPr>
              <a:buNone/>
            </a:pPr>
            <a:r>
              <a:rPr lang="en-US" dirty="0" smtClean="0"/>
              <a:t>Example </a:t>
            </a:r>
          </a:p>
          <a:p>
            <a:pPr>
              <a:buNone/>
            </a:pPr>
            <a:r>
              <a:rPr lang="en-US" dirty="0" smtClean="0"/>
              <a:t>Laugh </a:t>
            </a:r>
          </a:p>
          <a:p>
            <a:pPr>
              <a:buNone/>
            </a:pPr>
            <a:r>
              <a:rPr lang="en-US" dirty="0" smtClean="0"/>
              <a:t>Out </a:t>
            </a:r>
          </a:p>
          <a:p>
            <a:pPr>
              <a:buNone/>
            </a:pPr>
            <a:r>
              <a:rPr lang="en-US" dirty="0" smtClean="0"/>
              <a:t>Loud </a:t>
            </a:r>
          </a:p>
          <a:p>
            <a:pPr>
              <a:buNone/>
            </a:pPr>
            <a:r>
              <a:rPr lang="en-US" dirty="0" smtClean="0"/>
              <a:t>Other Examples? 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Most Common in Special 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IEP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	I- Individual                     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	E- Education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	P- Plan </a:t>
            </a:r>
          </a:p>
          <a:p>
            <a:pPr>
              <a:buNone/>
            </a:pPr>
            <a:r>
              <a:rPr lang="en-US" dirty="0" smtClean="0"/>
              <a:t> </a:t>
            </a:r>
          </a:p>
        </p:txBody>
      </p:sp>
      <p:pic>
        <p:nvPicPr>
          <p:cNvPr id="12290" name="Picture 2" descr="http://4.bp.blogspot.com/-QkWLpmkyFzA/TaJ8a40fVEI/AAAAAAAAAEk/cyF6cmVL5HI/s1600/all-about-me-bo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676400"/>
            <a:ext cx="1362075" cy="1533024"/>
          </a:xfrm>
          <a:prstGeom prst="rect">
            <a:avLst/>
          </a:prstGeom>
          <a:noFill/>
        </p:spPr>
      </p:pic>
      <p:pic>
        <p:nvPicPr>
          <p:cNvPr id="12292" name="Picture 4" descr="http://www.clipartpal.com/_thumbs/pd/education/notebook_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3352800"/>
            <a:ext cx="1143000" cy="1108710"/>
          </a:xfrm>
          <a:prstGeom prst="rect">
            <a:avLst/>
          </a:prstGeom>
          <a:noFill/>
        </p:spPr>
      </p:pic>
      <p:pic>
        <p:nvPicPr>
          <p:cNvPr id="12294" name="Picture 6" descr="http://www.basaltfire.org/wp/wp-content/uploads/2010/08/escap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91000" y="4648200"/>
            <a:ext cx="2400300" cy="13989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 –individuals (with)</a:t>
            </a:r>
          </a:p>
          <a:p>
            <a:r>
              <a:rPr lang="en-US" dirty="0" smtClean="0"/>
              <a:t>D- disabilities </a:t>
            </a:r>
          </a:p>
          <a:p>
            <a:r>
              <a:rPr lang="en-US" dirty="0" smtClean="0"/>
              <a:t>E- education </a:t>
            </a:r>
          </a:p>
          <a:p>
            <a:r>
              <a:rPr lang="en-US" dirty="0" smtClean="0"/>
              <a:t>A- act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 federal law that requires schools to provide special education to students with disabilities  </a:t>
            </a:r>
            <a:endParaRPr lang="en-US" dirty="0"/>
          </a:p>
        </p:txBody>
      </p:sp>
      <p:pic>
        <p:nvPicPr>
          <p:cNvPr id="4" name="Picture 2" descr="http://4.bp.blogspot.com/-QkWLpmkyFzA/TaJ8a40fVEI/AAAAAAAAAEk/cyF6cmVL5HI/s1600/all-about-me-bo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295400"/>
            <a:ext cx="1362075" cy="1533024"/>
          </a:xfrm>
          <a:prstGeom prst="rect">
            <a:avLst/>
          </a:prstGeom>
          <a:noFill/>
        </p:spPr>
      </p:pic>
      <p:pic>
        <p:nvPicPr>
          <p:cNvPr id="11266" name="Picture 2" descr="http://upload.wikimedia.org/wikipedia/commons/3/38/Disability_symbols_1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1371600"/>
            <a:ext cx="1905001" cy="1905001"/>
          </a:xfrm>
          <a:prstGeom prst="rect">
            <a:avLst/>
          </a:prstGeom>
          <a:noFill/>
        </p:spPr>
      </p:pic>
      <p:pic>
        <p:nvPicPr>
          <p:cNvPr id="6" name="Picture 4" descr="http://www.clipartpal.com/_thumbs/pd/education/notebook_0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0400" y="2743200"/>
            <a:ext cx="1143000" cy="1108710"/>
          </a:xfrm>
          <a:prstGeom prst="rect">
            <a:avLst/>
          </a:prstGeom>
          <a:noFill/>
        </p:spPr>
      </p:pic>
      <p:pic>
        <p:nvPicPr>
          <p:cNvPr id="11268" name="Picture 4" descr="http://www.aaas.org/spp/sfrl/projects/accesstodata/pictures/ip%20-%20arkansas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51882">
            <a:off x="4572000" y="3200400"/>
            <a:ext cx="1495425" cy="15322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Goals/Objectives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Goals are things you, your family, and the school plan for you to achieve and these are written in your IEP </a:t>
            </a:r>
          </a:p>
          <a:p>
            <a:pPr>
              <a:buNone/>
            </a:pPr>
            <a:r>
              <a:rPr lang="en-US" dirty="0" smtClean="0"/>
              <a:t>Example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Given an 8</a:t>
            </a:r>
            <a:r>
              <a:rPr lang="en-US" baseline="30000" dirty="0" smtClean="0"/>
              <a:t>th</a:t>
            </a:r>
            <a:r>
              <a:rPr lang="en-US" dirty="0" smtClean="0"/>
              <a:t> grade passage, Pauline will answer 8 out of 10 comprehension questions correctly.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Objective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Steps to reaching your goal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Example</a:t>
            </a:r>
          </a:p>
          <a:p>
            <a:pPr>
              <a:buNone/>
            </a:pPr>
            <a:r>
              <a:rPr lang="en-US" dirty="0" smtClean="0"/>
              <a:t>By the end of the first nine weeks, given an 8</a:t>
            </a:r>
            <a:r>
              <a:rPr lang="en-US" baseline="30000" dirty="0" smtClean="0"/>
              <a:t>th</a:t>
            </a:r>
            <a:r>
              <a:rPr lang="en-US" dirty="0" smtClean="0"/>
              <a:t> grade passage Pauline will answer 5 out of 10 comprehension questions correctly.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**Accommodations**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Changes made to HOW a student completes his/her work. </a:t>
            </a:r>
          </a:p>
          <a:p>
            <a:pPr>
              <a:buNone/>
            </a:pPr>
            <a:r>
              <a:rPr lang="en-US" u="sng" dirty="0" smtClean="0"/>
              <a:t>Example </a:t>
            </a:r>
          </a:p>
          <a:p>
            <a:pPr>
              <a:buNone/>
            </a:pPr>
            <a:r>
              <a:rPr lang="en-US" dirty="0" smtClean="0"/>
              <a:t>-Extended Time </a:t>
            </a:r>
          </a:p>
          <a:p>
            <a:pPr>
              <a:buNone/>
            </a:pPr>
            <a:r>
              <a:rPr lang="en-US" dirty="0" smtClean="0"/>
              <a:t>-Read aloud</a:t>
            </a:r>
          </a:p>
          <a:p>
            <a:pPr>
              <a:buNone/>
            </a:pPr>
            <a:r>
              <a:rPr lang="en-US" dirty="0" smtClean="0"/>
              <a:t>-Separate Setting 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8194" name="Picture 2" descr="http://remodelista.com/img/sub/uimg/janet/12-2010/pugg-wall-clock-lar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438400"/>
            <a:ext cx="3584864" cy="35052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Modifications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Changes to WHAT a student is expected to do. </a:t>
            </a:r>
          </a:p>
          <a:p>
            <a:pPr>
              <a:buNone/>
            </a:pPr>
            <a:r>
              <a:rPr lang="en-US" u="sng" dirty="0" smtClean="0"/>
              <a:t>Example </a:t>
            </a:r>
          </a:p>
          <a:p>
            <a:pPr>
              <a:buNone/>
            </a:pPr>
            <a:r>
              <a:rPr lang="en-US" dirty="0" smtClean="0"/>
              <a:t>-OCS curriculum, Regular Curriculum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71800"/>
            <a:ext cx="8229600" cy="1143000"/>
          </a:xfrm>
        </p:spPr>
        <p:txBody>
          <a:bodyPr/>
          <a:lstStyle/>
          <a:p>
            <a:r>
              <a:rPr lang="en-US" dirty="0" smtClean="0"/>
              <a:t>TYPES of MEETINGS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279</Words>
  <Application>Microsoft Macintosh PowerPoint</Application>
  <PresentationFormat>On-screen Show (4:3)</PresentationFormat>
  <Paragraphs>58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Learning About Special Education </vt:lpstr>
      <vt:lpstr>Acronyms </vt:lpstr>
      <vt:lpstr>Most Common in Special Ed</vt:lpstr>
      <vt:lpstr>IDEA </vt:lpstr>
      <vt:lpstr>Goals/Objectives </vt:lpstr>
      <vt:lpstr>Objective </vt:lpstr>
      <vt:lpstr>**Accommodations** </vt:lpstr>
      <vt:lpstr>Modifications </vt:lpstr>
      <vt:lpstr>TYPES of MEETINGS </vt:lpstr>
      <vt:lpstr>Eligibility Meeting </vt:lpstr>
      <vt:lpstr>Annual Review </vt:lpstr>
      <vt:lpstr>Reevaluation Meeting </vt:lpstr>
      <vt:lpstr>Transition Meeting </vt:lpstr>
      <vt:lpstr>Exit Meeting </vt:lpstr>
    </vt:vector>
  </TitlesOfParts>
  <Company>HCPS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About Special Education </dc:title>
  <dc:creator>HCPS</dc:creator>
  <cp:lastModifiedBy>Donna Willis</cp:lastModifiedBy>
  <cp:revision>10</cp:revision>
  <dcterms:created xsi:type="dcterms:W3CDTF">2012-02-14T19:36:59Z</dcterms:created>
  <dcterms:modified xsi:type="dcterms:W3CDTF">2014-10-10T19:44:17Z</dcterms:modified>
</cp:coreProperties>
</file>