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8E536-1AD1-486F-807B-67E7F9688773}" type="datetimeFigureOut">
              <a:rPr lang="en-US" smtClean="0"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47136-4DFD-461B-B879-A371D8492E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Section 504 and ADA</a:t>
            </a:r>
            <a:br>
              <a:rPr lang="en-US" dirty="0" smtClean="0"/>
            </a:br>
            <a:r>
              <a:rPr lang="en-US" dirty="0" smtClean="0"/>
              <a:t>After High School 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0015" y="6120446"/>
            <a:ext cx="4167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/>
              <a:t>ME! Lessons for Teaching Self-Awareness and Self-Advocacy – Updated 9/14</a:t>
            </a:r>
            <a:endParaRPr lang="en-US" sz="1000" dirty="0"/>
          </a:p>
          <a:p>
            <a:r>
              <a:rPr lang="en-US" sz="1000" i="1" dirty="0"/>
              <a:t>© 2015 Board of Regents of The University of Oklahoma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504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Anti-Discrimination law </a:t>
            </a:r>
          </a:p>
          <a:p>
            <a:r>
              <a:rPr lang="en-US" dirty="0" smtClean="0"/>
              <a:t>Schools can not discriminate against students for having a disability </a:t>
            </a:r>
          </a:p>
          <a:p>
            <a:r>
              <a:rPr lang="en-US" dirty="0" smtClean="0"/>
              <a:t>Schools must provide students with disabilities </a:t>
            </a:r>
            <a:r>
              <a:rPr lang="en-US" b="1" dirty="0" smtClean="0"/>
              <a:t>access </a:t>
            </a:r>
            <a:r>
              <a:rPr lang="en-US" dirty="0" smtClean="0"/>
              <a:t>to education </a:t>
            </a:r>
          </a:p>
          <a:p>
            <a:pPr>
              <a:buNone/>
            </a:pPr>
            <a:r>
              <a:rPr lang="en-US" dirty="0" smtClean="0"/>
              <a:t>Example</a:t>
            </a:r>
          </a:p>
          <a:p>
            <a:pPr>
              <a:buNone/>
            </a:pPr>
            <a:r>
              <a:rPr lang="en-US" dirty="0" smtClean="0"/>
              <a:t>-Access=accommodations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</a:t>
            </a:r>
            <a:r>
              <a:rPr lang="en-US" dirty="0" smtClean="0"/>
              <a:t>merican with </a:t>
            </a:r>
            <a:r>
              <a:rPr lang="en-US" b="1" dirty="0" smtClean="0"/>
              <a:t>D</a:t>
            </a:r>
            <a:r>
              <a:rPr lang="en-US" dirty="0" smtClean="0"/>
              <a:t>isabilities </a:t>
            </a:r>
            <a:r>
              <a:rPr lang="en-US" b="1" dirty="0" smtClean="0"/>
              <a:t>A</a:t>
            </a:r>
            <a:r>
              <a:rPr lang="en-US" dirty="0" smtClean="0"/>
              <a:t>ct </a:t>
            </a:r>
          </a:p>
          <a:p>
            <a:r>
              <a:rPr lang="en-US" dirty="0" smtClean="0"/>
              <a:t>Civil rights law, anti-discrimination law </a:t>
            </a:r>
          </a:p>
          <a:p>
            <a:r>
              <a:rPr lang="en-US" dirty="0" smtClean="0"/>
              <a:t>Requires places to accessible to people with disabilities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 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Define Accommodation and Modification </a:t>
            </a:r>
          </a:p>
          <a:p>
            <a:pPr marL="514350" indent="-514350"/>
            <a:r>
              <a:rPr lang="en-US" dirty="0" smtClean="0"/>
              <a:t>Give an example of each </a:t>
            </a:r>
          </a:p>
          <a:p>
            <a:pPr marL="514350" indent="-514350"/>
            <a:r>
              <a:rPr lang="en-US" dirty="0" smtClean="0"/>
              <a:t>Do you have a right to accommodations and modifications?</a:t>
            </a:r>
          </a:p>
          <a:p>
            <a:pPr marL="514350" indent="-514350"/>
            <a:r>
              <a:rPr lang="en-US" dirty="0" smtClean="0"/>
              <a:t>Do college students have a right to accommodations and modifications?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114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Section 504 and ADA After High School  </vt:lpstr>
      <vt:lpstr>Section 504 </vt:lpstr>
      <vt:lpstr>ADA </vt:lpstr>
      <vt:lpstr>Partner Work </vt:lpstr>
    </vt:vector>
  </TitlesOfParts>
  <Company>HCPS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504 and ADA After High School  </dc:title>
  <dc:creator>HCPS</dc:creator>
  <cp:lastModifiedBy>Donna Willis</cp:lastModifiedBy>
  <cp:revision>4</cp:revision>
  <dcterms:created xsi:type="dcterms:W3CDTF">2012-03-02T17:00:01Z</dcterms:created>
  <dcterms:modified xsi:type="dcterms:W3CDTF">2014-10-17T19:30:34Z</dcterms:modified>
</cp:coreProperties>
</file>