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9380A-15BB-4FAB-8A8E-302C9ACB0B51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D70C4-3BA4-4B41-814D-83759CB27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59E3-7C43-460C-8B70-89F3CE2BB579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A9809-0055-4F01-8317-714804C05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A43D-7F86-4CF9-9572-77CDED469707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886B2-6204-49A3-B87B-3669B2A0A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C74E2-7129-482A-A8AD-C7BF008E9D72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56599-AC4B-48F9-A6E1-F17F3EFC7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E7CE2-3797-4381-BE04-59CA2445DB48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4583D-BC2D-43A0-B167-C166D0F86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20362-6453-42F6-87C3-9166C1A2DB2E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EFBF-9B95-460C-A7F5-3BE279F84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8816-381D-4518-8047-41DC141E3043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ADC3E-EFC0-4D56-92C4-C12DA0D6F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36C0F-19CE-4EED-8233-FF2FD862D372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A096D-AF8F-42C9-95B8-DFDE273A7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0FF99-8C54-45BC-B319-DC0DBC700B26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25695-296D-4A8E-A4F3-9C43DABE5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D249-954C-4C5B-A003-0BC3EE468F64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E6678-CD23-4DAE-ABDA-8C36AE37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94F-B8AA-4BEE-B638-E2103D42B1BE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7D703-952C-4273-A887-808892664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2290252-655A-46D7-9094-C7872CCC1725}" type="datetimeFigureOut">
              <a:rPr lang="en-US"/>
              <a:pPr>
                <a:defRPr/>
              </a:pPr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662AB42-7CBA-4FAA-8A9B-1D76350CA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6" r:id="rId3"/>
    <p:sldLayoutId id="2147483691" r:id="rId4"/>
    <p:sldLayoutId id="2147483692" r:id="rId5"/>
    <p:sldLayoutId id="2147483693" r:id="rId6"/>
    <p:sldLayoutId id="2147483697" r:id="rId7"/>
    <p:sldLayoutId id="2147483698" r:id="rId8"/>
    <p:sldLayoutId id="2147483699" r:id="rId9"/>
    <p:sldLayoutId id="2147483694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347FD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8064A2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4BACC6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 and Responsibilities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6248400"/>
            <a:ext cx="4627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ME! Lessons for Teaching Self-Awareness and Self-Advocacy – Updated 9/14</a:t>
            </a:r>
            <a:endParaRPr lang="en-US" sz="1000" dirty="0"/>
          </a:p>
          <a:p>
            <a:r>
              <a:rPr lang="en-US" sz="1000" i="1" dirty="0"/>
              <a:t>© 2015 Board of Regents of The University of Oklahoma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Review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Modifications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Changes to the work students must complete.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Ex. Answering one essay question instead of all of them on a test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Modifications list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Individual Activity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IDEA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Individuals with Disabilities Act </a:t>
            </a:r>
          </a:p>
          <a:p>
            <a:r>
              <a:rPr lang="en-US" smtClean="0"/>
              <a:t>A law created to help protect the education rights of students with disabilities.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Something that is due to a person by law. Examples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voting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getting an education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-owning property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Responsibilities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Things you are accountable for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Examples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paying your bills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-getting to your job on time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-turning in school work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Group Work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People who are responsible_____________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ex.- do not blame others for their poor choices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People who are not responsible ___________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ex.- blame others for their mistakes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Group Work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Common excuses for not taking responsibility for ones actions: </a:t>
            </a:r>
          </a:p>
          <a:p>
            <a:endParaRPr lang="en-US" smtClean="0"/>
          </a:p>
          <a:p>
            <a:r>
              <a:rPr lang="en-US" smtClean="0"/>
              <a:t>Reasons for taking responsibility for yourself: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about you?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some things you are responsible for in your life?</a:t>
            </a:r>
          </a:p>
          <a:p>
            <a:r>
              <a:rPr lang="en-US" smtClean="0"/>
              <a:t>What happens when you don’t take care of that responsibility?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A Little more about IDEA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Child Find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part of IDEA that states that school districts are responsible for identifying students with disabilities.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FAPE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Free Appropriate Public Education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Schools must provide students with disabilities an education.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Review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Accommodations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-Changes to  how a student does his or her work.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Ex. Have extended time to take the test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Accommodations List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</TotalTime>
  <Words>133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Rights and Responsibilities </vt:lpstr>
      <vt:lpstr>IDEA </vt:lpstr>
      <vt:lpstr>Rights </vt:lpstr>
      <vt:lpstr>Responsibilities </vt:lpstr>
      <vt:lpstr>Group Work </vt:lpstr>
      <vt:lpstr>Group Work </vt:lpstr>
      <vt:lpstr>What about you?</vt:lpstr>
      <vt:lpstr>A Little more about IDEA </vt:lpstr>
      <vt:lpstr>Review </vt:lpstr>
      <vt:lpstr>Review </vt:lpstr>
      <vt:lpstr>Individual Activity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and Responsibilities </dc:title>
  <dc:creator>HCPS</dc:creator>
  <cp:lastModifiedBy>Donna Willis</cp:lastModifiedBy>
  <cp:revision>7</cp:revision>
  <dcterms:created xsi:type="dcterms:W3CDTF">2012-02-23T19:58:50Z</dcterms:created>
  <dcterms:modified xsi:type="dcterms:W3CDTF">2014-10-17T19:30:05Z</dcterms:modified>
</cp:coreProperties>
</file>