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D512EB0-B7DC-4FF6-9A5E-6B407CE50633}" type="datetimeFigureOut">
              <a:rPr lang="en-US" smtClean="0"/>
              <a:pPr/>
              <a:t>10/17/14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AAE0764-0EA0-4A22-8FC4-CC7A6D29FB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log.ncpad.org/2011/03/15/inspirational-famous-people-with-developmental-disabilities-part-1/" TargetMode="External"/><Relationship Id="rId3" Type="http://schemas.openxmlformats.org/officeDocument/2006/relationships/hyperlink" Target="http://nichcy.org/disability/specific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Self Awareness Project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6172200"/>
            <a:ext cx="49936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/>
              <a:t>ME! Lessons for Teaching Self-Awareness and Self-Advocacy – Updated 9/14</a:t>
            </a:r>
            <a:endParaRPr lang="en-US" sz="1000" dirty="0"/>
          </a:p>
          <a:p>
            <a:r>
              <a:rPr lang="en-US" sz="1000" i="1" dirty="0"/>
              <a:t>© 2015 Board of Regents of The University of Oklahoma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Living </a:t>
            </a:r>
          </a:p>
          <a:p>
            <a:pPr>
              <a:buNone/>
            </a:pPr>
            <a:r>
              <a:rPr lang="en-US" b="1" dirty="0" smtClean="0"/>
              <a:t>My Goal</a:t>
            </a:r>
            <a:r>
              <a:rPr lang="en-US" dirty="0" smtClean="0"/>
              <a:t>: Live on my own </a:t>
            </a:r>
          </a:p>
          <a:p>
            <a:pPr>
              <a:buNone/>
            </a:pPr>
            <a:r>
              <a:rPr lang="en-US" dirty="0" smtClean="0"/>
              <a:t>Step 1: Get license </a:t>
            </a:r>
          </a:p>
          <a:p>
            <a:pPr>
              <a:buNone/>
            </a:pPr>
            <a:r>
              <a:rPr lang="en-US" dirty="0" smtClean="0"/>
              <a:t>Step 2: Get a job </a:t>
            </a:r>
          </a:p>
          <a:p>
            <a:pPr>
              <a:buNone/>
            </a:pPr>
            <a:r>
              <a:rPr lang="en-US" dirty="0" smtClean="0"/>
              <a:t>Step 3: Save money for down payment and for rent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Future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Work </a:t>
            </a:r>
          </a:p>
          <a:p>
            <a:pPr>
              <a:buNone/>
            </a:pPr>
            <a:r>
              <a:rPr lang="en-US" b="1" dirty="0" smtClean="0"/>
              <a:t>My Goal</a:t>
            </a:r>
            <a:r>
              <a:rPr lang="en-US" dirty="0" smtClean="0"/>
              <a:t>: To be a child care worker  </a:t>
            </a:r>
          </a:p>
          <a:p>
            <a:pPr>
              <a:buNone/>
            </a:pPr>
            <a:r>
              <a:rPr lang="en-US" dirty="0" smtClean="0"/>
              <a:t>Step 1: Gain experience in child care </a:t>
            </a:r>
          </a:p>
          <a:p>
            <a:pPr>
              <a:buNone/>
            </a:pPr>
            <a:r>
              <a:rPr lang="en-US" dirty="0" smtClean="0"/>
              <a:t>Step 2: Pass certification exam </a:t>
            </a:r>
          </a:p>
          <a:p>
            <a:pPr>
              <a:buNone/>
            </a:pPr>
            <a:r>
              <a:rPr lang="en-US" dirty="0" smtClean="0"/>
              <a:t>Step 3: Apply and interview for child care jobs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Future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hlinkClick r:id="rId2"/>
              </a:rPr>
              <a:t>http://blog.ncpad.org/2011/03/15/inspirational-famous-people-with-developmental-disabilities-part-1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>
                <a:hlinkClick r:id="rId3"/>
              </a:rPr>
              <a:t>http://nichcy.org/disability/specific/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Purpose</a:t>
            </a:r>
            <a:r>
              <a:rPr lang="en-US" dirty="0" smtClean="0"/>
              <a:t>: to learn more about myself and my disability </a:t>
            </a:r>
          </a:p>
          <a:p>
            <a:r>
              <a:rPr lang="en-US" b="1" dirty="0" smtClean="0"/>
              <a:t>Abilities and Streng</a:t>
            </a:r>
            <a:r>
              <a:rPr lang="en-US" dirty="0" smtClean="0"/>
              <a:t>ths: Organized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	       Sociable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	       Self-Motivated </a:t>
            </a:r>
          </a:p>
          <a:p>
            <a:r>
              <a:rPr lang="en-US" b="1" dirty="0" smtClean="0"/>
              <a:t>Disability</a:t>
            </a:r>
            <a:r>
              <a:rPr lang="en-US" dirty="0" smtClean="0"/>
              <a:t>: ID-Mild </a:t>
            </a:r>
          </a:p>
          <a:p>
            <a:r>
              <a:rPr lang="en-US" b="1" dirty="0" smtClean="0"/>
              <a:t>Future</a:t>
            </a:r>
            <a:r>
              <a:rPr lang="en-US" dirty="0" smtClean="0"/>
              <a:t>: Graduate, work a job, live on my own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Organized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Who: John Bryant (Principal at Glenn Marlow)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How: Get Good Grades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Future: Get and Maintain a Job </a:t>
            </a:r>
          </a:p>
          <a:p>
            <a:r>
              <a:rPr lang="en-US" b="1" dirty="0" smtClean="0"/>
              <a:t>Sociable</a:t>
            </a:r>
          </a:p>
          <a:p>
            <a:pPr lvl="1">
              <a:buNone/>
            </a:pPr>
            <a:r>
              <a:rPr lang="en-US" dirty="0"/>
              <a:t>		</a:t>
            </a:r>
            <a:r>
              <a:rPr lang="en-US" dirty="0" smtClean="0"/>
              <a:t>Who: Ty Pennington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How: I have a lot of friends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Future: Interview well, Work with people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Abilities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Self-Motivated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Who: Helen Keller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How: I do well in school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Future: I will get a good job and meet my goals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Abilities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ID-Mild (Intellectual Disability Mild)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Who: </a:t>
            </a:r>
            <a:r>
              <a:rPr lang="en-US" b="1" dirty="0" smtClean="0"/>
              <a:t>Sylvester Stallone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Albert Einstein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Dwight D. Eisenhower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Disability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Common Characteristics </a:t>
            </a:r>
          </a:p>
          <a:p>
            <a:r>
              <a:rPr lang="en-US" dirty="0" smtClean="0"/>
              <a:t>sit up, crawl, or walk later than other children;</a:t>
            </a:r>
          </a:p>
          <a:p>
            <a:r>
              <a:rPr lang="en-US" dirty="0" smtClean="0"/>
              <a:t>learn to talk later, or have trouble speaking,</a:t>
            </a:r>
          </a:p>
          <a:p>
            <a:r>
              <a:rPr lang="en-US" dirty="0" smtClean="0"/>
              <a:t>find it hard to remember things,</a:t>
            </a:r>
          </a:p>
          <a:p>
            <a:r>
              <a:rPr lang="en-US" dirty="0" smtClean="0"/>
              <a:t>not understand how to pay for things,</a:t>
            </a:r>
          </a:p>
          <a:p>
            <a:r>
              <a:rPr lang="en-US" dirty="0" smtClean="0"/>
              <a:t>have trouble understanding social rules,</a:t>
            </a:r>
          </a:p>
          <a:p>
            <a:r>
              <a:rPr lang="en-US" dirty="0" smtClean="0"/>
              <a:t>have trouble seeing the consequences of their actions,</a:t>
            </a:r>
          </a:p>
          <a:p>
            <a:r>
              <a:rPr lang="en-US" dirty="0" smtClean="0"/>
              <a:t>have trouble solving problems, and/or</a:t>
            </a:r>
          </a:p>
          <a:p>
            <a:r>
              <a:rPr lang="en-US" dirty="0" smtClean="0"/>
              <a:t>have trouble thinking logically.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Disability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How: </a:t>
            </a:r>
            <a:r>
              <a:rPr lang="en-US" sz="2300" dirty="0" smtClean="0"/>
              <a:t>Have trouble in school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     Difficulty making friends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     Hard time understanding how to use money 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What: </a:t>
            </a:r>
            <a:r>
              <a:rPr lang="en-US" sz="2300" dirty="0" smtClean="0"/>
              <a:t>Need to know how it affects me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	      Need to ask for accommodations that can 		help me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Disability </a:t>
            </a:r>
            <a:br>
              <a:rPr lang="en-US" dirty="0" smtClean="0"/>
            </a:br>
            <a:r>
              <a:rPr lang="en-US" dirty="0" smtClean="0"/>
              <a:t>Affects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Future</a:t>
            </a:r>
            <a:r>
              <a:rPr lang="en-US" dirty="0" smtClean="0"/>
              <a:t>:  Have difficulty with applications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Have difficulty in interviews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Making a budget, paying bills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Drivers’ license 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What</a:t>
            </a:r>
            <a:r>
              <a:rPr lang="en-US" dirty="0" smtClean="0"/>
              <a:t>: Ask for help </a:t>
            </a:r>
          </a:p>
          <a:p>
            <a:pPr lvl="2">
              <a:buNone/>
            </a:pPr>
            <a:r>
              <a:rPr lang="en-US" dirty="0"/>
              <a:t>	 </a:t>
            </a:r>
            <a:r>
              <a:rPr lang="en-US" dirty="0" smtClean="0"/>
              <a:t>  </a:t>
            </a:r>
            <a:r>
              <a:rPr lang="en-US" sz="2700" dirty="0" smtClean="0"/>
              <a:t>  Ask for accommodations </a:t>
            </a:r>
            <a:endParaRPr lang="en-US" sz="27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Disability</a:t>
            </a:r>
            <a:br>
              <a:rPr lang="en-US" dirty="0" smtClean="0"/>
            </a:br>
            <a:r>
              <a:rPr lang="en-US" dirty="0" smtClean="0"/>
              <a:t>Affects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Education</a:t>
            </a:r>
          </a:p>
          <a:p>
            <a:pPr>
              <a:buNone/>
            </a:pPr>
            <a:r>
              <a:rPr lang="en-US" b="1" dirty="0" smtClean="0"/>
              <a:t>My Goal</a:t>
            </a:r>
            <a:r>
              <a:rPr lang="en-US" dirty="0" smtClean="0"/>
              <a:t>: To get training as a child care worker </a:t>
            </a:r>
          </a:p>
          <a:p>
            <a:pPr>
              <a:buNone/>
            </a:pPr>
            <a:r>
              <a:rPr lang="en-US" dirty="0" smtClean="0"/>
              <a:t>Step 1: Graduate from high school </a:t>
            </a:r>
          </a:p>
          <a:p>
            <a:pPr>
              <a:buNone/>
            </a:pPr>
            <a:r>
              <a:rPr lang="en-US" dirty="0" smtClean="0"/>
              <a:t>Step 2: Enroll in certification course at Community College </a:t>
            </a:r>
          </a:p>
          <a:p>
            <a:pPr>
              <a:buNone/>
            </a:pPr>
            <a:r>
              <a:rPr lang="en-US" dirty="0" smtClean="0"/>
              <a:t>Step 3: Save money for course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Future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</TotalTime>
  <Words>301</Words>
  <Application>Microsoft Macintosh PowerPoint</Application>
  <PresentationFormat>On-screen Show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My Self Awareness Project </vt:lpstr>
      <vt:lpstr>Introduction</vt:lpstr>
      <vt:lpstr>My Abilities </vt:lpstr>
      <vt:lpstr>My Abilities </vt:lpstr>
      <vt:lpstr>My Disability </vt:lpstr>
      <vt:lpstr>My Disability </vt:lpstr>
      <vt:lpstr>My Disability  Affects</vt:lpstr>
      <vt:lpstr>My Disability Affects </vt:lpstr>
      <vt:lpstr>My Future </vt:lpstr>
      <vt:lpstr>My Future </vt:lpstr>
      <vt:lpstr>My Future </vt:lpstr>
      <vt:lpstr>Any Questions?</vt:lpstr>
      <vt:lpstr>Works Cited </vt:lpstr>
    </vt:vector>
  </TitlesOfParts>
  <Company>HCPS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Self Awareness Project </dc:title>
  <dc:creator> </dc:creator>
  <cp:lastModifiedBy>Donna Willis</cp:lastModifiedBy>
  <cp:revision>8</cp:revision>
  <dcterms:created xsi:type="dcterms:W3CDTF">2012-03-16T15:49:19Z</dcterms:created>
  <dcterms:modified xsi:type="dcterms:W3CDTF">2014-10-17T19:49:52Z</dcterms:modified>
</cp:coreProperties>
</file>