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FF9FDC-0BEE-4709-B532-E168A61819FF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D3B00C9-2574-478E-99C0-8BE7CE81C9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Summary of Performance 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172200"/>
            <a:ext cx="4065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ME! Lessons for Teaching Self-Awareness and Self-Advocacy – Updated 9/14</a:t>
            </a:r>
            <a:endParaRPr lang="en-US" sz="1000" dirty="0"/>
          </a:p>
          <a:p>
            <a:r>
              <a:rPr lang="en-US" sz="1000" i="1" dirty="0"/>
              <a:t>© 2015 Board of Regents of The University of </a:t>
            </a:r>
            <a:r>
              <a:rPr lang="en-US" sz="1000" i="1" dirty="0" smtClean="0"/>
              <a:t>Oklahoma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SOP? </a:t>
            </a:r>
            <a:br>
              <a:rPr lang="en-US" dirty="0" smtClean="0"/>
            </a:br>
            <a:r>
              <a:rPr lang="en-US" dirty="0" smtClean="0"/>
              <a:t>Summary of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Summary-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Performance-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A document that describes your goals, disability, accommodations, and evaluation scores from high school. </a:t>
            </a:r>
          </a:p>
          <a:p>
            <a:r>
              <a:rPr lang="en-US" dirty="0" smtClean="0"/>
              <a:t>It is completed during your Senior year of high school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During High School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After High School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Lets Complete One!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</TotalTime>
  <Words>85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Unit 9</vt:lpstr>
      <vt:lpstr>What is a SOP?  Summary of Performance</vt:lpstr>
      <vt:lpstr>How Can You Use It?</vt:lpstr>
      <vt:lpstr>Lets Complete One!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</dc:title>
  <dc:creator> </dc:creator>
  <cp:lastModifiedBy>Donna Willis</cp:lastModifiedBy>
  <cp:revision>4</cp:revision>
  <dcterms:created xsi:type="dcterms:W3CDTF">2012-04-16T15:03:08Z</dcterms:created>
  <dcterms:modified xsi:type="dcterms:W3CDTF">2014-10-17T20:36:41Z</dcterms:modified>
</cp:coreProperties>
</file>