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53" r:id="rId1"/>
  </p:sldMasterIdLst>
  <p:notesMasterIdLst>
    <p:notesMasterId r:id="rId48"/>
  </p:notesMasterIdLst>
  <p:handoutMasterIdLst>
    <p:handoutMasterId r:id="rId49"/>
  </p:handoutMasterIdLst>
  <p:sldIdLst>
    <p:sldId id="430" r:id="rId2"/>
    <p:sldId id="428" r:id="rId3"/>
    <p:sldId id="379" r:id="rId4"/>
    <p:sldId id="373" r:id="rId5"/>
    <p:sldId id="425" r:id="rId6"/>
    <p:sldId id="426" r:id="rId7"/>
    <p:sldId id="427" r:id="rId8"/>
    <p:sldId id="419" r:id="rId9"/>
    <p:sldId id="348" r:id="rId10"/>
    <p:sldId id="352" r:id="rId11"/>
    <p:sldId id="382" r:id="rId12"/>
    <p:sldId id="377" r:id="rId13"/>
    <p:sldId id="339" r:id="rId14"/>
    <p:sldId id="409" r:id="rId15"/>
    <p:sldId id="358" r:id="rId16"/>
    <p:sldId id="355" r:id="rId17"/>
    <p:sldId id="357" r:id="rId18"/>
    <p:sldId id="390" r:id="rId19"/>
    <p:sldId id="376" r:id="rId20"/>
    <p:sldId id="388" r:id="rId21"/>
    <p:sldId id="389" r:id="rId22"/>
    <p:sldId id="392" r:id="rId23"/>
    <p:sldId id="369" r:id="rId24"/>
    <p:sldId id="385" r:id="rId25"/>
    <p:sldId id="393" r:id="rId26"/>
    <p:sldId id="367" r:id="rId27"/>
    <p:sldId id="370" r:id="rId28"/>
    <p:sldId id="386" r:id="rId29"/>
    <p:sldId id="378" r:id="rId30"/>
    <p:sldId id="387" r:id="rId31"/>
    <p:sldId id="421" r:id="rId32"/>
    <p:sldId id="405" r:id="rId33"/>
    <p:sldId id="413" r:id="rId34"/>
    <p:sldId id="399" r:id="rId35"/>
    <p:sldId id="398" r:id="rId36"/>
    <p:sldId id="414" r:id="rId37"/>
    <p:sldId id="400" r:id="rId38"/>
    <p:sldId id="403" r:id="rId39"/>
    <p:sldId id="415" r:id="rId40"/>
    <p:sldId id="416" r:id="rId41"/>
    <p:sldId id="424" r:id="rId42"/>
    <p:sldId id="422" r:id="rId43"/>
    <p:sldId id="394" r:id="rId44"/>
    <p:sldId id="395" r:id="rId45"/>
    <p:sldId id="418" r:id="rId46"/>
    <p:sldId id="420" r:id="rId47"/>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chemeClr val="tx1"/>
        </a:solidFill>
        <a:latin typeface="Helvetica" pitchFamily="2" charset="0"/>
        <a:ea typeface="ＭＳ Ｐゴシック" panose="020B0600070205080204" pitchFamily="34" charset="-128"/>
        <a:cs typeface="+mn-cs"/>
      </a:defRPr>
    </a:lvl1pPr>
    <a:lvl2pPr marL="457200" algn="l" rtl="0" eaLnBrk="0" fontAlgn="base" hangingPunct="0">
      <a:spcBef>
        <a:spcPct val="0"/>
      </a:spcBef>
      <a:spcAft>
        <a:spcPct val="0"/>
      </a:spcAft>
      <a:defRPr sz="1400" kern="1200">
        <a:solidFill>
          <a:schemeClr val="tx1"/>
        </a:solidFill>
        <a:latin typeface="Helvetica" pitchFamily="2" charset="0"/>
        <a:ea typeface="ＭＳ Ｐゴシック" panose="020B0600070205080204" pitchFamily="34" charset="-128"/>
        <a:cs typeface="+mn-cs"/>
      </a:defRPr>
    </a:lvl2pPr>
    <a:lvl3pPr marL="914400" algn="l" rtl="0" eaLnBrk="0" fontAlgn="base" hangingPunct="0">
      <a:spcBef>
        <a:spcPct val="0"/>
      </a:spcBef>
      <a:spcAft>
        <a:spcPct val="0"/>
      </a:spcAft>
      <a:defRPr sz="1400" kern="1200">
        <a:solidFill>
          <a:schemeClr val="tx1"/>
        </a:solidFill>
        <a:latin typeface="Helvetica"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1400" kern="1200">
        <a:solidFill>
          <a:schemeClr val="tx1"/>
        </a:solidFill>
        <a:latin typeface="Helvetica"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1400" kern="1200">
        <a:solidFill>
          <a:schemeClr val="tx1"/>
        </a:solidFill>
        <a:latin typeface="Helvetica" pitchFamily="2" charset="0"/>
        <a:ea typeface="ＭＳ Ｐゴシック" panose="020B0600070205080204" pitchFamily="34" charset="-128"/>
        <a:cs typeface="+mn-cs"/>
      </a:defRPr>
    </a:lvl5pPr>
    <a:lvl6pPr marL="2286000" algn="l" defTabSz="914400" rtl="0" eaLnBrk="1" latinLnBrk="0" hangingPunct="1">
      <a:defRPr sz="1400" kern="1200">
        <a:solidFill>
          <a:schemeClr val="tx1"/>
        </a:solidFill>
        <a:latin typeface="Helvetica" pitchFamily="2" charset="0"/>
        <a:ea typeface="ＭＳ Ｐゴシック" panose="020B0600070205080204" pitchFamily="34" charset="-128"/>
        <a:cs typeface="+mn-cs"/>
      </a:defRPr>
    </a:lvl6pPr>
    <a:lvl7pPr marL="2743200" algn="l" defTabSz="914400" rtl="0" eaLnBrk="1" latinLnBrk="0" hangingPunct="1">
      <a:defRPr sz="1400" kern="1200">
        <a:solidFill>
          <a:schemeClr val="tx1"/>
        </a:solidFill>
        <a:latin typeface="Helvetica" pitchFamily="2" charset="0"/>
        <a:ea typeface="ＭＳ Ｐゴシック" panose="020B0600070205080204" pitchFamily="34" charset="-128"/>
        <a:cs typeface="+mn-cs"/>
      </a:defRPr>
    </a:lvl7pPr>
    <a:lvl8pPr marL="3200400" algn="l" defTabSz="914400" rtl="0" eaLnBrk="1" latinLnBrk="0" hangingPunct="1">
      <a:defRPr sz="1400" kern="1200">
        <a:solidFill>
          <a:schemeClr val="tx1"/>
        </a:solidFill>
        <a:latin typeface="Helvetica" pitchFamily="2" charset="0"/>
        <a:ea typeface="ＭＳ Ｐゴシック" panose="020B0600070205080204" pitchFamily="34" charset="-128"/>
        <a:cs typeface="+mn-cs"/>
      </a:defRPr>
    </a:lvl8pPr>
    <a:lvl9pPr marL="3657600" algn="l" defTabSz="914400" rtl="0" eaLnBrk="1" latinLnBrk="0" hangingPunct="1">
      <a:defRPr sz="1400" kern="1200">
        <a:solidFill>
          <a:schemeClr val="tx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80" autoAdjust="0"/>
    <p:restoredTop sz="90588" autoAdjust="0"/>
  </p:normalViewPr>
  <p:slideViewPr>
    <p:cSldViewPr>
      <p:cViewPr varScale="1">
        <p:scale>
          <a:sx n="119" d="100"/>
          <a:sy n="119" d="100"/>
        </p:scale>
        <p:origin x="248"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524E44EE-A10C-D242-88E5-08D810DB6B6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Helvetica" pitchFamily="-128" charset="0"/>
                <a:ea typeface="ＭＳ Ｐゴシック" pitchFamily="-128" charset="-128"/>
              </a:defRPr>
            </a:lvl1pPr>
          </a:lstStyle>
          <a:p>
            <a:pPr>
              <a:defRPr/>
            </a:pPr>
            <a:endParaRPr lang="en-US"/>
          </a:p>
        </p:txBody>
      </p:sp>
      <p:sp>
        <p:nvSpPr>
          <p:cNvPr id="319491" name="Rectangle 3">
            <a:extLst>
              <a:ext uri="{FF2B5EF4-FFF2-40B4-BE49-F238E27FC236}">
                <a16:creationId xmlns:a16="http://schemas.microsoft.com/office/drawing/2014/main" id="{A0BD58F9-C8CB-9F40-8157-DA209FFBD57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Helvetica" pitchFamily="-128" charset="0"/>
                <a:ea typeface="ＭＳ Ｐゴシック" pitchFamily="-128" charset="-128"/>
              </a:defRPr>
            </a:lvl1pPr>
          </a:lstStyle>
          <a:p>
            <a:pPr>
              <a:defRPr/>
            </a:pPr>
            <a:endParaRPr lang="en-US"/>
          </a:p>
        </p:txBody>
      </p:sp>
      <p:sp>
        <p:nvSpPr>
          <p:cNvPr id="319492" name="Rectangle 4">
            <a:extLst>
              <a:ext uri="{FF2B5EF4-FFF2-40B4-BE49-F238E27FC236}">
                <a16:creationId xmlns:a16="http://schemas.microsoft.com/office/drawing/2014/main" id="{09C69252-379D-5440-A57D-EFB5DB98D684}"/>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Helvetica" pitchFamily="-128" charset="0"/>
                <a:ea typeface="ＭＳ Ｐゴシック" pitchFamily="-128" charset="-128"/>
              </a:defRPr>
            </a:lvl1pPr>
          </a:lstStyle>
          <a:p>
            <a:pPr>
              <a:defRPr/>
            </a:pPr>
            <a:endParaRPr lang="en-US"/>
          </a:p>
        </p:txBody>
      </p:sp>
      <p:sp>
        <p:nvSpPr>
          <p:cNvPr id="319493" name="Rectangle 5">
            <a:extLst>
              <a:ext uri="{FF2B5EF4-FFF2-40B4-BE49-F238E27FC236}">
                <a16:creationId xmlns:a16="http://schemas.microsoft.com/office/drawing/2014/main" id="{55DE3AD1-AAED-F546-8109-F73C33C7EDE8}"/>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C141BDA-1D62-A940-96D6-CBB4CD0F781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23A93F-5D7D-1344-BB71-A166A0E42DC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Helvetica" pitchFamily="-128" charset="0"/>
                <a:ea typeface="ＭＳ Ｐゴシック" pitchFamily="-128" charset="-128"/>
              </a:defRPr>
            </a:lvl1pPr>
          </a:lstStyle>
          <a:p>
            <a:pPr>
              <a:defRPr/>
            </a:pPr>
            <a:endParaRPr lang="en-US"/>
          </a:p>
        </p:txBody>
      </p:sp>
      <p:sp>
        <p:nvSpPr>
          <p:cNvPr id="1027" name="Rectangle 3">
            <a:extLst>
              <a:ext uri="{FF2B5EF4-FFF2-40B4-BE49-F238E27FC236}">
                <a16:creationId xmlns:a16="http://schemas.microsoft.com/office/drawing/2014/main" id="{3E4D377F-2A2E-0A41-81A7-47721DD57A9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Helvetica" pitchFamily="-128" charset="0"/>
                <a:ea typeface="ＭＳ Ｐゴシック" pitchFamily="-128" charset="-128"/>
              </a:defRPr>
            </a:lvl1pPr>
          </a:lstStyle>
          <a:p>
            <a:pPr>
              <a:defRPr/>
            </a:pPr>
            <a:endParaRPr lang="en-US"/>
          </a:p>
        </p:txBody>
      </p:sp>
      <p:sp>
        <p:nvSpPr>
          <p:cNvPr id="15364" name="Rectangle 4">
            <a:extLst>
              <a:ext uri="{FF2B5EF4-FFF2-40B4-BE49-F238E27FC236}">
                <a16:creationId xmlns:a16="http://schemas.microsoft.com/office/drawing/2014/main" id="{2CBE68BC-D372-D724-A296-86F6C862B52A}"/>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a:extLst>
              <a:ext uri="{FF2B5EF4-FFF2-40B4-BE49-F238E27FC236}">
                <a16:creationId xmlns:a16="http://schemas.microsoft.com/office/drawing/2014/main" id="{C18DF02E-7144-764C-A5B3-530B872AC6B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a:extLst>
              <a:ext uri="{FF2B5EF4-FFF2-40B4-BE49-F238E27FC236}">
                <a16:creationId xmlns:a16="http://schemas.microsoft.com/office/drawing/2014/main" id="{42E97279-CAA6-0948-B776-2365BF8110D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Helvetica" pitchFamily="-128" charset="0"/>
                <a:ea typeface="ＭＳ Ｐゴシック" pitchFamily="-128" charset="-128"/>
              </a:defRPr>
            </a:lvl1pPr>
          </a:lstStyle>
          <a:p>
            <a:pPr>
              <a:defRPr/>
            </a:pPr>
            <a:endParaRPr lang="en-US"/>
          </a:p>
        </p:txBody>
      </p:sp>
      <p:sp>
        <p:nvSpPr>
          <p:cNvPr id="1031" name="Rectangle 7">
            <a:extLst>
              <a:ext uri="{FF2B5EF4-FFF2-40B4-BE49-F238E27FC236}">
                <a16:creationId xmlns:a16="http://schemas.microsoft.com/office/drawing/2014/main" id="{43305EA6-809A-2D46-9F7D-DCBE13B7891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D86EFEC2-81BE-B342-BB92-F98A6C8EB64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itchFamily="-128" charset="0"/>
        <a:ea typeface="ＭＳ Ｐゴシック" pitchFamily="-128" charset="-128"/>
        <a:cs typeface="+mn-cs"/>
      </a:defRPr>
    </a:lvl1pPr>
    <a:lvl2pPr marL="457200" algn="l" rtl="0" eaLnBrk="0" fontAlgn="base" hangingPunct="0">
      <a:spcBef>
        <a:spcPct val="30000"/>
      </a:spcBef>
      <a:spcAft>
        <a:spcPct val="0"/>
      </a:spcAft>
      <a:defRPr sz="1200" kern="1200">
        <a:solidFill>
          <a:schemeClr val="tx1"/>
        </a:solidFill>
        <a:latin typeface="Helvetica" pitchFamily="-128" charset="0"/>
        <a:ea typeface="ＭＳ Ｐゴシック" pitchFamily="-128" charset="-128"/>
        <a:cs typeface="+mn-cs"/>
      </a:defRPr>
    </a:lvl2pPr>
    <a:lvl3pPr marL="914400" algn="l" rtl="0" eaLnBrk="0" fontAlgn="base" hangingPunct="0">
      <a:spcBef>
        <a:spcPct val="30000"/>
      </a:spcBef>
      <a:spcAft>
        <a:spcPct val="0"/>
      </a:spcAft>
      <a:defRPr sz="1200" kern="1200">
        <a:solidFill>
          <a:schemeClr val="tx1"/>
        </a:solidFill>
        <a:latin typeface="Helvetica" pitchFamily="-128" charset="0"/>
        <a:ea typeface="ＭＳ Ｐゴシック" pitchFamily="-128" charset="-128"/>
        <a:cs typeface="+mn-cs"/>
      </a:defRPr>
    </a:lvl3pPr>
    <a:lvl4pPr marL="1371600" algn="l" rtl="0" eaLnBrk="0" fontAlgn="base" hangingPunct="0">
      <a:spcBef>
        <a:spcPct val="30000"/>
      </a:spcBef>
      <a:spcAft>
        <a:spcPct val="0"/>
      </a:spcAft>
      <a:defRPr sz="1200" kern="1200">
        <a:solidFill>
          <a:schemeClr val="tx1"/>
        </a:solidFill>
        <a:latin typeface="Helvetica" pitchFamily="-128" charset="0"/>
        <a:ea typeface="ＭＳ Ｐゴシック" pitchFamily="-128" charset="-128"/>
        <a:cs typeface="+mn-cs"/>
      </a:defRPr>
    </a:lvl4pPr>
    <a:lvl5pPr marL="1828800" algn="l" rtl="0" eaLnBrk="0" fontAlgn="base" hangingPunct="0">
      <a:spcBef>
        <a:spcPct val="30000"/>
      </a:spcBef>
      <a:spcAft>
        <a:spcPct val="0"/>
      </a:spcAft>
      <a:defRPr sz="1200" kern="1200">
        <a:solidFill>
          <a:schemeClr val="tx1"/>
        </a:solidFill>
        <a:latin typeface="Helvetica" pitchFamily="-128" charset="0"/>
        <a:ea typeface="ＭＳ Ｐゴシック" pitchFamily="-1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52C76BC-64E0-1080-B9BA-71B3973804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3E866597-D5A7-8B4E-BF1E-8E64455F1730}" type="slidenum">
              <a:rPr lang="en-US" altLang="en-US" sz="1200"/>
              <a:pPr/>
              <a:t>0</a:t>
            </a:fld>
            <a:endParaRPr lang="en-US" altLang="en-US" sz="1200"/>
          </a:p>
        </p:txBody>
      </p:sp>
      <p:sp>
        <p:nvSpPr>
          <p:cNvPr id="18434" name="Rectangle 2">
            <a:extLst>
              <a:ext uri="{FF2B5EF4-FFF2-40B4-BE49-F238E27FC236}">
                <a16:creationId xmlns:a16="http://schemas.microsoft.com/office/drawing/2014/main" id="{235F61E4-F6F1-DF0C-4B9F-7C1DE7BF476B}"/>
              </a:ext>
            </a:extLst>
          </p:cNvPr>
          <p:cNvSpPr>
            <a:spLocks noChangeArrowheads="1" noTextEdit="1"/>
          </p:cNvSpPr>
          <p:nvPr>
            <p:ph type="sldImg"/>
          </p:nvPr>
        </p:nvSpPr>
        <p:spPr>
          <a:solidFill>
            <a:srgbClr val="FFFFFF"/>
          </a:solidFill>
          <a:ln/>
        </p:spPr>
      </p:sp>
      <p:sp>
        <p:nvSpPr>
          <p:cNvPr id="18435" name="Rectangle 3">
            <a:extLst>
              <a:ext uri="{FF2B5EF4-FFF2-40B4-BE49-F238E27FC236}">
                <a16:creationId xmlns:a16="http://schemas.microsoft.com/office/drawing/2014/main" id="{C16D95C1-9B1E-CDED-1568-EB0D79324E1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D925EDED-6C0D-5314-1A9C-8C401165AE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7E991527-98DE-CB49-80CE-9B79884A4C25}" type="slidenum">
              <a:rPr lang="en-US" altLang="en-US" sz="1200"/>
              <a:pPr/>
              <a:t>9</a:t>
            </a:fld>
            <a:endParaRPr lang="en-US" altLang="en-US" sz="1200"/>
          </a:p>
        </p:txBody>
      </p:sp>
      <p:sp>
        <p:nvSpPr>
          <p:cNvPr id="36866" name="Rectangle 2">
            <a:extLst>
              <a:ext uri="{FF2B5EF4-FFF2-40B4-BE49-F238E27FC236}">
                <a16:creationId xmlns:a16="http://schemas.microsoft.com/office/drawing/2014/main" id="{8897947F-661C-4D8D-6C69-37740A6115B2}"/>
              </a:ext>
            </a:extLst>
          </p:cNvPr>
          <p:cNvSpPr>
            <a:spLocks noChangeArrowheads="1" noTextEdit="1"/>
          </p:cNvSpPr>
          <p:nvPr>
            <p:ph type="sldImg"/>
          </p:nvPr>
        </p:nvSpPr>
        <p:spPr>
          <a:ln/>
        </p:spPr>
      </p:sp>
      <p:sp>
        <p:nvSpPr>
          <p:cNvPr id="36867" name="Rectangle 3">
            <a:extLst>
              <a:ext uri="{FF2B5EF4-FFF2-40B4-BE49-F238E27FC236}">
                <a16:creationId xmlns:a16="http://schemas.microsoft.com/office/drawing/2014/main" id="{59D5F54D-CB5F-5CFA-9C39-0648FC1656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C26EDED-5FB1-D018-845E-FAF39F983D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379347B8-D70B-1A48-9A3C-C5054C9C2B2C}" type="slidenum">
              <a:rPr lang="en-US" altLang="en-US" sz="1200"/>
              <a:pPr/>
              <a:t>10</a:t>
            </a:fld>
            <a:endParaRPr lang="en-US" altLang="en-US" sz="1200"/>
          </a:p>
        </p:txBody>
      </p:sp>
      <p:sp>
        <p:nvSpPr>
          <p:cNvPr id="38914" name="Rectangle 2">
            <a:extLst>
              <a:ext uri="{FF2B5EF4-FFF2-40B4-BE49-F238E27FC236}">
                <a16:creationId xmlns:a16="http://schemas.microsoft.com/office/drawing/2014/main" id="{8E98B558-E25A-42D9-1E48-DF4BE8005708}"/>
              </a:ext>
            </a:extLst>
          </p:cNvPr>
          <p:cNvSpPr>
            <a:spLocks noChangeArrowheads="1" noTextEdit="1"/>
          </p:cNvSpPr>
          <p:nvPr>
            <p:ph type="sldImg"/>
          </p:nvPr>
        </p:nvSpPr>
        <p:spPr>
          <a:ln/>
        </p:spPr>
      </p:sp>
      <p:sp>
        <p:nvSpPr>
          <p:cNvPr id="38915" name="Rectangle 3">
            <a:extLst>
              <a:ext uri="{FF2B5EF4-FFF2-40B4-BE49-F238E27FC236}">
                <a16:creationId xmlns:a16="http://schemas.microsoft.com/office/drawing/2014/main" id="{3183A421-EE3C-C6BC-5E32-BC8EE18AF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889D6417-727F-7C79-F249-06C44176A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A154FED5-7BAD-9F44-B910-948ACD61E843}" type="slidenum">
              <a:rPr lang="en-US" altLang="en-US" sz="1200"/>
              <a:pPr/>
              <a:t>11</a:t>
            </a:fld>
            <a:endParaRPr lang="en-US" altLang="en-US" sz="1200"/>
          </a:p>
        </p:txBody>
      </p:sp>
      <p:sp>
        <p:nvSpPr>
          <p:cNvPr id="40962" name="Rectangle 2">
            <a:extLst>
              <a:ext uri="{FF2B5EF4-FFF2-40B4-BE49-F238E27FC236}">
                <a16:creationId xmlns:a16="http://schemas.microsoft.com/office/drawing/2014/main" id="{66493A93-804D-4781-A7BD-9D08FE1B74BC}"/>
              </a:ext>
            </a:extLst>
          </p:cNvPr>
          <p:cNvSpPr>
            <a:spLocks noChangeArrowheads="1" noTextEdit="1"/>
          </p:cNvSpPr>
          <p:nvPr>
            <p:ph type="sldImg"/>
          </p:nvPr>
        </p:nvSpPr>
        <p:spPr>
          <a:ln/>
        </p:spPr>
      </p:sp>
      <p:sp>
        <p:nvSpPr>
          <p:cNvPr id="40963" name="Rectangle 3">
            <a:extLst>
              <a:ext uri="{FF2B5EF4-FFF2-40B4-BE49-F238E27FC236}">
                <a16:creationId xmlns:a16="http://schemas.microsoft.com/office/drawing/2014/main" id="{91371556-AE9F-E25F-442E-BCCB2B691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Helvetica" pitchFamily="2" charset="0"/>
                <a:ea typeface="ＭＳ Ｐゴシック" panose="020B0600070205080204" pitchFamily="34" charset="-128"/>
              </a:rPr>
              <a:t>Add the website to the circle worksheet so students can do on line at home if they want, with their family.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962D2D77-8AD4-23A7-DAE8-DCE13AEE9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929F0DCD-ED11-414B-846E-7CDB82E7E537}" type="slidenum">
              <a:rPr lang="en-US" altLang="en-US" sz="1200"/>
              <a:pPr/>
              <a:t>12</a:t>
            </a:fld>
            <a:endParaRPr lang="en-US" altLang="en-US" sz="1200"/>
          </a:p>
        </p:txBody>
      </p:sp>
      <p:sp>
        <p:nvSpPr>
          <p:cNvPr id="43010" name="Rectangle 2">
            <a:extLst>
              <a:ext uri="{FF2B5EF4-FFF2-40B4-BE49-F238E27FC236}">
                <a16:creationId xmlns:a16="http://schemas.microsoft.com/office/drawing/2014/main" id="{419C5E7B-3D6B-A16D-78FE-5D830EB24B0B}"/>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F8FC9054-C5CF-09BC-66CE-C07B01D87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72278936-AEEB-49BB-5588-8C488F918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0D8BEA77-3EE7-1E49-BD2A-265A3199B777}" type="slidenum">
              <a:rPr lang="en-US" altLang="en-US" sz="1200"/>
              <a:pPr/>
              <a:t>13</a:t>
            </a:fld>
            <a:endParaRPr lang="en-US" altLang="en-US" sz="1200"/>
          </a:p>
        </p:txBody>
      </p:sp>
      <p:sp>
        <p:nvSpPr>
          <p:cNvPr id="45058" name="Rectangle 2">
            <a:extLst>
              <a:ext uri="{FF2B5EF4-FFF2-40B4-BE49-F238E27FC236}">
                <a16:creationId xmlns:a16="http://schemas.microsoft.com/office/drawing/2014/main" id="{88FCD5EB-BA98-232A-50DC-866FDAB2D047}"/>
              </a:ext>
            </a:extLst>
          </p:cNvPr>
          <p:cNvSpPr>
            <a:spLocks noChangeArrowheads="1" noTextEdit="1"/>
          </p:cNvSpPr>
          <p:nvPr>
            <p:ph type="sldImg"/>
          </p:nvPr>
        </p:nvSpPr>
        <p:spPr>
          <a:ln/>
        </p:spPr>
      </p:sp>
      <p:sp>
        <p:nvSpPr>
          <p:cNvPr id="45059" name="Rectangle 3">
            <a:extLst>
              <a:ext uri="{FF2B5EF4-FFF2-40B4-BE49-F238E27FC236}">
                <a16:creationId xmlns:a16="http://schemas.microsoft.com/office/drawing/2014/main" id="{2521928E-41E6-9AF6-8033-D6A7C6D62E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E22C1BC-175C-4188-06D1-579C7232D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636DF6B7-E0DC-1148-81BE-D03F7003DEDF}" type="slidenum">
              <a:rPr lang="en-US" altLang="en-US" sz="1200"/>
              <a:pPr/>
              <a:t>14</a:t>
            </a:fld>
            <a:endParaRPr lang="en-US" altLang="en-US" sz="1200"/>
          </a:p>
        </p:txBody>
      </p:sp>
      <p:sp>
        <p:nvSpPr>
          <p:cNvPr id="47106" name="Rectangle 2">
            <a:extLst>
              <a:ext uri="{FF2B5EF4-FFF2-40B4-BE49-F238E27FC236}">
                <a16:creationId xmlns:a16="http://schemas.microsoft.com/office/drawing/2014/main" id="{29ACBDA4-FE8F-3AED-2071-DED519DDC772}"/>
              </a:ext>
            </a:extLst>
          </p:cNvPr>
          <p:cNvSpPr>
            <a:spLocks noChangeArrowheads="1" noTextEdit="1"/>
          </p:cNvSpPr>
          <p:nvPr>
            <p:ph type="sldImg"/>
          </p:nvPr>
        </p:nvSpPr>
        <p:spPr>
          <a:ln/>
        </p:spPr>
      </p:sp>
      <p:sp>
        <p:nvSpPr>
          <p:cNvPr id="47107" name="Rectangle 3">
            <a:extLst>
              <a:ext uri="{FF2B5EF4-FFF2-40B4-BE49-F238E27FC236}">
                <a16:creationId xmlns:a16="http://schemas.microsoft.com/office/drawing/2014/main" id="{BC0D7DC5-66F8-9972-4245-913636D18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6ECC2F1-EE64-0E07-FB33-8CD4A8F61C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196C1753-8E0A-AC48-AF68-8109F0D25ACE}" type="slidenum">
              <a:rPr lang="en-US" altLang="en-US" sz="1200"/>
              <a:pPr/>
              <a:t>15</a:t>
            </a:fld>
            <a:endParaRPr lang="en-US" altLang="en-US" sz="1200"/>
          </a:p>
        </p:txBody>
      </p:sp>
      <p:sp>
        <p:nvSpPr>
          <p:cNvPr id="49154" name="Rectangle 2">
            <a:extLst>
              <a:ext uri="{FF2B5EF4-FFF2-40B4-BE49-F238E27FC236}">
                <a16:creationId xmlns:a16="http://schemas.microsoft.com/office/drawing/2014/main" id="{62A7EA63-C343-C7AD-ED0E-54FDAE2F970A}"/>
              </a:ext>
            </a:extLst>
          </p:cNvPr>
          <p:cNvSpPr>
            <a:spLocks noChangeArrowheads="1" noTextEdit="1"/>
          </p:cNvSpPr>
          <p:nvPr>
            <p:ph type="sldImg"/>
          </p:nvPr>
        </p:nvSpPr>
        <p:spPr>
          <a:ln/>
        </p:spPr>
      </p:sp>
      <p:sp>
        <p:nvSpPr>
          <p:cNvPr id="49155" name="Rectangle 3">
            <a:extLst>
              <a:ext uri="{FF2B5EF4-FFF2-40B4-BE49-F238E27FC236}">
                <a16:creationId xmlns:a16="http://schemas.microsoft.com/office/drawing/2014/main" id="{E6AA311E-CEEB-692F-29D6-6C4A4ED89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16A4D369-8E80-4CEC-1276-7F40412974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144DA059-3876-EC43-A0F2-020C2DCF12BC}" type="slidenum">
              <a:rPr lang="en-US" altLang="en-US" sz="1200"/>
              <a:pPr/>
              <a:t>16</a:t>
            </a:fld>
            <a:endParaRPr lang="en-US" altLang="en-US" sz="1200"/>
          </a:p>
        </p:txBody>
      </p:sp>
      <p:sp>
        <p:nvSpPr>
          <p:cNvPr id="51202" name="Rectangle 2">
            <a:extLst>
              <a:ext uri="{FF2B5EF4-FFF2-40B4-BE49-F238E27FC236}">
                <a16:creationId xmlns:a16="http://schemas.microsoft.com/office/drawing/2014/main" id="{1E0CACE8-EC03-DF4A-1849-5830BA806563}"/>
              </a:ext>
            </a:extLst>
          </p:cNvPr>
          <p:cNvSpPr>
            <a:spLocks noChangeArrowheads="1" noTextEdit="1"/>
          </p:cNvSpPr>
          <p:nvPr>
            <p:ph type="sldImg"/>
          </p:nvPr>
        </p:nvSpPr>
        <p:spPr>
          <a:ln/>
        </p:spPr>
      </p:sp>
      <p:sp>
        <p:nvSpPr>
          <p:cNvPr id="51203" name="Rectangle 3">
            <a:extLst>
              <a:ext uri="{FF2B5EF4-FFF2-40B4-BE49-F238E27FC236}">
                <a16:creationId xmlns:a16="http://schemas.microsoft.com/office/drawing/2014/main" id="{623FC277-94C8-AB4F-D25F-8B7818205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B94579D1-2F04-1AE6-5F55-1306B0E2DA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6F8327B9-A1CB-5543-A22C-8AB45C174DA3}" type="slidenum">
              <a:rPr lang="en-US" altLang="en-US" sz="1200"/>
              <a:pPr/>
              <a:t>17</a:t>
            </a:fld>
            <a:endParaRPr lang="en-US" altLang="en-US" sz="1200"/>
          </a:p>
        </p:txBody>
      </p:sp>
      <p:sp>
        <p:nvSpPr>
          <p:cNvPr id="53250" name="Rectangle 2">
            <a:extLst>
              <a:ext uri="{FF2B5EF4-FFF2-40B4-BE49-F238E27FC236}">
                <a16:creationId xmlns:a16="http://schemas.microsoft.com/office/drawing/2014/main" id="{4340C6DC-4808-ADCD-37D6-EE3BBD849C0F}"/>
              </a:ext>
            </a:extLst>
          </p:cNvPr>
          <p:cNvSpPr>
            <a:spLocks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7AF6D53A-B3C9-D2A3-E3C1-5F379AEFDE4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FA43C0E-27BD-852C-C6A1-C97B00C8D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7BFCA92E-390B-DE42-8EB8-EAB6E33C2C10}" type="slidenum">
              <a:rPr lang="en-US" altLang="en-US" sz="1200"/>
              <a:pPr/>
              <a:t>18</a:t>
            </a:fld>
            <a:endParaRPr lang="en-US" altLang="en-US" sz="1200"/>
          </a:p>
        </p:txBody>
      </p:sp>
      <p:sp>
        <p:nvSpPr>
          <p:cNvPr id="55298" name="Rectangle 2">
            <a:extLst>
              <a:ext uri="{FF2B5EF4-FFF2-40B4-BE49-F238E27FC236}">
                <a16:creationId xmlns:a16="http://schemas.microsoft.com/office/drawing/2014/main" id="{A9C831BE-74DB-BD38-6817-6BA4B9F5FB3C}"/>
              </a:ext>
            </a:extLst>
          </p:cNvPr>
          <p:cNvSpPr>
            <a:spLocks noChangeArrowheads="1" noTextEdit="1"/>
          </p:cNvSpPr>
          <p:nvPr>
            <p:ph type="sldImg"/>
          </p:nvPr>
        </p:nvSpPr>
        <p:spPr>
          <a:ln/>
        </p:spPr>
      </p:sp>
      <p:sp>
        <p:nvSpPr>
          <p:cNvPr id="55299" name="Rectangle 3">
            <a:extLst>
              <a:ext uri="{FF2B5EF4-FFF2-40B4-BE49-F238E27FC236}">
                <a16:creationId xmlns:a16="http://schemas.microsoft.com/office/drawing/2014/main" id="{0835C0EE-D435-FEAE-93D7-9E1E2B1E4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8F5D7D1-1BD1-317A-3E6A-E6404E2C17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C5BEBB2B-1B31-664B-8F05-4FB639AD295C}" type="slidenum">
              <a:rPr lang="en-US" altLang="en-US" sz="1200"/>
              <a:pPr/>
              <a:t>1</a:t>
            </a:fld>
            <a:endParaRPr lang="en-US" altLang="en-US" sz="1200"/>
          </a:p>
        </p:txBody>
      </p:sp>
      <p:sp>
        <p:nvSpPr>
          <p:cNvPr id="20482" name="Rectangle 2">
            <a:extLst>
              <a:ext uri="{FF2B5EF4-FFF2-40B4-BE49-F238E27FC236}">
                <a16:creationId xmlns:a16="http://schemas.microsoft.com/office/drawing/2014/main" id="{1A19E53B-AA90-F61E-6334-7F9397C658C1}"/>
              </a:ext>
            </a:extLst>
          </p:cNvPr>
          <p:cNvSpPr>
            <a:spLocks noChangeArrowheads="1" noTextEdit="1"/>
          </p:cNvSpPr>
          <p:nvPr>
            <p:ph type="sldImg"/>
          </p:nvPr>
        </p:nvSpPr>
        <p:spPr>
          <a:ln/>
        </p:spPr>
      </p:sp>
      <p:sp>
        <p:nvSpPr>
          <p:cNvPr id="20483" name="Rectangle 3">
            <a:extLst>
              <a:ext uri="{FF2B5EF4-FFF2-40B4-BE49-F238E27FC236}">
                <a16:creationId xmlns:a16="http://schemas.microsoft.com/office/drawing/2014/main" id="{2671B5DD-946E-954F-2B98-FA3CE3BCE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6F781C0B-99AD-4792-2B29-70E9EC5471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DDD816B2-3E4E-A54A-B6F6-F410EDA50190}" type="slidenum">
              <a:rPr lang="en-US" altLang="en-US" sz="1200"/>
              <a:pPr/>
              <a:t>19</a:t>
            </a:fld>
            <a:endParaRPr lang="en-US" altLang="en-US" sz="1200"/>
          </a:p>
        </p:txBody>
      </p:sp>
      <p:sp>
        <p:nvSpPr>
          <p:cNvPr id="57346" name="Rectangle 2">
            <a:extLst>
              <a:ext uri="{FF2B5EF4-FFF2-40B4-BE49-F238E27FC236}">
                <a16:creationId xmlns:a16="http://schemas.microsoft.com/office/drawing/2014/main" id="{3618E972-5E40-9D24-A07A-E865FAFE9861}"/>
              </a:ext>
            </a:extLst>
          </p:cNvPr>
          <p:cNvSpPr>
            <a:spLocks noChangeArrowheads="1" noTextEdit="1"/>
          </p:cNvSpPr>
          <p:nvPr>
            <p:ph type="sldImg"/>
          </p:nvPr>
        </p:nvSpPr>
        <p:spPr>
          <a:ln/>
        </p:spPr>
      </p:sp>
      <p:sp>
        <p:nvSpPr>
          <p:cNvPr id="57347" name="Rectangle 3">
            <a:extLst>
              <a:ext uri="{FF2B5EF4-FFF2-40B4-BE49-F238E27FC236}">
                <a16:creationId xmlns:a16="http://schemas.microsoft.com/office/drawing/2014/main" id="{A52445F5-8B22-BE7E-658F-9A6CC7D20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97F3BA00-D1A5-CE1B-5196-9FDDFA2124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6CF503A4-47CA-7646-BCF1-B8417ED69EFE}" type="slidenum">
              <a:rPr lang="en-US" altLang="en-US" sz="1200"/>
              <a:pPr/>
              <a:t>20</a:t>
            </a:fld>
            <a:endParaRPr lang="en-US" altLang="en-US" sz="1200"/>
          </a:p>
        </p:txBody>
      </p:sp>
      <p:sp>
        <p:nvSpPr>
          <p:cNvPr id="59394" name="Rectangle 2">
            <a:extLst>
              <a:ext uri="{FF2B5EF4-FFF2-40B4-BE49-F238E27FC236}">
                <a16:creationId xmlns:a16="http://schemas.microsoft.com/office/drawing/2014/main" id="{D874D78A-8DC0-BFFD-D3BA-9676C3A78529}"/>
              </a:ext>
            </a:extLst>
          </p:cNvPr>
          <p:cNvSpPr>
            <a:spLocks noChangeArrowheads="1" noTextEdit="1"/>
          </p:cNvSpPr>
          <p:nvPr>
            <p:ph type="sldImg"/>
          </p:nvPr>
        </p:nvSpPr>
        <p:spPr>
          <a:ln/>
        </p:spPr>
      </p:sp>
      <p:sp>
        <p:nvSpPr>
          <p:cNvPr id="59395" name="Rectangle 3">
            <a:extLst>
              <a:ext uri="{FF2B5EF4-FFF2-40B4-BE49-F238E27FC236}">
                <a16:creationId xmlns:a16="http://schemas.microsoft.com/office/drawing/2014/main" id="{5409802C-5F7A-827F-FA73-EEE2241F4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DE365DDF-C51A-8F98-96A7-2255B56B5E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63F626EE-D047-3542-A28B-E83E2E179FB2}" type="slidenum">
              <a:rPr lang="en-US" altLang="en-US" sz="1200"/>
              <a:pPr/>
              <a:t>21</a:t>
            </a:fld>
            <a:endParaRPr lang="en-US" altLang="en-US" sz="1200"/>
          </a:p>
        </p:txBody>
      </p:sp>
      <p:sp>
        <p:nvSpPr>
          <p:cNvPr id="61442" name="Rectangle 2">
            <a:extLst>
              <a:ext uri="{FF2B5EF4-FFF2-40B4-BE49-F238E27FC236}">
                <a16:creationId xmlns:a16="http://schemas.microsoft.com/office/drawing/2014/main" id="{312ED151-DD62-E11F-B627-4F8663D37607}"/>
              </a:ext>
            </a:extLst>
          </p:cNvPr>
          <p:cNvSpPr>
            <a:spLocks noChangeArrowheads="1" noTextEdit="1"/>
          </p:cNvSpPr>
          <p:nvPr>
            <p:ph type="sldImg"/>
          </p:nvPr>
        </p:nvSpPr>
        <p:spPr>
          <a:ln/>
        </p:spPr>
      </p:sp>
      <p:sp>
        <p:nvSpPr>
          <p:cNvPr id="61443" name="Rectangle 3">
            <a:extLst>
              <a:ext uri="{FF2B5EF4-FFF2-40B4-BE49-F238E27FC236}">
                <a16:creationId xmlns:a16="http://schemas.microsoft.com/office/drawing/2014/main" id="{1147345D-B595-83B2-5D3A-2F6361B2D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8D7B108C-524D-4EFA-17CE-93A3C1F7D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1D4F3723-E8B9-A144-991F-97568691E843}" type="slidenum">
              <a:rPr lang="en-US" altLang="en-US" sz="1200"/>
              <a:pPr/>
              <a:t>22</a:t>
            </a:fld>
            <a:endParaRPr lang="en-US" altLang="en-US" sz="1200"/>
          </a:p>
        </p:txBody>
      </p:sp>
      <p:sp>
        <p:nvSpPr>
          <p:cNvPr id="63490" name="Rectangle 2">
            <a:extLst>
              <a:ext uri="{FF2B5EF4-FFF2-40B4-BE49-F238E27FC236}">
                <a16:creationId xmlns:a16="http://schemas.microsoft.com/office/drawing/2014/main" id="{7CCAC287-EC07-2F09-4ABC-86696E92A862}"/>
              </a:ext>
            </a:extLst>
          </p:cNvPr>
          <p:cNvSpPr>
            <a:spLocks noChangeArrowheads="1" noTextEdit="1"/>
          </p:cNvSpPr>
          <p:nvPr>
            <p:ph type="sldImg"/>
          </p:nvPr>
        </p:nvSpPr>
        <p:spPr>
          <a:ln/>
        </p:spPr>
      </p:sp>
      <p:sp>
        <p:nvSpPr>
          <p:cNvPr id="63491" name="Rectangle 3">
            <a:extLst>
              <a:ext uri="{FF2B5EF4-FFF2-40B4-BE49-F238E27FC236}">
                <a16:creationId xmlns:a16="http://schemas.microsoft.com/office/drawing/2014/main" id="{53514D36-DE6D-92DD-E673-4BAA0714CA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C3F53A6A-E813-2BF8-A62C-AD07C60A81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B5F2ED2F-309B-9B48-B5E0-25677B23531D}" type="slidenum">
              <a:rPr lang="en-US" altLang="en-US" sz="1200"/>
              <a:pPr/>
              <a:t>23</a:t>
            </a:fld>
            <a:endParaRPr lang="en-US" altLang="en-US" sz="1200"/>
          </a:p>
        </p:txBody>
      </p:sp>
      <p:sp>
        <p:nvSpPr>
          <p:cNvPr id="65538" name="Rectangle 2">
            <a:extLst>
              <a:ext uri="{FF2B5EF4-FFF2-40B4-BE49-F238E27FC236}">
                <a16:creationId xmlns:a16="http://schemas.microsoft.com/office/drawing/2014/main" id="{9076E422-2725-43D1-2A76-58079CF3368E}"/>
              </a:ext>
            </a:extLst>
          </p:cNvPr>
          <p:cNvSpPr>
            <a:spLocks noChangeArrowheads="1" noTextEdit="1"/>
          </p:cNvSpPr>
          <p:nvPr>
            <p:ph type="sldImg"/>
          </p:nvPr>
        </p:nvSpPr>
        <p:spPr>
          <a:ln/>
        </p:spPr>
      </p:sp>
      <p:sp>
        <p:nvSpPr>
          <p:cNvPr id="65539" name="Rectangle 3">
            <a:extLst>
              <a:ext uri="{FF2B5EF4-FFF2-40B4-BE49-F238E27FC236}">
                <a16:creationId xmlns:a16="http://schemas.microsoft.com/office/drawing/2014/main" id="{D1109EE0-CB3C-12EE-BF3D-2ACB528B10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0254EE95-1847-4A0E-CDE9-16C9BB7F3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65794CD2-1DDA-A549-BD0A-01C21C4551C2}" type="slidenum">
              <a:rPr lang="en-US" altLang="en-US" sz="1200"/>
              <a:pPr/>
              <a:t>24</a:t>
            </a:fld>
            <a:endParaRPr lang="en-US" altLang="en-US" sz="1200"/>
          </a:p>
        </p:txBody>
      </p:sp>
      <p:sp>
        <p:nvSpPr>
          <p:cNvPr id="67586" name="Rectangle 2">
            <a:extLst>
              <a:ext uri="{FF2B5EF4-FFF2-40B4-BE49-F238E27FC236}">
                <a16:creationId xmlns:a16="http://schemas.microsoft.com/office/drawing/2014/main" id="{5ED2F1F1-AB20-4F48-9684-2E081AA8DC02}"/>
              </a:ext>
            </a:extLst>
          </p:cNvPr>
          <p:cNvSpPr>
            <a:spLocks noChangeArrowheads="1" noTextEdit="1"/>
          </p:cNvSpPr>
          <p:nvPr>
            <p:ph type="sldImg"/>
          </p:nvPr>
        </p:nvSpPr>
        <p:spPr>
          <a:ln/>
        </p:spPr>
      </p:sp>
      <p:sp>
        <p:nvSpPr>
          <p:cNvPr id="67587" name="Rectangle 3">
            <a:extLst>
              <a:ext uri="{FF2B5EF4-FFF2-40B4-BE49-F238E27FC236}">
                <a16:creationId xmlns:a16="http://schemas.microsoft.com/office/drawing/2014/main" id="{9CD21D43-FFFA-B554-B927-9004A13377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526AE8A-F04F-435B-4FA6-623620B46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B0FCE44E-20A0-FC4B-A980-66375285C511}" type="slidenum">
              <a:rPr lang="en-US" altLang="en-US" sz="1200"/>
              <a:pPr/>
              <a:t>25</a:t>
            </a:fld>
            <a:endParaRPr lang="en-US" altLang="en-US" sz="1200"/>
          </a:p>
        </p:txBody>
      </p:sp>
      <p:sp>
        <p:nvSpPr>
          <p:cNvPr id="69634" name="Rectangle 2">
            <a:extLst>
              <a:ext uri="{FF2B5EF4-FFF2-40B4-BE49-F238E27FC236}">
                <a16:creationId xmlns:a16="http://schemas.microsoft.com/office/drawing/2014/main" id="{0AE8E6E4-E514-388C-416D-297234BAAA2E}"/>
              </a:ext>
            </a:extLst>
          </p:cNvPr>
          <p:cNvSpPr>
            <a:spLocks noChangeArrowheads="1" noTextEdit="1"/>
          </p:cNvSpPr>
          <p:nvPr>
            <p:ph type="sldImg"/>
          </p:nvPr>
        </p:nvSpPr>
        <p:spPr>
          <a:ln/>
        </p:spPr>
      </p:sp>
      <p:sp>
        <p:nvSpPr>
          <p:cNvPr id="69635" name="Rectangle 3">
            <a:extLst>
              <a:ext uri="{FF2B5EF4-FFF2-40B4-BE49-F238E27FC236}">
                <a16:creationId xmlns:a16="http://schemas.microsoft.com/office/drawing/2014/main" id="{75CF1D59-932C-EAD6-3B69-8DDE97BEF3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33CCF388-C311-4D9A-8189-90ECE81E41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0584A782-9234-CA49-B4CE-5C77CE5943F2}" type="slidenum">
              <a:rPr lang="en-US" altLang="en-US" sz="1200"/>
              <a:pPr/>
              <a:t>26</a:t>
            </a:fld>
            <a:endParaRPr lang="en-US" altLang="en-US" sz="1200"/>
          </a:p>
        </p:txBody>
      </p:sp>
      <p:sp>
        <p:nvSpPr>
          <p:cNvPr id="71682" name="Rectangle 2">
            <a:extLst>
              <a:ext uri="{FF2B5EF4-FFF2-40B4-BE49-F238E27FC236}">
                <a16:creationId xmlns:a16="http://schemas.microsoft.com/office/drawing/2014/main" id="{1E6E107B-C3DF-3945-F30E-C06B3EA3CADC}"/>
              </a:ext>
            </a:extLst>
          </p:cNvPr>
          <p:cNvSpPr>
            <a:spLocks noChangeArrowheads="1" noTextEdit="1"/>
          </p:cNvSpPr>
          <p:nvPr>
            <p:ph type="sldImg"/>
          </p:nvPr>
        </p:nvSpPr>
        <p:spPr>
          <a:ln/>
        </p:spPr>
      </p:sp>
      <p:sp>
        <p:nvSpPr>
          <p:cNvPr id="71683" name="Rectangle 3">
            <a:extLst>
              <a:ext uri="{FF2B5EF4-FFF2-40B4-BE49-F238E27FC236}">
                <a16:creationId xmlns:a16="http://schemas.microsoft.com/office/drawing/2014/main" id="{20D0103A-37A2-2465-C0D5-9D07EAA1A9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C795CEC7-2891-2A13-8F38-315775EC5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C21AC5D7-707F-D44A-951A-28A05FB6388D}" type="slidenum">
              <a:rPr lang="en-US" altLang="en-US" sz="1200"/>
              <a:pPr/>
              <a:t>27</a:t>
            </a:fld>
            <a:endParaRPr lang="en-US" altLang="en-US" sz="1200"/>
          </a:p>
        </p:txBody>
      </p:sp>
      <p:sp>
        <p:nvSpPr>
          <p:cNvPr id="73730" name="Rectangle 2">
            <a:extLst>
              <a:ext uri="{FF2B5EF4-FFF2-40B4-BE49-F238E27FC236}">
                <a16:creationId xmlns:a16="http://schemas.microsoft.com/office/drawing/2014/main" id="{1B29354A-9193-5053-B50E-2F2C7C014E84}"/>
              </a:ext>
            </a:extLst>
          </p:cNvPr>
          <p:cNvSpPr>
            <a:spLocks noChangeArrowheads="1" noTextEdit="1"/>
          </p:cNvSpPr>
          <p:nvPr>
            <p:ph type="sldImg"/>
          </p:nvPr>
        </p:nvSpPr>
        <p:spPr>
          <a:ln/>
        </p:spPr>
      </p:sp>
      <p:sp>
        <p:nvSpPr>
          <p:cNvPr id="73731" name="Rectangle 3">
            <a:extLst>
              <a:ext uri="{FF2B5EF4-FFF2-40B4-BE49-F238E27FC236}">
                <a16:creationId xmlns:a16="http://schemas.microsoft.com/office/drawing/2014/main" id="{829ACDB6-D0C2-261A-69C1-2D3F8EEEE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02B0745-D134-C69F-7746-E5BC4E2D18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DCBCED65-84A6-3A40-9249-8F3D8F451B98}" type="slidenum">
              <a:rPr lang="en-US" altLang="en-US" sz="1200"/>
              <a:pPr/>
              <a:t>28</a:t>
            </a:fld>
            <a:endParaRPr lang="en-US" altLang="en-US" sz="1200"/>
          </a:p>
        </p:txBody>
      </p:sp>
      <p:sp>
        <p:nvSpPr>
          <p:cNvPr id="75778" name="Rectangle 2">
            <a:extLst>
              <a:ext uri="{FF2B5EF4-FFF2-40B4-BE49-F238E27FC236}">
                <a16:creationId xmlns:a16="http://schemas.microsoft.com/office/drawing/2014/main" id="{CD42D8F9-688D-573A-9764-2DEBE572806E}"/>
              </a:ext>
            </a:extLst>
          </p:cNvPr>
          <p:cNvSpPr>
            <a:spLocks noChangeArrowheads="1" noTextEdit="1"/>
          </p:cNvSpPr>
          <p:nvPr>
            <p:ph type="sldImg"/>
          </p:nvPr>
        </p:nvSpPr>
        <p:spPr>
          <a:solidFill>
            <a:srgbClr val="FFFFFF"/>
          </a:solidFill>
          <a:ln/>
        </p:spPr>
      </p:sp>
      <p:sp>
        <p:nvSpPr>
          <p:cNvPr id="75779" name="Rectangle 3">
            <a:extLst>
              <a:ext uri="{FF2B5EF4-FFF2-40B4-BE49-F238E27FC236}">
                <a16:creationId xmlns:a16="http://schemas.microsoft.com/office/drawing/2014/main" id="{30C39775-9E1C-A970-D471-08518012D8AC}"/>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Add graphics….reference Kathie 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B011A64E-57D1-BDD8-993C-7878F18624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3C5F1311-C30F-8E4E-A2D1-A4289134B924}" type="slidenum">
              <a:rPr lang="en-US" altLang="en-US" sz="1200"/>
              <a:pPr/>
              <a:t>2</a:t>
            </a:fld>
            <a:endParaRPr lang="en-US" altLang="en-US" sz="1200"/>
          </a:p>
        </p:txBody>
      </p:sp>
      <p:sp>
        <p:nvSpPr>
          <p:cNvPr id="22530" name="Rectangle 2">
            <a:extLst>
              <a:ext uri="{FF2B5EF4-FFF2-40B4-BE49-F238E27FC236}">
                <a16:creationId xmlns:a16="http://schemas.microsoft.com/office/drawing/2014/main" id="{5EC38068-2DB2-0543-2B4E-592058C899BA}"/>
              </a:ext>
            </a:extLst>
          </p:cNvPr>
          <p:cNvSpPr>
            <a:spLocks noChangeArrowheads="1" noTextEdit="1"/>
          </p:cNvSpPr>
          <p:nvPr>
            <p:ph type="sldImg"/>
          </p:nvPr>
        </p:nvSpPr>
        <p:spPr>
          <a:ln/>
        </p:spPr>
      </p:sp>
      <p:sp>
        <p:nvSpPr>
          <p:cNvPr id="22531" name="Rectangle 3">
            <a:extLst>
              <a:ext uri="{FF2B5EF4-FFF2-40B4-BE49-F238E27FC236}">
                <a16:creationId xmlns:a16="http://schemas.microsoft.com/office/drawing/2014/main" id="{CF8EB3E4-959B-FFAF-D4AE-028A247108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CF309366-D9E8-819B-5CE0-D2F4317C7E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281087ED-98F1-7946-A971-0CD49546E601}" type="slidenum">
              <a:rPr lang="en-US" altLang="en-US" sz="1200"/>
              <a:pPr/>
              <a:t>29</a:t>
            </a:fld>
            <a:endParaRPr lang="en-US" altLang="en-US" sz="1200"/>
          </a:p>
        </p:txBody>
      </p:sp>
      <p:sp>
        <p:nvSpPr>
          <p:cNvPr id="77826" name="Rectangle 2">
            <a:extLst>
              <a:ext uri="{FF2B5EF4-FFF2-40B4-BE49-F238E27FC236}">
                <a16:creationId xmlns:a16="http://schemas.microsoft.com/office/drawing/2014/main" id="{80D7F663-909D-828F-8673-8CDBC492F81C}"/>
              </a:ext>
            </a:extLst>
          </p:cNvPr>
          <p:cNvSpPr>
            <a:spLocks noChangeArrowheads="1" noTextEdit="1"/>
          </p:cNvSpPr>
          <p:nvPr>
            <p:ph type="sldImg"/>
          </p:nvPr>
        </p:nvSpPr>
        <p:spPr>
          <a:ln/>
        </p:spPr>
      </p:sp>
      <p:sp>
        <p:nvSpPr>
          <p:cNvPr id="77827" name="Rectangle 3">
            <a:extLst>
              <a:ext uri="{FF2B5EF4-FFF2-40B4-BE49-F238E27FC236}">
                <a16:creationId xmlns:a16="http://schemas.microsoft.com/office/drawing/2014/main" id="{17BC5682-2620-B396-AE4F-90C40FAB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22D1DC4C-EC0C-A0EE-65D1-1376658876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B7D95E1C-02CF-AF40-B457-FE7BA3915A91}" type="slidenum">
              <a:rPr lang="en-US" altLang="en-US" sz="1200"/>
              <a:pPr/>
              <a:t>30</a:t>
            </a:fld>
            <a:endParaRPr lang="en-US" altLang="en-US" sz="1200"/>
          </a:p>
        </p:txBody>
      </p:sp>
      <p:sp>
        <p:nvSpPr>
          <p:cNvPr id="79874" name="Rectangle 2">
            <a:extLst>
              <a:ext uri="{FF2B5EF4-FFF2-40B4-BE49-F238E27FC236}">
                <a16:creationId xmlns:a16="http://schemas.microsoft.com/office/drawing/2014/main" id="{5B52C8AB-B1CA-2DED-1FF0-2269FC767AD2}"/>
              </a:ext>
            </a:extLst>
          </p:cNvPr>
          <p:cNvSpPr>
            <a:spLocks noChangeArrowheads="1" noTextEdit="1"/>
          </p:cNvSpPr>
          <p:nvPr>
            <p:ph type="sldImg"/>
          </p:nvPr>
        </p:nvSpPr>
        <p:spPr>
          <a:ln/>
        </p:spPr>
      </p:sp>
      <p:sp>
        <p:nvSpPr>
          <p:cNvPr id="79875" name="Rectangle 3">
            <a:extLst>
              <a:ext uri="{FF2B5EF4-FFF2-40B4-BE49-F238E27FC236}">
                <a16:creationId xmlns:a16="http://schemas.microsoft.com/office/drawing/2014/main" id="{7128F53F-1C0B-09AD-84C3-91A22EC92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FB5B45F7-70FA-B7B1-54EA-BAD99EBB00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A67ACCF8-1638-D74A-A176-2D980E4E22A9}" type="slidenum">
              <a:rPr lang="en-US" altLang="en-US" sz="1200"/>
              <a:pPr/>
              <a:t>31</a:t>
            </a:fld>
            <a:endParaRPr lang="en-US" altLang="en-US" sz="1200"/>
          </a:p>
        </p:txBody>
      </p:sp>
      <p:sp>
        <p:nvSpPr>
          <p:cNvPr id="81922" name="Rectangle 2">
            <a:extLst>
              <a:ext uri="{FF2B5EF4-FFF2-40B4-BE49-F238E27FC236}">
                <a16:creationId xmlns:a16="http://schemas.microsoft.com/office/drawing/2014/main" id="{B50D42CF-55C5-3652-F2B5-73F2AD91C8AC}"/>
              </a:ext>
            </a:extLst>
          </p:cNvPr>
          <p:cNvSpPr>
            <a:spLocks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22BA03BD-0A50-E7E4-9FC5-7C85056D2B1E}"/>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319A7119-184C-D209-D9F3-95C23150B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9157ACE0-2DCA-7A4C-86B7-AD19C9DE8CD2}" type="slidenum">
              <a:rPr lang="en-US" altLang="en-US" sz="1200"/>
              <a:pPr/>
              <a:t>32</a:t>
            </a:fld>
            <a:endParaRPr lang="en-US" altLang="en-US" sz="1200"/>
          </a:p>
        </p:txBody>
      </p:sp>
      <p:sp>
        <p:nvSpPr>
          <p:cNvPr id="83970" name="Rectangle 2">
            <a:extLst>
              <a:ext uri="{FF2B5EF4-FFF2-40B4-BE49-F238E27FC236}">
                <a16:creationId xmlns:a16="http://schemas.microsoft.com/office/drawing/2014/main" id="{ED10783A-864E-3C2F-9215-E75796E83F30}"/>
              </a:ext>
            </a:extLst>
          </p:cNvPr>
          <p:cNvSpPr>
            <a:spLocks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B61C2E3D-5D5A-B729-F13F-10EE91473B1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DA42054A-446E-33F7-9E5F-9F27DE0E6E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33D34CA2-5600-8740-B611-07E316A3F5E8}" type="slidenum">
              <a:rPr lang="en-US" altLang="en-US" sz="1200"/>
              <a:pPr/>
              <a:t>33</a:t>
            </a:fld>
            <a:endParaRPr lang="en-US" altLang="en-US" sz="1200"/>
          </a:p>
        </p:txBody>
      </p:sp>
      <p:sp>
        <p:nvSpPr>
          <p:cNvPr id="86018" name="Rectangle 2">
            <a:extLst>
              <a:ext uri="{FF2B5EF4-FFF2-40B4-BE49-F238E27FC236}">
                <a16:creationId xmlns:a16="http://schemas.microsoft.com/office/drawing/2014/main" id="{A5A6C440-354F-00BA-04B1-B2BD5362D315}"/>
              </a:ext>
            </a:extLst>
          </p:cNvPr>
          <p:cNvSpPr>
            <a:spLocks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A391519B-A37A-015D-3684-8185B40B557E}"/>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8A1BC89-5C25-370E-D5DE-2C47AC9F6E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2F8B5E6D-AEDA-4E4C-9491-5761AD3502CC}" type="slidenum">
              <a:rPr lang="en-US" altLang="en-US" sz="1200"/>
              <a:pPr/>
              <a:t>34</a:t>
            </a:fld>
            <a:endParaRPr lang="en-US" altLang="en-US" sz="1200"/>
          </a:p>
        </p:txBody>
      </p:sp>
      <p:sp>
        <p:nvSpPr>
          <p:cNvPr id="88066" name="Rectangle 2">
            <a:extLst>
              <a:ext uri="{FF2B5EF4-FFF2-40B4-BE49-F238E27FC236}">
                <a16:creationId xmlns:a16="http://schemas.microsoft.com/office/drawing/2014/main" id="{D0B77E3A-986D-E209-319E-167C9ECFD655}"/>
              </a:ext>
            </a:extLst>
          </p:cNvPr>
          <p:cNvSpPr>
            <a:spLocks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8D55EEAE-0EA8-ED17-E2E0-134A7363901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819DBFDC-6E1C-3D82-081A-EC35ED5AB8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81337E07-B7F8-B941-9B84-FF0696A762CD}" type="slidenum">
              <a:rPr lang="en-US" altLang="en-US" sz="1200"/>
              <a:pPr/>
              <a:t>35</a:t>
            </a:fld>
            <a:endParaRPr lang="en-US" altLang="en-US" sz="1200"/>
          </a:p>
        </p:txBody>
      </p:sp>
      <p:sp>
        <p:nvSpPr>
          <p:cNvPr id="90114" name="Rectangle 2">
            <a:extLst>
              <a:ext uri="{FF2B5EF4-FFF2-40B4-BE49-F238E27FC236}">
                <a16:creationId xmlns:a16="http://schemas.microsoft.com/office/drawing/2014/main" id="{7BFCC665-40FD-E748-1D2C-DB0EE94623EB}"/>
              </a:ext>
            </a:extLst>
          </p:cNvPr>
          <p:cNvSpPr>
            <a:spLocks noChangeArrowheads="1" noTextEdit="1"/>
          </p:cNvSpPr>
          <p:nvPr>
            <p:ph type="sldImg"/>
          </p:nvPr>
        </p:nvSpPr>
        <p:spPr>
          <a:solidFill>
            <a:srgbClr val="FFFFFF"/>
          </a:solidFill>
          <a:ln/>
        </p:spPr>
      </p:sp>
      <p:sp>
        <p:nvSpPr>
          <p:cNvPr id="90115" name="Rectangle 3">
            <a:extLst>
              <a:ext uri="{FF2B5EF4-FFF2-40B4-BE49-F238E27FC236}">
                <a16:creationId xmlns:a16="http://schemas.microsoft.com/office/drawing/2014/main" id="{CC6B8C3A-84B2-039A-75C5-F1D16A7F899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F4879385-4B84-FC78-9552-F4D5D0579C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B54D8961-4CD1-FA4D-9049-8509E2E73D3E}" type="slidenum">
              <a:rPr lang="en-US" altLang="en-US" sz="1200"/>
              <a:pPr/>
              <a:t>36</a:t>
            </a:fld>
            <a:endParaRPr lang="en-US" altLang="en-US" sz="1200"/>
          </a:p>
        </p:txBody>
      </p:sp>
      <p:sp>
        <p:nvSpPr>
          <p:cNvPr id="92162" name="Rectangle 2">
            <a:extLst>
              <a:ext uri="{FF2B5EF4-FFF2-40B4-BE49-F238E27FC236}">
                <a16:creationId xmlns:a16="http://schemas.microsoft.com/office/drawing/2014/main" id="{D23B3A48-81F0-E84D-66C2-1040409C1505}"/>
              </a:ext>
            </a:extLst>
          </p:cNvPr>
          <p:cNvSpPr>
            <a:spLocks noChangeArrowheads="1" noTextEdit="1"/>
          </p:cNvSpPr>
          <p:nvPr>
            <p:ph type="sldImg"/>
          </p:nvPr>
        </p:nvSpPr>
        <p:spPr>
          <a:solidFill>
            <a:srgbClr val="FFFFFF"/>
          </a:solidFill>
          <a:ln/>
        </p:spPr>
      </p:sp>
      <p:sp>
        <p:nvSpPr>
          <p:cNvPr id="92163" name="Rectangle 3">
            <a:extLst>
              <a:ext uri="{FF2B5EF4-FFF2-40B4-BE49-F238E27FC236}">
                <a16:creationId xmlns:a16="http://schemas.microsoft.com/office/drawing/2014/main" id="{5E4CD433-BADB-8934-A581-CCA8E2D8B8F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E625CE8-6AF4-8C56-5665-06832FC10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6D50FA56-8B35-5F4D-B796-C6CF10AABDE9}" type="slidenum">
              <a:rPr lang="en-US" altLang="en-US" sz="1200"/>
              <a:pPr/>
              <a:t>37</a:t>
            </a:fld>
            <a:endParaRPr lang="en-US" altLang="en-US" sz="1200"/>
          </a:p>
        </p:txBody>
      </p:sp>
      <p:sp>
        <p:nvSpPr>
          <p:cNvPr id="94210" name="Rectangle 2">
            <a:extLst>
              <a:ext uri="{FF2B5EF4-FFF2-40B4-BE49-F238E27FC236}">
                <a16:creationId xmlns:a16="http://schemas.microsoft.com/office/drawing/2014/main" id="{28855743-2989-874D-96AC-AC09F94FAE1C}"/>
              </a:ext>
            </a:extLst>
          </p:cNvPr>
          <p:cNvSpPr>
            <a:spLocks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41934786-A52F-D7EE-CA50-2673D8446B0A}"/>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AD74A096-6162-6962-B78B-803617B4A6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5A20393B-5CCC-1446-922E-9589D120076C}" type="slidenum">
              <a:rPr lang="en-US" altLang="en-US" sz="1200"/>
              <a:pPr/>
              <a:t>38</a:t>
            </a:fld>
            <a:endParaRPr lang="en-US" altLang="en-US" sz="1200"/>
          </a:p>
        </p:txBody>
      </p:sp>
      <p:sp>
        <p:nvSpPr>
          <p:cNvPr id="96258" name="Rectangle 2">
            <a:extLst>
              <a:ext uri="{FF2B5EF4-FFF2-40B4-BE49-F238E27FC236}">
                <a16:creationId xmlns:a16="http://schemas.microsoft.com/office/drawing/2014/main" id="{8F7A5E1C-BC5F-8316-2C94-59ED1093141C}"/>
              </a:ext>
            </a:extLst>
          </p:cNvPr>
          <p:cNvSpPr>
            <a:spLocks noChangeArrowheads="1" noTextEdit="1"/>
          </p:cNvSpPr>
          <p:nvPr>
            <p:ph type="sldImg"/>
          </p:nvPr>
        </p:nvSpPr>
        <p:spPr>
          <a:solidFill>
            <a:srgbClr val="FFFFFF"/>
          </a:solidFill>
          <a:ln/>
        </p:spPr>
      </p:sp>
      <p:sp>
        <p:nvSpPr>
          <p:cNvPr id="96259" name="Rectangle 3">
            <a:extLst>
              <a:ext uri="{FF2B5EF4-FFF2-40B4-BE49-F238E27FC236}">
                <a16:creationId xmlns:a16="http://schemas.microsoft.com/office/drawing/2014/main" id="{FB1BB047-B27D-4880-2FA8-DD3C5C2E766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4D6BC664-3914-9723-02D4-764577BF12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FB3BF7DA-E717-4A48-A269-56FA909AD04F}" type="slidenum">
              <a:rPr lang="en-US" altLang="en-US" sz="1200"/>
              <a:pPr/>
              <a:t>3</a:t>
            </a:fld>
            <a:endParaRPr lang="en-US" altLang="en-US" sz="1200"/>
          </a:p>
        </p:txBody>
      </p:sp>
      <p:sp>
        <p:nvSpPr>
          <p:cNvPr id="24578" name="Rectangle 2">
            <a:extLst>
              <a:ext uri="{FF2B5EF4-FFF2-40B4-BE49-F238E27FC236}">
                <a16:creationId xmlns:a16="http://schemas.microsoft.com/office/drawing/2014/main" id="{5451A15A-6C94-73CD-7E0D-DBC32CFC7DC7}"/>
              </a:ext>
            </a:extLst>
          </p:cNvPr>
          <p:cNvSpPr>
            <a:spLocks noChangeArrowheads="1" noTextEdit="1"/>
          </p:cNvSpPr>
          <p:nvPr>
            <p:ph type="sldImg"/>
          </p:nvPr>
        </p:nvSpPr>
        <p:spPr>
          <a:ln/>
        </p:spPr>
      </p:sp>
      <p:sp>
        <p:nvSpPr>
          <p:cNvPr id="24579" name="Rectangle 3">
            <a:extLst>
              <a:ext uri="{FF2B5EF4-FFF2-40B4-BE49-F238E27FC236}">
                <a16:creationId xmlns:a16="http://schemas.microsoft.com/office/drawing/2014/main" id="{301F1519-00B1-B4CE-84C5-8E0ED7B07E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6FAE4754-3CE8-24D1-A6C0-00AB1F26D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1EA99010-C262-854B-96E9-2FC3B5115093}" type="slidenum">
              <a:rPr lang="en-US" altLang="en-US" sz="1200"/>
              <a:pPr/>
              <a:t>39</a:t>
            </a:fld>
            <a:endParaRPr lang="en-US" altLang="en-US" sz="1200"/>
          </a:p>
        </p:txBody>
      </p:sp>
      <p:sp>
        <p:nvSpPr>
          <p:cNvPr id="98306" name="Rectangle 2">
            <a:extLst>
              <a:ext uri="{FF2B5EF4-FFF2-40B4-BE49-F238E27FC236}">
                <a16:creationId xmlns:a16="http://schemas.microsoft.com/office/drawing/2014/main" id="{05F7D1B8-D34A-5963-B128-B05D530A29FC}"/>
              </a:ext>
            </a:extLst>
          </p:cNvPr>
          <p:cNvSpPr>
            <a:spLocks noChangeArrowheads="1" noTextEdit="1"/>
          </p:cNvSpPr>
          <p:nvPr>
            <p:ph type="sldImg"/>
          </p:nvPr>
        </p:nvSpPr>
        <p:spPr>
          <a:solidFill>
            <a:srgbClr val="FFFFFF"/>
          </a:solidFill>
          <a:ln/>
        </p:spPr>
      </p:sp>
      <p:sp>
        <p:nvSpPr>
          <p:cNvPr id="98307" name="Rectangle 3">
            <a:extLst>
              <a:ext uri="{FF2B5EF4-FFF2-40B4-BE49-F238E27FC236}">
                <a16:creationId xmlns:a16="http://schemas.microsoft.com/office/drawing/2014/main" id="{EC7BB891-C750-038A-DAEA-F88D6D21DA74}"/>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9768D45-78E3-7D6A-EC71-FEEF0BEAA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0D0A7B2C-6C36-DF48-B441-D94588CC3DBC}" type="slidenum">
              <a:rPr lang="en-US" altLang="en-US" sz="1200"/>
              <a:pPr/>
              <a:t>40</a:t>
            </a:fld>
            <a:endParaRPr lang="en-US" altLang="en-US" sz="1200"/>
          </a:p>
        </p:txBody>
      </p:sp>
      <p:sp>
        <p:nvSpPr>
          <p:cNvPr id="100354" name="Rectangle 2">
            <a:extLst>
              <a:ext uri="{FF2B5EF4-FFF2-40B4-BE49-F238E27FC236}">
                <a16:creationId xmlns:a16="http://schemas.microsoft.com/office/drawing/2014/main" id="{972CD035-08F8-0EB2-4FF6-9509B8CF6B42}"/>
              </a:ext>
            </a:extLst>
          </p:cNvPr>
          <p:cNvSpPr>
            <a:spLocks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9C106FF9-D890-8D87-C2E7-A603218506F1}"/>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Helvetica" pitchFamily="2" charset="0"/>
                <a:ea typeface="ＭＳ Ｐゴシック" panose="020B0600070205080204" pitchFamily="34" charset="-128"/>
              </a:rPr>
              <a:t>Picture of famous people with disabilities.  Collage ADD powerpoint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D9A0B763-B8C6-5AAC-6996-95FE65AFC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892F44E6-6BFA-0942-9D77-00BE92FA60D4}" type="slidenum">
              <a:rPr lang="en-US" altLang="en-US" sz="1200"/>
              <a:pPr/>
              <a:t>41</a:t>
            </a:fld>
            <a:endParaRPr lang="en-US" altLang="en-US" sz="1200"/>
          </a:p>
        </p:txBody>
      </p:sp>
      <p:sp>
        <p:nvSpPr>
          <p:cNvPr id="102402" name="Rectangle 2">
            <a:extLst>
              <a:ext uri="{FF2B5EF4-FFF2-40B4-BE49-F238E27FC236}">
                <a16:creationId xmlns:a16="http://schemas.microsoft.com/office/drawing/2014/main" id="{6D8A99BD-BD4C-F83B-BA06-0370E2F59C55}"/>
              </a:ext>
            </a:extLst>
          </p:cNvPr>
          <p:cNvSpPr>
            <a:spLocks noChangeArrowheads="1" noTextEdit="1"/>
          </p:cNvSpPr>
          <p:nvPr>
            <p:ph type="sldImg"/>
          </p:nvPr>
        </p:nvSpPr>
        <p:spPr>
          <a:ln/>
        </p:spPr>
      </p:sp>
      <p:sp>
        <p:nvSpPr>
          <p:cNvPr id="102403" name="Rectangle 3">
            <a:extLst>
              <a:ext uri="{FF2B5EF4-FFF2-40B4-BE49-F238E27FC236}">
                <a16:creationId xmlns:a16="http://schemas.microsoft.com/office/drawing/2014/main" id="{C4235743-C8BE-67C0-7E06-7971CBF788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8778094-BA57-A126-EF77-AC31CBE2E6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9F1A910E-7043-2A44-B0EA-92278185AF58}" type="slidenum">
              <a:rPr lang="en-US" altLang="en-US" sz="1200"/>
              <a:pPr/>
              <a:t>42</a:t>
            </a:fld>
            <a:endParaRPr lang="en-US" altLang="en-US" sz="1200"/>
          </a:p>
        </p:txBody>
      </p:sp>
      <p:sp>
        <p:nvSpPr>
          <p:cNvPr id="104450" name="Rectangle 2">
            <a:extLst>
              <a:ext uri="{FF2B5EF4-FFF2-40B4-BE49-F238E27FC236}">
                <a16:creationId xmlns:a16="http://schemas.microsoft.com/office/drawing/2014/main" id="{4E620EF8-7D4A-7996-30EC-56FAED152950}"/>
              </a:ext>
            </a:extLst>
          </p:cNvPr>
          <p:cNvSpPr>
            <a:spLocks noChangeArrowheads="1" noTextEdit="1"/>
          </p:cNvSpPr>
          <p:nvPr>
            <p:ph type="sldImg"/>
          </p:nvPr>
        </p:nvSpPr>
        <p:spPr>
          <a:ln/>
        </p:spPr>
      </p:sp>
      <p:sp>
        <p:nvSpPr>
          <p:cNvPr id="104451" name="Rectangle 3">
            <a:extLst>
              <a:ext uri="{FF2B5EF4-FFF2-40B4-BE49-F238E27FC236}">
                <a16:creationId xmlns:a16="http://schemas.microsoft.com/office/drawing/2014/main" id="{43CA1147-C977-305A-96AF-51651BE48B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1E5B2F28-C154-D03A-5462-DECFA0041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2BD924B9-DAB4-D84A-A034-139B6F890B05}" type="slidenum">
              <a:rPr lang="en-US" altLang="en-US" sz="1200"/>
              <a:pPr/>
              <a:t>43</a:t>
            </a:fld>
            <a:endParaRPr lang="en-US" altLang="en-US" sz="1200"/>
          </a:p>
        </p:txBody>
      </p:sp>
      <p:sp>
        <p:nvSpPr>
          <p:cNvPr id="106498" name="Rectangle 2">
            <a:extLst>
              <a:ext uri="{FF2B5EF4-FFF2-40B4-BE49-F238E27FC236}">
                <a16:creationId xmlns:a16="http://schemas.microsoft.com/office/drawing/2014/main" id="{579AB620-5507-E670-2235-29EC5A95D811}"/>
              </a:ext>
            </a:extLst>
          </p:cNvPr>
          <p:cNvSpPr>
            <a:spLocks noChangeArrowheads="1" noTextEdit="1"/>
          </p:cNvSpPr>
          <p:nvPr>
            <p:ph type="sldImg"/>
          </p:nvPr>
        </p:nvSpPr>
        <p:spPr>
          <a:ln/>
        </p:spPr>
      </p:sp>
      <p:sp>
        <p:nvSpPr>
          <p:cNvPr id="106499" name="Rectangle 3">
            <a:extLst>
              <a:ext uri="{FF2B5EF4-FFF2-40B4-BE49-F238E27FC236}">
                <a16:creationId xmlns:a16="http://schemas.microsoft.com/office/drawing/2014/main" id="{F432E7D6-45CD-DA3E-E336-BE10D4ED7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1A1D900-CC1E-FC52-F79B-72F194A2C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27742745-35CF-4449-85B1-474EBB62A622}" type="slidenum">
              <a:rPr lang="en-US" altLang="en-US" sz="1200"/>
              <a:pPr/>
              <a:t>44</a:t>
            </a:fld>
            <a:endParaRPr lang="en-US" altLang="en-US" sz="1200"/>
          </a:p>
        </p:txBody>
      </p:sp>
      <p:sp>
        <p:nvSpPr>
          <p:cNvPr id="108546" name="Rectangle 2">
            <a:extLst>
              <a:ext uri="{FF2B5EF4-FFF2-40B4-BE49-F238E27FC236}">
                <a16:creationId xmlns:a16="http://schemas.microsoft.com/office/drawing/2014/main" id="{02C9FDDA-A580-A370-2C8C-CB0BB7AB8093}"/>
              </a:ext>
            </a:extLst>
          </p:cNvPr>
          <p:cNvSpPr>
            <a:spLocks noChangeArrowheads="1" noTextEdit="1"/>
          </p:cNvSpPr>
          <p:nvPr>
            <p:ph type="sldImg"/>
          </p:nvPr>
        </p:nvSpPr>
        <p:spPr>
          <a:ln/>
        </p:spPr>
      </p:sp>
      <p:sp>
        <p:nvSpPr>
          <p:cNvPr id="108547" name="Rectangle 3">
            <a:extLst>
              <a:ext uri="{FF2B5EF4-FFF2-40B4-BE49-F238E27FC236}">
                <a16:creationId xmlns:a16="http://schemas.microsoft.com/office/drawing/2014/main" id="{5A3A0721-8CCF-6430-75D4-41F27E48E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7681D923-D027-E969-B20E-82AA2FEA4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A0701F6D-631F-554C-BBEF-A600399D2050}" type="slidenum">
              <a:rPr lang="en-US" altLang="en-US" sz="1200"/>
              <a:pPr/>
              <a:t>45</a:t>
            </a:fld>
            <a:endParaRPr lang="en-US" altLang="en-US" sz="1200"/>
          </a:p>
        </p:txBody>
      </p:sp>
      <p:sp>
        <p:nvSpPr>
          <p:cNvPr id="110594" name="Rectangle 2">
            <a:extLst>
              <a:ext uri="{FF2B5EF4-FFF2-40B4-BE49-F238E27FC236}">
                <a16:creationId xmlns:a16="http://schemas.microsoft.com/office/drawing/2014/main" id="{82FCF362-573F-E573-ACC1-E30DBD4B722C}"/>
              </a:ext>
            </a:extLst>
          </p:cNvPr>
          <p:cNvSpPr>
            <a:spLocks noChangeArrowheads="1" noTextEdit="1"/>
          </p:cNvSpPr>
          <p:nvPr>
            <p:ph type="sldImg"/>
          </p:nvPr>
        </p:nvSpPr>
        <p:spPr>
          <a:ln/>
        </p:spPr>
      </p:sp>
      <p:sp>
        <p:nvSpPr>
          <p:cNvPr id="110595" name="Rectangle 3">
            <a:extLst>
              <a:ext uri="{FF2B5EF4-FFF2-40B4-BE49-F238E27FC236}">
                <a16:creationId xmlns:a16="http://schemas.microsoft.com/office/drawing/2014/main" id="{B6EE1C8B-7D58-05E3-D5BD-212EE9E2C2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13BAEE98-83C7-6628-F105-2CE47A7F4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445EB353-E217-3E4E-BDEC-79928B1992F7}" type="slidenum">
              <a:rPr lang="en-US" altLang="en-US" sz="1200"/>
              <a:pPr/>
              <a:t>4</a:t>
            </a:fld>
            <a:endParaRPr lang="en-US" altLang="en-US" sz="1200"/>
          </a:p>
        </p:txBody>
      </p:sp>
      <p:sp>
        <p:nvSpPr>
          <p:cNvPr id="26626" name="Rectangle 2">
            <a:extLst>
              <a:ext uri="{FF2B5EF4-FFF2-40B4-BE49-F238E27FC236}">
                <a16:creationId xmlns:a16="http://schemas.microsoft.com/office/drawing/2014/main" id="{493F5FA8-179C-ACC8-1F84-7558AAA78B62}"/>
              </a:ext>
            </a:extLst>
          </p:cNvPr>
          <p:cNvSpPr>
            <a:spLocks noChangeArrowheads="1" noTextEdit="1"/>
          </p:cNvSpPr>
          <p:nvPr>
            <p:ph type="sldImg"/>
          </p:nvPr>
        </p:nvSpPr>
        <p:spPr>
          <a:ln/>
        </p:spPr>
      </p:sp>
      <p:sp>
        <p:nvSpPr>
          <p:cNvPr id="26627" name="Rectangle 3">
            <a:extLst>
              <a:ext uri="{FF2B5EF4-FFF2-40B4-BE49-F238E27FC236}">
                <a16:creationId xmlns:a16="http://schemas.microsoft.com/office/drawing/2014/main" id="{544FB59B-F957-7D4B-047C-380E574316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CFD9EE2-FE70-2A55-00F7-0747328EB9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15E4EBF3-6EC2-C240-9004-A78CAF48A7B2}" type="slidenum">
              <a:rPr lang="en-US" altLang="en-US" sz="1200"/>
              <a:pPr/>
              <a:t>5</a:t>
            </a:fld>
            <a:endParaRPr lang="en-US" altLang="en-US" sz="1200"/>
          </a:p>
        </p:txBody>
      </p:sp>
      <p:sp>
        <p:nvSpPr>
          <p:cNvPr id="28674" name="Rectangle 2">
            <a:extLst>
              <a:ext uri="{FF2B5EF4-FFF2-40B4-BE49-F238E27FC236}">
                <a16:creationId xmlns:a16="http://schemas.microsoft.com/office/drawing/2014/main" id="{A2C5B431-B9E3-6CE8-FD98-D5DE3579EEBB}"/>
              </a:ext>
            </a:extLst>
          </p:cNvPr>
          <p:cNvSpPr>
            <a:spLocks noChangeArrowheads="1" noTextEdit="1"/>
          </p:cNvSpPr>
          <p:nvPr>
            <p:ph type="sldImg"/>
          </p:nvPr>
        </p:nvSpPr>
        <p:spPr>
          <a:ln/>
        </p:spPr>
      </p:sp>
      <p:sp>
        <p:nvSpPr>
          <p:cNvPr id="28675" name="Rectangle 3">
            <a:extLst>
              <a:ext uri="{FF2B5EF4-FFF2-40B4-BE49-F238E27FC236}">
                <a16:creationId xmlns:a16="http://schemas.microsoft.com/office/drawing/2014/main" id="{DCFC5275-7DB6-9E79-C696-1A7198DDC8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DD752D81-B08E-21FB-FBE3-F6EA0615AF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17F6F10C-1015-8C4C-8FFB-A1387B9A906A}" type="slidenum">
              <a:rPr lang="en-US" altLang="en-US" sz="1200"/>
              <a:pPr/>
              <a:t>6</a:t>
            </a:fld>
            <a:endParaRPr lang="en-US" altLang="en-US" sz="1200"/>
          </a:p>
        </p:txBody>
      </p:sp>
      <p:sp>
        <p:nvSpPr>
          <p:cNvPr id="30722" name="Rectangle 2">
            <a:extLst>
              <a:ext uri="{FF2B5EF4-FFF2-40B4-BE49-F238E27FC236}">
                <a16:creationId xmlns:a16="http://schemas.microsoft.com/office/drawing/2014/main" id="{20C78D98-A5D2-94AD-7F96-4C8CC8AB783B}"/>
              </a:ext>
            </a:extLst>
          </p:cNvPr>
          <p:cNvSpPr>
            <a:spLocks noChangeArrowheads="1" noTextEdit="1"/>
          </p:cNvSpPr>
          <p:nvPr>
            <p:ph type="sldImg"/>
          </p:nvPr>
        </p:nvSpPr>
        <p:spPr>
          <a:ln/>
        </p:spPr>
      </p:sp>
      <p:sp>
        <p:nvSpPr>
          <p:cNvPr id="30723" name="Rectangle 3">
            <a:extLst>
              <a:ext uri="{FF2B5EF4-FFF2-40B4-BE49-F238E27FC236}">
                <a16:creationId xmlns:a16="http://schemas.microsoft.com/office/drawing/2014/main" id="{641D0622-FB73-30DC-D59B-5D88FE931A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E9D76253-5B7C-F342-AF70-73DBA15125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C82396C6-1A61-8546-97E5-1DCC6C05EEEF}" type="slidenum">
              <a:rPr lang="en-US" altLang="en-US" sz="1200"/>
              <a:pPr/>
              <a:t>7</a:t>
            </a:fld>
            <a:endParaRPr lang="en-US" altLang="en-US" sz="1200"/>
          </a:p>
        </p:txBody>
      </p:sp>
      <p:sp>
        <p:nvSpPr>
          <p:cNvPr id="32770" name="Rectangle 2">
            <a:extLst>
              <a:ext uri="{FF2B5EF4-FFF2-40B4-BE49-F238E27FC236}">
                <a16:creationId xmlns:a16="http://schemas.microsoft.com/office/drawing/2014/main" id="{34920ED3-5E72-2767-8AD9-50B898C73912}"/>
              </a:ext>
            </a:extLst>
          </p:cNvPr>
          <p:cNvSpPr>
            <a:spLocks noChangeArrowheads="1" noTextEdit="1"/>
          </p:cNvSpPr>
          <p:nvPr>
            <p:ph type="sldImg"/>
          </p:nvPr>
        </p:nvSpPr>
        <p:spPr>
          <a:ln/>
        </p:spPr>
      </p:sp>
      <p:sp>
        <p:nvSpPr>
          <p:cNvPr id="32771" name="Rectangle 3">
            <a:extLst>
              <a:ext uri="{FF2B5EF4-FFF2-40B4-BE49-F238E27FC236}">
                <a16:creationId xmlns:a16="http://schemas.microsoft.com/office/drawing/2014/main" id="{E6D2B369-4184-A7B6-1DAE-C92B8AA328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Helvetica"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8E225AEE-BD7D-6A10-624D-A3A0E37FD7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fld id="{96487CBE-5F78-7F4E-A776-33362E0CACEF}" type="slidenum">
              <a:rPr lang="en-US" altLang="en-US" sz="1200"/>
              <a:pPr/>
              <a:t>8</a:t>
            </a:fld>
            <a:endParaRPr lang="en-US" altLang="en-US" sz="1200"/>
          </a:p>
        </p:txBody>
      </p:sp>
      <p:sp>
        <p:nvSpPr>
          <p:cNvPr id="34818" name="Rectangle 2">
            <a:extLst>
              <a:ext uri="{FF2B5EF4-FFF2-40B4-BE49-F238E27FC236}">
                <a16:creationId xmlns:a16="http://schemas.microsoft.com/office/drawing/2014/main" id="{C808446D-AE0B-C894-9677-7D6F3A5256CB}"/>
              </a:ext>
            </a:extLst>
          </p:cNvPr>
          <p:cNvSpPr>
            <a:spLocks noChangeArrowheads="1" noTextEdit="1"/>
          </p:cNvSpPr>
          <p:nvPr>
            <p:ph type="sldImg"/>
          </p:nvPr>
        </p:nvSpPr>
        <p:spPr>
          <a:ln/>
        </p:spPr>
      </p:sp>
      <p:sp>
        <p:nvSpPr>
          <p:cNvPr id="34819" name="Rectangle 3">
            <a:extLst>
              <a:ext uri="{FF2B5EF4-FFF2-40B4-BE49-F238E27FC236}">
                <a16:creationId xmlns:a16="http://schemas.microsoft.com/office/drawing/2014/main" id="{C0D2B642-B1B3-0C45-3DA7-66E10F98B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Helvetica" pitchFamily="2" charset="0"/>
                <a:ea typeface="ＭＳ Ｐゴシック" panose="020B0600070205080204" pitchFamily="34" charset="-128"/>
              </a:rPr>
              <a:t>Title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557F72-65B8-296E-8FBF-4ABB22ECB8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B090A8-778B-C66B-A2D7-E349643CF4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1E205E-941B-4B4A-C33D-E420FC3611B9}"/>
              </a:ext>
            </a:extLst>
          </p:cNvPr>
          <p:cNvSpPr>
            <a:spLocks noGrp="1" noChangeArrowheads="1"/>
          </p:cNvSpPr>
          <p:nvPr>
            <p:ph type="sldNum" sz="quarter" idx="12"/>
          </p:nvPr>
        </p:nvSpPr>
        <p:spPr>
          <a:ln/>
        </p:spPr>
        <p:txBody>
          <a:bodyPr/>
          <a:lstStyle>
            <a:lvl1pPr>
              <a:defRPr/>
            </a:lvl1pPr>
          </a:lstStyle>
          <a:p>
            <a:fld id="{E861AB18-4DF2-294A-B344-45B0515D607A}" type="slidenum">
              <a:rPr lang="en-US" altLang="en-US"/>
              <a:pPr/>
              <a:t>‹#›</a:t>
            </a:fld>
            <a:endParaRPr lang="en-US" altLang="en-US"/>
          </a:p>
        </p:txBody>
      </p:sp>
    </p:spTree>
    <p:extLst>
      <p:ext uri="{BB962C8B-B14F-4D97-AF65-F5344CB8AC3E}">
        <p14:creationId xmlns:p14="http://schemas.microsoft.com/office/powerpoint/2010/main" val="1464480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013D54-5963-7DBD-D1F6-04DD13B0A6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1D3AC8-DE92-F185-2347-A50E290CED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968D28-C998-52B2-9063-4F0CA194159C}"/>
              </a:ext>
            </a:extLst>
          </p:cNvPr>
          <p:cNvSpPr>
            <a:spLocks noGrp="1" noChangeArrowheads="1"/>
          </p:cNvSpPr>
          <p:nvPr>
            <p:ph type="sldNum" sz="quarter" idx="12"/>
          </p:nvPr>
        </p:nvSpPr>
        <p:spPr>
          <a:ln/>
        </p:spPr>
        <p:txBody>
          <a:bodyPr/>
          <a:lstStyle>
            <a:lvl1pPr>
              <a:defRPr/>
            </a:lvl1pPr>
          </a:lstStyle>
          <a:p>
            <a:fld id="{92EB69B3-C0C5-194E-B072-22157DFE44F8}" type="slidenum">
              <a:rPr lang="en-US" altLang="en-US"/>
              <a:pPr/>
              <a:t>‹#›</a:t>
            </a:fld>
            <a:endParaRPr lang="en-US" altLang="en-US"/>
          </a:p>
        </p:txBody>
      </p:sp>
    </p:spTree>
    <p:extLst>
      <p:ext uri="{BB962C8B-B14F-4D97-AF65-F5344CB8AC3E}">
        <p14:creationId xmlns:p14="http://schemas.microsoft.com/office/powerpoint/2010/main" val="234838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49F965-925F-354C-3AA2-6B7DF94E8B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966D22-E986-E79A-F984-A48F3CB686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BA6BD7-67E3-2E81-EA2A-D1ADC4195113}"/>
              </a:ext>
            </a:extLst>
          </p:cNvPr>
          <p:cNvSpPr>
            <a:spLocks noGrp="1" noChangeArrowheads="1"/>
          </p:cNvSpPr>
          <p:nvPr>
            <p:ph type="sldNum" sz="quarter" idx="12"/>
          </p:nvPr>
        </p:nvSpPr>
        <p:spPr>
          <a:ln/>
        </p:spPr>
        <p:txBody>
          <a:bodyPr/>
          <a:lstStyle>
            <a:lvl1pPr>
              <a:defRPr/>
            </a:lvl1pPr>
          </a:lstStyle>
          <a:p>
            <a:fld id="{55BBFAB5-19F8-D841-A623-33B13162F954}" type="slidenum">
              <a:rPr lang="en-US" altLang="en-US"/>
              <a:pPr/>
              <a:t>‹#›</a:t>
            </a:fld>
            <a:endParaRPr lang="en-US" altLang="en-US"/>
          </a:p>
        </p:txBody>
      </p:sp>
    </p:spTree>
    <p:extLst>
      <p:ext uri="{BB962C8B-B14F-4D97-AF65-F5344CB8AC3E}">
        <p14:creationId xmlns:p14="http://schemas.microsoft.com/office/powerpoint/2010/main" val="388193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3D9E93-4786-F375-9019-89E0CF4C53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FB6558-6DA1-5086-4BE6-2C7D25C95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263C0D-AF9B-2ECA-FD99-CEC782519AF8}"/>
              </a:ext>
            </a:extLst>
          </p:cNvPr>
          <p:cNvSpPr>
            <a:spLocks noGrp="1" noChangeArrowheads="1"/>
          </p:cNvSpPr>
          <p:nvPr>
            <p:ph type="sldNum" sz="quarter" idx="12"/>
          </p:nvPr>
        </p:nvSpPr>
        <p:spPr>
          <a:ln/>
        </p:spPr>
        <p:txBody>
          <a:bodyPr/>
          <a:lstStyle>
            <a:lvl1pPr>
              <a:defRPr/>
            </a:lvl1pPr>
          </a:lstStyle>
          <a:p>
            <a:fld id="{265CECFE-1C61-7148-ADF0-3B0203BF837F}" type="slidenum">
              <a:rPr lang="en-US" altLang="en-US"/>
              <a:pPr/>
              <a:t>‹#›</a:t>
            </a:fld>
            <a:endParaRPr lang="en-US" altLang="en-US"/>
          </a:p>
        </p:txBody>
      </p:sp>
    </p:spTree>
    <p:extLst>
      <p:ext uri="{BB962C8B-B14F-4D97-AF65-F5344CB8AC3E}">
        <p14:creationId xmlns:p14="http://schemas.microsoft.com/office/powerpoint/2010/main" val="164264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C7D83D99-92F6-54BA-33A9-2FAE5BE943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22AA17-EB69-F0F1-9D99-9FBAE871AB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E41AD2-6760-2B73-4DF1-895EDF297991}"/>
              </a:ext>
            </a:extLst>
          </p:cNvPr>
          <p:cNvSpPr>
            <a:spLocks noGrp="1" noChangeArrowheads="1"/>
          </p:cNvSpPr>
          <p:nvPr>
            <p:ph type="sldNum" sz="quarter" idx="12"/>
          </p:nvPr>
        </p:nvSpPr>
        <p:spPr>
          <a:ln/>
        </p:spPr>
        <p:txBody>
          <a:bodyPr/>
          <a:lstStyle>
            <a:lvl1pPr>
              <a:defRPr/>
            </a:lvl1pPr>
          </a:lstStyle>
          <a:p>
            <a:fld id="{63AC0200-F4A3-D145-98EC-A7FC5E460213}" type="slidenum">
              <a:rPr lang="en-US" altLang="en-US"/>
              <a:pPr/>
              <a:t>‹#›</a:t>
            </a:fld>
            <a:endParaRPr lang="en-US" altLang="en-US"/>
          </a:p>
        </p:txBody>
      </p:sp>
    </p:spTree>
    <p:extLst>
      <p:ext uri="{BB962C8B-B14F-4D97-AF65-F5344CB8AC3E}">
        <p14:creationId xmlns:p14="http://schemas.microsoft.com/office/powerpoint/2010/main" val="53171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736CAC-8F06-2271-F345-666F67A073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921FA-6C51-9820-DC58-9994A7A4B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E622C0-4A74-FE21-B3E6-3D0D5EB57784}"/>
              </a:ext>
            </a:extLst>
          </p:cNvPr>
          <p:cNvSpPr>
            <a:spLocks noGrp="1" noChangeArrowheads="1"/>
          </p:cNvSpPr>
          <p:nvPr>
            <p:ph type="sldNum" sz="quarter" idx="12"/>
          </p:nvPr>
        </p:nvSpPr>
        <p:spPr>
          <a:ln/>
        </p:spPr>
        <p:txBody>
          <a:bodyPr/>
          <a:lstStyle>
            <a:lvl1pPr>
              <a:defRPr/>
            </a:lvl1pPr>
          </a:lstStyle>
          <a:p>
            <a:fld id="{FC72285D-998A-B941-958E-C65B8A8AD1CF}" type="slidenum">
              <a:rPr lang="en-US" altLang="en-US"/>
              <a:pPr/>
              <a:t>‹#›</a:t>
            </a:fld>
            <a:endParaRPr lang="en-US" altLang="en-US"/>
          </a:p>
        </p:txBody>
      </p:sp>
    </p:spTree>
    <p:extLst>
      <p:ext uri="{BB962C8B-B14F-4D97-AF65-F5344CB8AC3E}">
        <p14:creationId xmlns:p14="http://schemas.microsoft.com/office/powerpoint/2010/main" val="18729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4B0A84-4F77-586E-2362-95B64816C8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1F6A38-2D71-8AE9-BC50-35F19B3461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9B32B8-A1EE-4AEC-BCB9-86577B960E70}"/>
              </a:ext>
            </a:extLst>
          </p:cNvPr>
          <p:cNvSpPr>
            <a:spLocks noGrp="1" noChangeArrowheads="1"/>
          </p:cNvSpPr>
          <p:nvPr>
            <p:ph type="sldNum" sz="quarter" idx="12"/>
          </p:nvPr>
        </p:nvSpPr>
        <p:spPr>
          <a:ln/>
        </p:spPr>
        <p:txBody>
          <a:bodyPr/>
          <a:lstStyle>
            <a:lvl1pPr>
              <a:defRPr/>
            </a:lvl1pPr>
          </a:lstStyle>
          <a:p>
            <a:fld id="{05F5C7BE-D439-A248-8FA2-C06D5D253671}" type="slidenum">
              <a:rPr lang="en-US" altLang="en-US"/>
              <a:pPr/>
              <a:t>‹#›</a:t>
            </a:fld>
            <a:endParaRPr lang="en-US" altLang="en-US"/>
          </a:p>
        </p:txBody>
      </p:sp>
    </p:spTree>
    <p:extLst>
      <p:ext uri="{BB962C8B-B14F-4D97-AF65-F5344CB8AC3E}">
        <p14:creationId xmlns:p14="http://schemas.microsoft.com/office/powerpoint/2010/main" val="38293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852B37-5C92-EA64-00FD-0669BB5D92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9A1884-7AA4-C88A-620C-3F1A7C3CB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3D7E98-83D5-5ED6-4091-CBE0D93365A1}"/>
              </a:ext>
            </a:extLst>
          </p:cNvPr>
          <p:cNvSpPr>
            <a:spLocks noGrp="1" noChangeArrowheads="1"/>
          </p:cNvSpPr>
          <p:nvPr>
            <p:ph type="sldNum" sz="quarter" idx="12"/>
          </p:nvPr>
        </p:nvSpPr>
        <p:spPr>
          <a:ln/>
        </p:spPr>
        <p:txBody>
          <a:bodyPr/>
          <a:lstStyle>
            <a:lvl1pPr>
              <a:defRPr/>
            </a:lvl1pPr>
          </a:lstStyle>
          <a:p>
            <a:fld id="{809B4372-76FE-3248-960F-EBDE9FB701FB}" type="slidenum">
              <a:rPr lang="en-US" altLang="en-US"/>
              <a:pPr/>
              <a:t>‹#›</a:t>
            </a:fld>
            <a:endParaRPr lang="en-US" altLang="en-US"/>
          </a:p>
        </p:txBody>
      </p:sp>
    </p:spTree>
    <p:extLst>
      <p:ext uri="{BB962C8B-B14F-4D97-AF65-F5344CB8AC3E}">
        <p14:creationId xmlns:p14="http://schemas.microsoft.com/office/powerpoint/2010/main" val="185168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387335-0597-5E95-505D-32DA160E25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790FFA-7040-5940-A428-32E95CD098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8DD558B-9DAE-B616-8105-8A716142FD5F}"/>
              </a:ext>
            </a:extLst>
          </p:cNvPr>
          <p:cNvSpPr>
            <a:spLocks noGrp="1" noChangeArrowheads="1"/>
          </p:cNvSpPr>
          <p:nvPr>
            <p:ph type="sldNum" sz="quarter" idx="12"/>
          </p:nvPr>
        </p:nvSpPr>
        <p:spPr>
          <a:ln/>
        </p:spPr>
        <p:txBody>
          <a:bodyPr/>
          <a:lstStyle>
            <a:lvl1pPr>
              <a:defRPr/>
            </a:lvl1pPr>
          </a:lstStyle>
          <a:p>
            <a:fld id="{811F6291-FAC6-464C-92C9-74CC1290DBBF}" type="slidenum">
              <a:rPr lang="en-US" altLang="en-US"/>
              <a:pPr/>
              <a:t>‹#›</a:t>
            </a:fld>
            <a:endParaRPr lang="en-US" altLang="en-US"/>
          </a:p>
        </p:txBody>
      </p:sp>
    </p:spTree>
    <p:extLst>
      <p:ext uri="{BB962C8B-B14F-4D97-AF65-F5344CB8AC3E}">
        <p14:creationId xmlns:p14="http://schemas.microsoft.com/office/powerpoint/2010/main" val="360615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6432B14B-3655-852A-65A9-15060BCF1D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15AB64-0DC2-34C9-8677-4A6C194C5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29ED9F-81D6-3768-3FD1-E264898E568A}"/>
              </a:ext>
            </a:extLst>
          </p:cNvPr>
          <p:cNvSpPr>
            <a:spLocks noGrp="1" noChangeArrowheads="1"/>
          </p:cNvSpPr>
          <p:nvPr>
            <p:ph type="sldNum" sz="quarter" idx="12"/>
          </p:nvPr>
        </p:nvSpPr>
        <p:spPr>
          <a:ln/>
        </p:spPr>
        <p:txBody>
          <a:bodyPr/>
          <a:lstStyle>
            <a:lvl1pPr>
              <a:defRPr/>
            </a:lvl1pPr>
          </a:lstStyle>
          <a:p>
            <a:fld id="{FE04C9F7-C11F-1B44-B4B6-AA415781F770}" type="slidenum">
              <a:rPr lang="en-US" altLang="en-US"/>
              <a:pPr/>
              <a:t>‹#›</a:t>
            </a:fld>
            <a:endParaRPr lang="en-US" altLang="en-US"/>
          </a:p>
        </p:txBody>
      </p:sp>
    </p:spTree>
    <p:extLst>
      <p:ext uri="{BB962C8B-B14F-4D97-AF65-F5344CB8AC3E}">
        <p14:creationId xmlns:p14="http://schemas.microsoft.com/office/powerpoint/2010/main" val="202612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A6E550-2CDE-FFF3-F04C-EDCB1B3ACE0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6659DD-1A0C-57E0-69EC-475DECCC06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1A1FE3-4531-CC1A-ACC7-B462A70DAD56}"/>
              </a:ext>
            </a:extLst>
          </p:cNvPr>
          <p:cNvSpPr>
            <a:spLocks noGrp="1" noChangeArrowheads="1"/>
          </p:cNvSpPr>
          <p:nvPr>
            <p:ph type="sldNum" sz="quarter" idx="12"/>
          </p:nvPr>
        </p:nvSpPr>
        <p:spPr>
          <a:ln/>
        </p:spPr>
        <p:txBody>
          <a:bodyPr/>
          <a:lstStyle>
            <a:lvl1pPr>
              <a:defRPr/>
            </a:lvl1pPr>
          </a:lstStyle>
          <a:p>
            <a:fld id="{054408BF-B64B-6247-B47B-02D0F1A5D37C}" type="slidenum">
              <a:rPr lang="en-US" altLang="en-US"/>
              <a:pPr/>
              <a:t>‹#›</a:t>
            </a:fld>
            <a:endParaRPr lang="en-US" altLang="en-US"/>
          </a:p>
        </p:txBody>
      </p:sp>
    </p:spTree>
    <p:extLst>
      <p:ext uri="{BB962C8B-B14F-4D97-AF65-F5344CB8AC3E}">
        <p14:creationId xmlns:p14="http://schemas.microsoft.com/office/powerpoint/2010/main" val="392525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43042B-61A5-8ABA-07DC-2E8909C614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016551-97B6-8931-7037-9CC0ECC96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2D4697-191B-C833-1859-9196C42BF01E}"/>
              </a:ext>
            </a:extLst>
          </p:cNvPr>
          <p:cNvSpPr>
            <a:spLocks noGrp="1" noChangeArrowheads="1"/>
          </p:cNvSpPr>
          <p:nvPr>
            <p:ph type="sldNum" sz="quarter" idx="12"/>
          </p:nvPr>
        </p:nvSpPr>
        <p:spPr>
          <a:ln/>
        </p:spPr>
        <p:txBody>
          <a:bodyPr/>
          <a:lstStyle>
            <a:lvl1pPr>
              <a:defRPr/>
            </a:lvl1pPr>
          </a:lstStyle>
          <a:p>
            <a:fld id="{74502D8C-576F-4F48-950A-26956091BF35}" type="slidenum">
              <a:rPr lang="en-US" altLang="en-US"/>
              <a:pPr/>
              <a:t>‹#›</a:t>
            </a:fld>
            <a:endParaRPr lang="en-US" altLang="en-US"/>
          </a:p>
        </p:txBody>
      </p:sp>
    </p:spTree>
    <p:extLst>
      <p:ext uri="{BB962C8B-B14F-4D97-AF65-F5344CB8AC3E}">
        <p14:creationId xmlns:p14="http://schemas.microsoft.com/office/powerpoint/2010/main" val="41589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1323B5-B464-EAFD-068C-C5D33AE198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B9CCEA-01E7-D125-A936-B074AB0A4C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B66994-1471-2558-A2A0-499AD35557FE}"/>
              </a:ext>
            </a:extLst>
          </p:cNvPr>
          <p:cNvSpPr>
            <a:spLocks noGrp="1" noChangeArrowheads="1"/>
          </p:cNvSpPr>
          <p:nvPr>
            <p:ph type="sldNum" sz="quarter" idx="12"/>
          </p:nvPr>
        </p:nvSpPr>
        <p:spPr>
          <a:ln/>
        </p:spPr>
        <p:txBody>
          <a:bodyPr/>
          <a:lstStyle>
            <a:lvl1pPr>
              <a:defRPr/>
            </a:lvl1pPr>
          </a:lstStyle>
          <a:p>
            <a:fld id="{7C3CD8CE-780B-F846-9CE1-DD3124BFC982}" type="slidenum">
              <a:rPr lang="en-US" altLang="en-US"/>
              <a:pPr/>
              <a:t>‹#›</a:t>
            </a:fld>
            <a:endParaRPr lang="en-US" altLang="en-US"/>
          </a:p>
        </p:txBody>
      </p:sp>
    </p:spTree>
    <p:extLst>
      <p:ext uri="{BB962C8B-B14F-4D97-AF65-F5344CB8AC3E}">
        <p14:creationId xmlns:p14="http://schemas.microsoft.com/office/powerpoint/2010/main" val="175288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9D7CB22D-FC01-A1AF-0386-19502AFAE69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252" name="Rectangle 4">
            <a:extLst>
              <a:ext uri="{FF2B5EF4-FFF2-40B4-BE49-F238E27FC236}">
                <a16:creationId xmlns:a16="http://schemas.microsoft.com/office/drawing/2014/main" id="{EDB34E45-ED45-304B-9F96-3C150243A15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Helvetica" pitchFamily="-128" charset="0"/>
                <a:ea typeface="ＭＳ Ｐゴシック" pitchFamily="-128" charset="-128"/>
              </a:defRPr>
            </a:lvl1pPr>
          </a:lstStyle>
          <a:p>
            <a:pPr>
              <a:defRPr/>
            </a:pPr>
            <a:endParaRPr lang="en-US"/>
          </a:p>
        </p:txBody>
      </p:sp>
      <p:sp>
        <p:nvSpPr>
          <p:cNvPr id="309253" name="Rectangle 5">
            <a:extLst>
              <a:ext uri="{FF2B5EF4-FFF2-40B4-BE49-F238E27FC236}">
                <a16:creationId xmlns:a16="http://schemas.microsoft.com/office/drawing/2014/main" id="{5B4EB17C-66F1-BB45-B3D6-A1765ECACCE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a:latin typeface="Helvetica" pitchFamily="-128" charset="0"/>
                <a:ea typeface="ＭＳ Ｐゴシック" pitchFamily="-128" charset="-128"/>
              </a:defRPr>
            </a:lvl1pPr>
          </a:lstStyle>
          <a:p>
            <a:pPr>
              <a:defRPr/>
            </a:pPr>
            <a:endParaRPr lang="en-US"/>
          </a:p>
        </p:txBody>
      </p:sp>
      <p:sp>
        <p:nvSpPr>
          <p:cNvPr id="309254" name="Rectangle 6">
            <a:extLst>
              <a:ext uri="{FF2B5EF4-FFF2-40B4-BE49-F238E27FC236}">
                <a16:creationId xmlns:a16="http://schemas.microsoft.com/office/drawing/2014/main" id="{005F3085-FC0E-EA4E-B1B1-3C5EE4AD9D7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a:lvl1pPr>
          </a:lstStyle>
          <a:p>
            <a:fld id="{4E88CF64-915A-6840-B99A-5E69B132D94D}" type="slidenum">
              <a:rPr lang="en-US" altLang="en-US"/>
              <a:pPr/>
              <a:t>‹#›</a:t>
            </a:fld>
            <a:endParaRPr lang="en-US" altLang="en-US"/>
          </a:p>
        </p:txBody>
      </p:sp>
      <p:sp>
        <p:nvSpPr>
          <p:cNvPr id="1030" name="Line 7">
            <a:extLst>
              <a:ext uri="{FF2B5EF4-FFF2-40B4-BE49-F238E27FC236}">
                <a16:creationId xmlns:a16="http://schemas.microsoft.com/office/drawing/2014/main" id="{C2B128EF-73A7-88DE-58A0-48E388732098}"/>
              </a:ext>
            </a:extLst>
          </p:cNvPr>
          <p:cNvSpPr>
            <a:spLocks noChangeShapeType="1"/>
          </p:cNvSpPr>
          <p:nvPr/>
        </p:nvSpPr>
        <p:spPr bwMode="auto">
          <a:xfrm>
            <a:off x="0" y="533400"/>
            <a:ext cx="7162800" cy="0"/>
          </a:xfrm>
          <a:prstGeom prst="line">
            <a:avLst/>
          </a:prstGeom>
          <a:noFill/>
          <a:ln w="76200" cmpd="tri">
            <a:solidFill>
              <a:srgbClr val="AB009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Text Box 8">
            <a:extLst>
              <a:ext uri="{FF2B5EF4-FFF2-40B4-BE49-F238E27FC236}">
                <a16:creationId xmlns:a16="http://schemas.microsoft.com/office/drawing/2014/main" id="{19D72544-451C-E24F-B5E9-FBBD54034E5C}"/>
              </a:ext>
            </a:extLst>
          </p:cNvPr>
          <p:cNvSpPr txBox="1">
            <a:spLocks noChangeArrowheads="1"/>
          </p:cNvSpPr>
          <p:nvPr/>
        </p:nvSpPr>
        <p:spPr bwMode="auto">
          <a:xfrm>
            <a:off x="0" y="5334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Helvetica" pitchFamily="2" charset="0"/>
                <a:ea typeface="ＭＳ Ｐゴシック" panose="020B0600070205080204" pitchFamily="34" charset="-128"/>
              </a:defRPr>
            </a:lvl1pPr>
            <a:lvl2pPr marL="742950" indent="-285750">
              <a:defRPr sz="1400">
                <a:solidFill>
                  <a:schemeClr val="tx1"/>
                </a:solidFill>
                <a:latin typeface="Helvetica" pitchFamily="2" charset="0"/>
                <a:ea typeface="ＭＳ Ｐゴシック" panose="020B0600070205080204" pitchFamily="34" charset="-128"/>
              </a:defRPr>
            </a:lvl2pPr>
            <a:lvl3pPr marL="1143000" indent="-228600">
              <a:defRPr sz="1400">
                <a:solidFill>
                  <a:schemeClr val="tx1"/>
                </a:solidFill>
                <a:latin typeface="Helvetica" pitchFamily="2" charset="0"/>
                <a:ea typeface="ＭＳ Ｐゴシック" panose="020B0600070205080204" pitchFamily="34" charset="-128"/>
              </a:defRPr>
            </a:lvl3pPr>
            <a:lvl4pPr marL="1600200" indent="-228600">
              <a:defRPr sz="1400">
                <a:solidFill>
                  <a:schemeClr val="tx1"/>
                </a:solidFill>
                <a:latin typeface="Helvetica" pitchFamily="2" charset="0"/>
                <a:ea typeface="ＭＳ Ｐゴシック" panose="020B0600070205080204" pitchFamily="34" charset="-128"/>
              </a:defRPr>
            </a:lvl4pPr>
            <a:lvl5pPr marL="2057400" indent="-228600">
              <a:defRPr sz="1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Helvetica" pitchFamily="2" charset="0"/>
                <a:ea typeface="ＭＳ Ｐゴシック" panose="020B0600070205080204" pitchFamily="34" charset="-128"/>
              </a:defRPr>
            </a:lvl9pPr>
          </a:lstStyle>
          <a:p>
            <a:pPr>
              <a:defRPr/>
            </a:pPr>
            <a:r>
              <a:rPr lang="en-US" altLang="en-US" sz="3200">
                <a:solidFill>
                  <a:srgbClr val="AB009D"/>
                </a:solidFill>
              </a:rPr>
              <a:t>Student-Directed Transition Planning</a:t>
            </a:r>
          </a:p>
        </p:txBody>
      </p:sp>
      <p:sp>
        <p:nvSpPr>
          <p:cNvPr id="1032" name="Line 9">
            <a:extLst>
              <a:ext uri="{FF2B5EF4-FFF2-40B4-BE49-F238E27FC236}">
                <a16:creationId xmlns:a16="http://schemas.microsoft.com/office/drawing/2014/main" id="{01719272-D3C3-B5E9-9706-7F8F10AE7535}"/>
              </a:ext>
            </a:extLst>
          </p:cNvPr>
          <p:cNvSpPr>
            <a:spLocks noChangeShapeType="1"/>
          </p:cNvSpPr>
          <p:nvPr/>
        </p:nvSpPr>
        <p:spPr bwMode="auto">
          <a:xfrm>
            <a:off x="0" y="1143000"/>
            <a:ext cx="7162800" cy="0"/>
          </a:xfrm>
          <a:prstGeom prst="line">
            <a:avLst/>
          </a:prstGeom>
          <a:noFill/>
          <a:ln w="76200" cmpd="tri">
            <a:solidFill>
              <a:srgbClr val="AB009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Helvetica" pitchFamily="-128" charset="0"/>
          <a:ea typeface="ＭＳ Ｐゴシック" pitchFamily="-128" charset="-128"/>
        </a:defRPr>
      </a:lvl2pPr>
      <a:lvl3pPr algn="ctr" rtl="0" eaLnBrk="0" fontAlgn="base" hangingPunct="0">
        <a:spcBef>
          <a:spcPct val="0"/>
        </a:spcBef>
        <a:spcAft>
          <a:spcPct val="0"/>
        </a:spcAft>
        <a:defRPr sz="4400">
          <a:solidFill>
            <a:schemeClr val="tx2"/>
          </a:solidFill>
          <a:latin typeface="Helvetica" pitchFamily="-128" charset="0"/>
          <a:ea typeface="ＭＳ Ｐゴシック" pitchFamily="-128" charset="-128"/>
        </a:defRPr>
      </a:lvl3pPr>
      <a:lvl4pPr algn="ctr" rtl="0" eaLnBrk="0" fontAlgn="base" hangingPunct="0">
        <a:spcBef>
          <a:spcPct val="0"/>
        </a:spcBef>
        <a:spcAft>
          <a:spcPct val="0"/>
        </a:spcAft>
        <a:defRPr sz="4400">
          <a:solidFill>
            <a:schemeClr val="tx2"/>
          </a:solidFill>
          <a:latin typeface="Helvetica" pitchFamily="-128" charset="0"/>
          <a:ea typeface="ＭＳ Ｐゴシック" pitchFamily="-128" charset="-128"/>
        </a:defRPr>
      </a:lvl4pPr>
      <a:lvl5pPr algn="ctr" rtl="0" eaLnBrk="0" fontAlgn="base" hangingPunct="0">
        <a:spcBef>
          <a:spcPct val="0"/>
        </a:spcBef>
        <a:spcAft>
          <a:spcPct val="0"/>
        </a:spcAft>
        <a:defRPr sz="4400">
          <a:solidFill>
            <a:schemeClr val="tx2"/>
          </a:solidFill>
          <a:latin typeface="Helvetica" pitchFamily="-128" charset="0"/>
          <a:ea typeface="ＭＳ Ｐゴシック" pitchFamily="-128" charset="-128"/>
        </a:defRPr>
      </a:lvl5pPr>
      <a:lvl6pPr marL="457200" algn="ctr" rtl="0" fontAlgn="base">
        <a:spcBef>
          <a:spcPct val="0"/>
        </a:spcBef>
        <a:spcAft>
          <a:spcPct val="0"/>
        </a:spcAft>
        <a:defRPr sz="4400">
          <a:solidFill>
            <a:schemeClr val="tx2"/>
          </a:solidFill>
          <a:latin typeface="Helvetica" pitchFamily="-128" charset="0"/>
          <a:ea typeface="ＭＳ Ｐゴシック" pitchFamily="-128" charset="-128"/>
        </a:defRPr>
      </a:lvl6pPr>
      <a:lvl7pPr marL="914400" algn="ctr" rtl="0" fontAlgn="base">
        <a:spcBef>
          <a:spcPct val="0"/>
        </a:spcBef>
        <a:spcAft>
          <a:spcPct val="0"/>
        </a:spcAft>
        <a:defRPr sz="4400">
          <a:solidFill>
            <a:schemeClr val="tx2"/>
          </a:solidFill>
          <a:latin typeface="Helvetica" pitchFamily="-128" charset="0"/>
          <a:ea typeface="ＭＳ Ｐゴシック" pitchFamily="-128" charset="-128"/>
        </a:defRPr>
      </a:lvl7pPr>
      <a:lvl8pPr marL="1371600" algn="ctr" rtl="0" fontAlgn="base">
        <a:spcBef>
          <a:spcPct val="0"/>
        </a:spcBef>
        <a:spcAft>
          <a:spcPct val="0"/>
        </a:spcAft>
        <a:defRPr sz="4400">
          <a:solidFill>
            <a:schemeClr val="tx2"/>
          </a:solidFill>
          <a:latin typeface="Helvetica" pitchFamily="-128" charset="0"/>
          <a:ea typeface="ＭＳ Ｐゴシック" pitchFamily="-128" charset="-128"/>
        </a:defRPr>
      </a:lvl8pPr>
      <a:lvl9pPr marL="1828800" algn="ctr" rtl="0" fontAlgn="base">
        <a:spcBef>
          <a:spcPct val="0"/>
        </a:spcBef>
        <a:spcAft>
          <a:spcPct val="0"/>
        </a:spcAft>
        <a:defRPr sz="4400">
          <a:solidFill>
            <a:schemeClr val="tx2"/>
          </a:solidFill>
          <a:latin typeface="Helvetica" pitchFamily="-128" charset="0"/>
          <a:ea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4.tiff"/><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1.tiff"/></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3">
            <a:extLst>
              <a:ext uri="{FF2B5EF4-FFF2-40B4-BE49-F238E27FC236}">
                <a16:creationId xmlns:a16="http://schemas.microsoft.com/office/drawing/2014/main" id="{40146695-EAB2-2960-0B39-73FA664F826B}"/>
              </a:ext>
            </a:extLst>
          </p:cNvPr>
          <p:cNvSpPr txBox="1">
            <a:spLocks noChangeArrowheads="1"/>
          </p:cNvSpPr>
          <p:nvPr/>
        </p:nvSpPr>
        <p:spPr bwMode="auto">
          <a:xfrm>
            <a:off x="822325" y="1273175"/>
            <a:ext cx="717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7410" name="Text Box 4">
            <a:extLst>
              <a:ext uri="{FF2B5EF4-FFF2-40B4-BE49-F238E27FC236}">
                <a16:creationId xmlns:a16="http://schemas.microsoft.com/office/drawing/2014/main" id="{D7411CFD-34BD-BBA0-D93D-F7663C5C0CFF}"/>
              </a:ext>
            </a:extLst>
          </p:cNvPr>
          <p:cNvSpPr txBox="1">
            <a:spLocks noChangeArrowheads="1"/>
          </p:cNvSpPr>
          <p:nvPr/>
        </p:nvSpPr>
        <p:spPr bwMode="auto">
          <a:xfrm>
            <a:off x="822325" y="1577975"/>
            <a:ext cx="710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grpSp>
        <p:nvGrpSpPr>
          <p:cNvPr id="17411" name="Group 5">
            <a:extLst>
              <a:ext uri="{FF2B5EF4-FFF2-40B4-BE49-F238E27FC236}">
                <a16:creationId xmlns:a16="http://schemas.microsoft.com/office/drawing/2014/main" id="{A4F3245B-55BD-9E00-7E82-1429C4294460}"/>
              </a:ext>
            </a:extLst>
          </p:cNvPr>
          <p:cNvGrpSpPr>
            <a:grpSpLocks/>
          </p:cNvGrpSpPr>
          <p:nvPr/>
        </p:nvGrpSpPr>
        <p:grpSpPr bwMode="auto">
          <a:xfrm>
            <a:off x="838200" y="1524000"/>
            <a:ext cx="7391400" cy="4752975"/>
            <a:chOff x="528" y="960"/>
            <a:chExt cx="4656" cy="2994"/>
          </a:xfrm>
        </p:grpSpPr>
        <p:sp>
          <p:nvSpPr>
            <p:cNvPr id="17412" name="Text Box 6">
              <a:extLst>
                <a:ext uri="{FF2B5EF4-FFF2-40B4-BE49-F238E27FC236}">
                  <a16:creationId xmlns:a16="http://schemas.microsoft.com/office/drawing/2014/main" id="{7449CB40-C598-58CD-E4E9-6DDC0C08A51E}"/>
                </a:ext>
              </a:extLst>
            </p:cNvPr>
            <p:cNvSpPr txBox="1">
              <a:spLocks noChangeArrowheads="1"/>
            </p:cNvSpPr>
            <p:nvPr/>
          </p:nvSpPr>
          <p:spPr bwMode="auto">
            <a:xfrm>
              <a:off x="1309" y="960"/>
              <a:ext cx="2861"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lgn="ctr">
                <a:spcBef>
                  <a:spcPct val="0"/>
                </a:spcBef>
                <a:buFontTx/>
                <a:buNone/>
              </a:pPr>
              <a:r>
                <a:rPr lang="en-US" altLang="en-US" sz="1800"/>
                <a:t>Student-Directed Transition Planning</a:t>
              </a:r>
            </a:p>
            <a:p>
              <a:pPr algn="ctr">
                <a:spcBef>
                  <a:spcPct val="0"/>
                </a:spcBef>
                <a:buFontTx/>
                <a:buNone/>
              </a:pPr>
              <a:endParaRPr lang="en-US" altLang="en-US" sz="1400"/>
            </a:p>
            <a:p>
              <a:pPr algn="ctr">
                <a:spcBef>
                  <a:spcPct val="0"/>
                </a:spcBef>
                <a:buFontTx/>
                <a:buNone/>
              </a:pPr>
              <a:r>
                <a:rPr lang="en-US" altLang="en-US" sz="1400" b="1"/>
                <a:t>Lesson 1</a:t>
              </a:r>
            </a:p>
            <a:p>
              <a:pPr algn="ctr">
                <a:spcBef>
                  <a:spcPct val="0"/>
                </a:spcBef>
                <a:buFontTx/>
                <a:buNone/>
              </a:pPr>
              <a:r>
                <a:rPr lang="en-US" altLang="en-US" sz="1400" b="1"/>
                <a:t>Awareness</a:t>
              </a:r>
              <a:endParaRPr lang="en-US" altLang="en-US" sz="1400"/>
            </a:p>
            <a:p>
              <a:pPr algn="ctr">
                <a:spcBef>
                  <a:spcPct val="0"/>
                </a:spcBef>
                <a:buFontTx/>
                <a:buNone/>
              </a:pPr>
              <a:endParaRPr lang="en-US" altLang="en-US" sz="1400"/>
            </a:p>
            <a:p>
              <a:pPr algn="ctr">
                <a:spcBef>
                  <a:spcPct val="0"/>
                </a:spcBef>
                <a:buFontTx/>
                <a:buNone/>
              </a:pPr>
              <a:r>
                <a:rPr lang="en-US" altLang="en-US" sz="1400"/>
                <a:t>By</a:t>
              </a:r>
            </a:p>
            <a:p>
              <a:pPr algn="ctr">
                <a:spcBef>
                  <a:spcPct val="0"/>
                </a:spcBef>
                <a:buFontTx/>
                <a:buNone/>
              </a:pPr>
              <a:r>
                <a:rPr lang="en-US" altLang="en-US" sz="1400"/>
                <a:t>Lorraine Sylvester, Lee L. Woods, and James E. Martin</a:t>
              </a:r>
            </a:p>
            <a:p>
              <a:pPr algn="ctr">
                <a:spcBef>
                  <a:spcPct val="0"/>
                </a:spcBef>
                <a:buFontTx/>
                <a:buNone/>
              </a:pPr>
              <a:endParaRPr lang="en-US" altLang="en-US" sz="1400"/>
            </a:p>
            <a:p>
              <a:pPr algn="ctr">
                <a:spcBef>
                  <a:spcPct val="0"/>
                </a:spcBef>
                <a:buFontTx/>
                <a:buNone/>
              </a:pPr>
              <a:r>
                <a:rPr lang="en-US" altLang="en-US" sz="1400"/>
                <a:t>University of Oklahoma</a:t>
              </a:r>
            </a:p>
            <a:p>
              <a:pPr algn="ctr">
                <a:spcBef>
                  <a:spcPct val="0"/>
                </a:spcBef>
                <a:buFontTx/>
                <a:buNone/>
              </a:pPr>
              <a:r>
                <a:rPr lang="en-US" altLang="en-US" sz="1400"/>
                <a:t>College of Education</a:t>
              </a:r>
            </a:p>
            <a:p>
              <a:pPr algn="ctr">
                <a:spcBef>
                  <a:spcPct val="0"/>
                </a:spcBef>
                <a:buFontTx/>
                <a:buNone/>
              </a:pPr>
              <a:r>
                <a:rPr lang="en-US" altLang="en-US" sz="1400"/>
                <a:t>Department of Educational Psychology</a:t>
              </a:r>
            </a:p>
            <a:p>
              <a:pPr algn="ctr">
                <a:spcBef>
                  <a:spcPct val="0"/>
                </a:spcBef>
                <a:buFontTx/>
                <a:buNone/>
              </a:pPr>
              <a:r>
                <a:rPr lang="en-US" altLang="en-US" sz="1400"/>
                <a:t>Zarrow Center for Learning Enrichment</a:t>
              </a:r>
            </a:p>
          </p:txBody>
        </p:sp>
        <p:sp>
          <p:nvSpPr>
            <p:cNvPr id="17413" name="Rectangle 7">
              <a:extLst>
                <a:ext uri="{FF2B5EF4-FFF2-40B4-BE49-F238E27FC236}">
                  <a16:creationId xmlns:a16="http://schemas.microsoft.com/office/drawing/2014/main" id="{10FADE89-8DC1-3056-98ED-6F109765C7B5}"/>
                </a:ext>
              </a:extLst>
            </p:cNvPr>
            <p:cNvSpPr>
              <a:spLocks noChangeArrowheads="1"/>
            </p:cNvSpPr>
            <p:nvPr/>
          </p:nvSpPr>
          <p:spPr bwMode="auto">
            <a:xfrm>
              <a:off x="528" y="2976"/>
              <a:ext cx="4656"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Preparation of SDTP supported in part by funding provided by the U.S. Dept. of Education, Office of Special Education Programs, Award #: H324C040136</a:t>
              </a:r>
            </a:p>
            <a:p>
              <a:pPr>
                <a:spcBef>
                  <a:spcPct val="0"/>
                </a:spcBef>
                <a:buFontTx/>
                <a:buNone/>
              </a:pPr>
              <a:endParaRPr lang="en-US" altLang="en-US" sz="1200"/>
            </a:p>
            <a:p>
              <a:pPr>
                <a:spcBef>
                  <a:spcPct val="0"/>
                </a:spcBef>
                <a:buFontTx/>
                <a:buNone/>
              </a:pPr>
              <a:endParaRPr lang="en-US" altLang="en-US" sz="1200"/>
            </a:p>
            <a:p>
              <a:pPr>
                <a:spcBef>
                  <a:spcPct val="0"/>
                </a:spcBef>
                <a:buFontTx/>
                <a:buNone/>
              </a:pPr>
              <a:r>
                <a:rPr lang="en-US" altLang="en-US" sz="1200"/>
                <a:t>Copyright 2007 by University of Oklahoma</a:t>
              </a:r>
            </a:p>
            <a:p>
              <a:pPr>
                <a:spcBef>
                  <a:spcPct val="0"/>
                </a:spcBef>
                <a:buFontTx/>
                <a:buNone/>
              </a:pPr>
              <a:r>
                <a:rPr lang="en-US" altLang="en-US" sz="1200"/>
                <a:t>Permission is granted for the user to duplicate the student materials and PowerPoint files for educational purposes. If needed, permission is also granted for the user to modify the PowerPoint files and lesson materials to meet unique student needs.</a:t>
              </a:r>
              <a:endParaRPr lang="en-US" altLang="en-US" sz="14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6">
            <a:extLst>
              <a:ext uri="{FF2B5EF4-FFF2-40B4-BE49-F238E27FC236}">
                <a16:creationId xmlns:a16="http://schemas.microsoft.com/office/drawing/2014/main" id="{B422ED93-DC4F-A6B4-59E2-9801CC4957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D6D809A0-996A-4847-8236-7AF2785B5188}" type="slidenum">
              <a:rPr lang="en-US" altLang="en-US" sz="1400"/>
              <a:pPr>
                <a:spcBef>
                  <a:spcPct val="0"/>
                </a:spcBef>
                <a:buFontTx/>
                <a:buNone/>
              </a:pPr>
              <a:t>9</a:t>
            </a:fld>
            <a:endParaRPr lang="en-US" altLang="en-US" sz="1400"/>
          </a:p>
        </p:txBody>
      </p:sp>
      <p:sp>
        <p:nvSpPr>
          <p:cNvPr id="35842" name="Rectangle 2">
            <a:extLst>
              <a:ext uri="{FF2B5EF4-FFF2-40B4-BE49-F238E27FC236}">
                <a16:creationId xmlns:a16="http://schemas.microsoft.com/office/drawing/2014/main" id="{D81D6286-04F0-AEFF-DA33-FC05E42F700E}"/>
              </a:ext>
            </a:extLst>
          </p:cNvPr>
          <p:cNvSpPr>
            <a:spLocks noGrp="1" noChangeArrowheads="1"/>
          </p:cNvSpPr>
          <p:nvPr>
            <p:ph type="title"/>
          </p:nvPr>
        </p:nvSpPr>
        <p:spPr bwMode="auto">
          <a:xfrm>
            <a:off x="0" y="1219200"/>
            <a:ext cx="71628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Self-Awareness Survey</a:t>
            </a:r>
            <a:endParaRPr lang="en-US" altLang="en-US"/>
          </a:p>
        </p:txBody>
      </p:sp>
      <p:sp>
        <p:nvSpPr>
          <p:cNvPr id="35843" name="Rectangle 4">
            <a:extLst>
              <a:ext uri="{FF2B5EF4-FFF2-40B4-BE49-F238E27FC236}">
                <a16:creationId xmlns:a16="http://schemas.microsoft.com/office/drawing/2014/main" id="{2CEC0BE8-1967-E853-4629-DF91F6A43BE1}"/>
              </a:ext>
            </a:extLst>
          </p:cNvPr>
          <p:cNvSpPr>
            <a:spLocks noGrp="1" noChangeArrowheads="1"/>
          </p:cNvSpPr>
          <p:nvPr>
            <p:ph type="body" sz="half" idx="2"/>
          </p:nvPr>
        </p:nvSpPr>
        <p:spPr>
          <a:xfrm>
            <a:off x="4648200" y="1600200"/>
            <a:ext cx="3810000" cy="4953000"/>
          </a:xfrm>
        </p:spPr>
        <p:txBody>
          <a:bodyPr/>
          <a:lstStyle/>
          <a:p>
            <a:pPr eaLnBrk="1" hangingPunct="1">
              <a:lnSpc>
                <a:spcPct val="90000"/>
              </a:lnSpc>
            </a:pPr>
            <a:endParaRPr lang="en-US" altLang="en-US" sz="2800" i="1"/>
          </a:p>
          <a:p>
            <a:pPr eaLnBrk="1" hangingPunct="1">
              <a:lnSpc>
                <a:spcPct val="90000"/>
              </a:lnSpc>
            </a:pPr>
            <a:r>
              <a:rPr lang="en-US" altLang="en-US"/>
              <a:t>Be very honest with yourself!</a:t>
            </a:r>
          </a:p>
          <a:p>
            <a:pPr eaLnBrk="1" hangingPunct="1">
              <a:lnSpc>
                <a:spcPct val="90000"/>
              </a:lnSpc>
            </a:pPr>
            <a:r>
              <a:rPr lang="en-US" altLang="en-US"/>
              <a:t>Get feedback from others!</a:t>
            </a:r>
          </a:p>
          <a:p>
            <a:pPr eaLnBrk="1" hangingPunct="1">
              <a:lnSpc>
                <a:spcPct val="90000"/>
              </a:lnSpc>
            </a:pPr>
            <a:r>
              <a:rPr lang="en-US" altLang="en-US"/>
              <a:t>You will be adding more information as we move through the lessons.</a:t>
            </a:r>
            <a:endParaRPr lang="en-US" altLang="en-US" i="1"/>
          </a:p>
        </p:txBody>
      </p:sp>
      <p:sp>
        <p:nvSpPr>
          <p:cNvPr id="35844" name="Rectangle 7">
            <a:extLst>
              <a:ext uri="{FF2B5EF4-FFF2-40B4-BE49-F238E27FC236}">
                <a16:creationId xmlns:a16="http://schemas.microsoft.com/office/drawing/2014/main" id="{E065B4A3-A929-61A5-B683-C18A68A49642}"/>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35845" name="Picture 17" descr="1837832">
            <a:extLst>
              <a:ext uri="{FF2B5EF4-FFF2-40B4-BE49-F238E27FC236}">
                <a16:creationId xmlns:a16="http://schemas.microsoft.com/office/drawing/2014/main" id="{8CBFBA46-3862-795E-A19F-EBDFA22CF9B1}"/>
              </a:ext>
            </a:extLst>
          </p:cNvPr>
          <p:cNvPicPr>
            <a:picLocks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85800" y="2003425"/>
            <a:ext cx="3810000" cy="40703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6">
            <a:extLst>
              <a:ext uri="{FF2B5EF4-FFF2-40B4-BE49-F238E27FC236}">
                <a16:creationId xmlns:a16="http://schemas.microsoft.com/office/drawing/2014/main" id="{FC61D043-C762-4EC3-FF9E-3253CA2CAB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B585364B-2EA8-0943-81BC-E11C2C52D25C}" type="slidenum">
              <a:rPr lang="en-US" altLang="en-US" sz="1400"/>
              <a:pPr>
                <a:spcBef>
                  <a:spcPct val="0"/>
                </a:spcBef>
                <a:buFontTx/>
                <a:buNone/>
              </a:pPr>
              <a:t>10</a:t>
            </a:fld>
            <a:endParaRPr lang="en-US" altLang="en-US" sz="1400"/>
          </a:p>
        </p:txBody>
      </p:sp>
      <p:sp>
        <p:nvSpPr>
          <p:cNvPr id="37890" name="Rectangle 2">
            <a:extLst>
              <a:ext uri="{FF2B5EF4-FFF2-40B4-BE49-F238E27FC236}">
                <a16:creationId xmlns:a16="http://schemas.microsoft.com/office/drawing/2014/main" id="{0A4ECA75-109D-52E2-E632-5BD5F9308C53}"/>
              </a:ext>
            </a:extLst>
          </p:cNvPr>
          <p:cNvSpPr>
            <a:spLocks noGrp="1" noChangeArrowheads="1"/>
          </p:cNvSpPr>
          <p:nvPr>
            <p:ph type="title"/>
          </p:nvPr>
        </p:nvSpPr>
        <p:spPr bwMode="auto">
          <a:xfrm>
            <a:off x="228600" y="1143000"/>
            <a:ext cx="7391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Awareness Survey Results</a:t>
            </a:r>
            <a:endParaRPr lang="en-US" altLang="en-US"/>
          </a:p>
        </p:txBody>
      </p:sp>
      <p:sp>
        <p:nvSpPr>
          <p:cNvPr id="37891" name="Rectangle 4">
            <a:extLst>
              <a:ext uri="{FF2B5EF4-FFF2-40B4-BE49-F238E27FC236}">
                <a16:creationId xmlns:a16="http://schemas.microsoft.com/office/drawing/2014/main" id="{71296D0B-EFF2-DAED-BF61-4247D96CE902}"/>
              </a:ext>
            </a:extLst>
          </p:cNvPr>
          <p:cNvSpPr>
            <a:spLocks noGrp="1" noChangeArrowheads="1"/>
          </p:cNvSpPr>
          <p:nvPr>
            <p:ph type="body" sz="half" idx="2"/>
          </p:nvPr>
        </p:nvSpPr>
        <p:spPr/>
        <p:txBody>
          <a:bodyPr/>
          <a:lstStyle/>
          <a:p>
            <a:pPr eaLnBrk="1" hangingPunct="1"/>
            <a:endParaRPr lang="en-US" altLang="en-US" sz="2800"/>
          </a:p>
          <a:p>
            <a:pPr eaLnBrk="1" hangingPunct="1"/>
            <a:endParaRPr lang="en-US" altLang="en-US" sz="2800"/>
          </a:p>
          <a:p>
            <a:pPr eaLnBrk="1" hangingPunct="1"/>
            <a:endParaRPr lang="en-US" altLang="en-US" sz="2800"/>
          </a:p>
          <a:p>
            <a:pPr eaLnBrk="1" hangingPunct="1"/>
            <a:r>
              <a:rPr lang="en-US" altLang="en-US" sz="2800"/>
              <a:t>What did you find out about yourself?</a:t>
            </a:r>
          </a:p>
          <a:p>
            <a:pPr eaLnBrk="1" hangingPunct="1"/>
            <a:endParaRPr lang="en-US" altLang="en-US" sz="2800"/>
          </a:p>
          <a:p>
            <a:pPr eaLnBrk="1" hangingPunct="1"/>
            <a:endParaRPr lang="en-US" altLang="en-US" sz="2800"/>
          </a:p>
        </p:txBody>
      </p:sp>
      <p:pic>
        <p:nvPicPr>
          <p:cNvPr id="37892" name="Picture 9" descr="24086644">
            <a:extLst>
              <a:ext uri="{FF2B5EF4-FFF2-40B4-BE49-F238E27FC236}">
                <a16:creationId xmlns:a16="http://schemas.microsoft.com/office/drawing/2014/main" id="{FA43C104-3BD5-1C43-B64A-69A2A43FC0FC}"/>
              </a:ext>
            </a:extLst>
          </p:cNvPr>
          <p:cNvPicPr>
            <a:picLocks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762000" y="1981200"/>
            <a:ext cx="3656013" cy="4114800"/>
          </a:xfrm>
        </p:spPr>
      </p:pic>
      <p:sp>
        <p:nvSpPr>
          <p:cNvPr id="37893" name="Rectangle 10">
            <a:extLst>
              <a:ext uri="{FF2B5EF4-FFF2-40B4-BE49-F238E27FC236}">
                <a16:creationId xmlns:a16="http://schemas.microsoft.com/office/drawing/2014/main" id="{CDD87174-227B-1A4F-AA1F-85267F9BD1F5}"/>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6">
            <a:extLst>
              <a:ext uri="{FF2B5EF4-FFF2-40B4-BE49-F238E27FC236}">
                <a16:creationId xmlns:a16="http://schemas.microsoft.com/office/drawing/2014/main" id="{F44D51FA-4E93-DD66-FBA6-F4C94AC371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13E91E4E-FD4C-9D44-8B3E-A84AFDE771C9}" type="slidenum">
              <a:rPr lang="en-US" altLang="en-US" sz="1400"/>
              <a:pPr>
                <a:spcBef>
                  <a:spcPct val="0"/>
                </a:spcBef>
                <a:buFontTx/>
                <a:buNone/>
              </a:pPr>
              <a:t>11</a:t>
            </a:fld>
            <a:endParaRPr lang="en-US" altLang="en-US" sz="1400"/>
          </a:p>
        </p:txBody>
      </p:sp>
      <p:sp>
        <p:nvSpPr>
          <p:cNvPr id="39938" name="Rectangle 47">
            <a:extLst>
              <a:ext uri="{FF2B5EF4-FFF2-40B4-BE49-F238E27FC236}">
                <a16:creationId xmlns:a16="http://schemas.microsoft.com/office/drawing/2014/main" id="{08213EF7-7105-BD59-A88E-EB4F72E77ADC}"/>
              </a:ext>
            </a:extLst>
          </p:cNvPr>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9939" name="Rectangle 2">
            <a:extLst>
              <a:ext uri="{FF2B5EF4-FFF2-40B4-BE49-F238E27FC236}">
                <a16:creationId xmlns:a16="http://schemas.microsoft.com/office/drawing/2014/main" id="{695375D2-1D1D-B24A-E706-ED8753388FBC}"/>
              </a:ext>
            </a:extLst>
          </p:cNvPr>
          <p:cNvSpPr>
            <a:spLocks noGrp="1" noChangeArrowheads="1"/>
          </p:cNvSpPr>
          <p:nvPr>
            <p:ph type="body" sz="half" idx="2"/>
          </p:nvPr>
        </p:nvSpPr>
        <p:spPr>
          <a:xfrm>
            <a:off x="5334000" y="1905000"/>
            <a:ext cx="3810000" cy="4114800"/>
          </a:xfrm>
        </p:spPr>
        <p:txBody>
          <a:bodyPr/>
          <a:lstStyle/>
          <a:p>
            <a:pPr marL="457200" indent="-457200" eaLnBrk="1" hangingPunct="1">
              <a:buFontTx/>
              <a:buAutoNum type="arabicPeriod"/>
            </a:pPr>
            <a:endParaRPr lang="en-US" altLang="en-US" sz="1800">
              <a:solidFill>
                <a:srgbClr val="000000"/>
              </a:solidFill>
            </a:endParaRPr>
          </a:p>
          <a:p>
            <a:pPr marL="457200" indent="-457200" eaLnBrk="1" hangingPunct="1">
              <a:buFontTx/>
              <a:buNone/>
            </a:pPr>
            <a:endParaRPr lang="en-US" altLang="en-US" sz="2800"/>
          </a:p>
          <a:p>
            <a:pPr marL="457200" indent="-457200" eaLnBrk="1" hangingPunct="1">
              <a:buFontTx/>
              <a:buNone/>
            </a:pPr>
            <a:endParaRPr lang="en-US" altLang="en-US" sz="2800"/>
          </a:p>
          <a:p>
            <a:pPr marL="457200" indent="-457200" eaLnBrk="1" hangingPunct="1"/>
            <a:endParaRPr lang="en-US" altLang="en-US" sz="2800"/>
          </a:p>
        </p:txBody>
      </p:sp>
      <p:sp>
        <p:nvSpPr>
          <p:cNvPr id="39940" name="Rectangle 3">
            <a:extLst>
              <a:ext uri="{FF2B5EF4-FFF2-40B4-BE49-F238E27FC236}">
                <a16:creationId xmlns:a16="http://schemas.microsoft.com/office/drawing/2014/main" id="{80CB846D-324B-D3D4-9B3E-E8A022E3C6C3}"/>
              </a:ext>
            </a:extLst>
          </p:cNvPr>
          <p:cNvSpPr>
            <a:spLocks noChangeArrowheads="1"/>
          </p:cNvSpPr>
          <p:nvPr/>
        </p:nvSpPr>
        <p:spPr bwMode="auto">
          <a:xfrm>
            <a:off x="7489825" y="65817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2400"/>
          </a:p>
        </p:txBody>
      </p:sp>
      <p:sp>
        <p:nvSpPr>
          <p:cNvPr id="39941" name="Rectangle 4">
            <a:extLst>
              <a:ext uri="{FF2B5EF4-FFF2-40B4-BE49-F238E27FC236}">
                <a16:creationId xmlns:a16="http://schemas.microsoft.com/office/drawing/2014/main" id="{CEE1AE9F-DB0B-C405-9A0A-67AD60ECB9D2}"/>
              </a:ext>
            </a:extLst>
          </p:cNvPr>
          <p:cNvSpPr>
            <a:spLocks noChangeArrowheads="1"/>
          </p:cNvSpPr>
          <p:nvPr/>
        </p:nvSpPr>
        <p:spPr bwMode="auto">
          <a:xfrm>
            <a:off x="5178425" y="39909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2400"/>
          </a:p>
        </p:txBody>
      </p:sp>
      <p:sp>
        <p:nvSpPr>
          <p:cNvPr id="39942" name="Rectangle 6">
            <a:extLst>
              <a:ext uri="{FF2B5EF4-FFF2-40B4-BE49-F238E27FC236}">
                <a16:creationId xmlns:a16="http://schemas.microsoft.com/office/drawing/2014/main" id="{7F5C6263-1262-9924-3108-AAC8AD06D4A7}"/>
              </a:ext>
            </a:extLst>
          </p:cNvPr>
          <p:cNvSpPr>
            <a:spLocks noGrp="1" noChangeArrowheads="1"/>
          </p:cNvSpPr>
          <p:nvPr>
            <p:ph type="title"/>
          </p:nvPr>
        </p:nvSpPr>
        <p:spPr bwMode="auto">
          <a:xfrm>
            <a:off x="228600" y="0"/>
            <a:ext cx="77724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What’s Important to Me?</a:t>
            </a:r>
            <a:endParaRPr lang="en-US" altLang="en-US"/>
          </a:p>
        </p:txBody>
      </p:sp>
      <p:pic>
        <p:nvPicPr>
          <p:cNvPr id="39943" name="Picture 7">
            <a:extLst>
              <a:ext uri="{FF2B5EF4-FFF2-40B4-BE49-F238E27FC236}">
                <a16:creationId xmlns:a16="http://schemas.microsoft.com/office/drawing/2014/main" id="{48A6D827-E914-BCAB-C93C-C71C63609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4" name="Text Box 8">
            <a:extLst>
              <a:ext uri="{FF2B5EF4-FFF2-40B4-BE49-F238E27FC236}">
                <a16:creationId xmlns:a16="http://schemas.microsoft.com/office/drawing/2014/main" id="{41B5D00F-F54F-6A6D-0504-D215FF26A8A3}"/>
              </a:ext>
            </a:extLst>
          </p:cNvPr>
          <p:cNvSpPr txBox="1">
            <a:spLocks noChangeArrowheads="1"/>
          </p:cNvSpPr>
          <p:nvPr/>
        </p:nvSpPr>
        <p:spPr bwMode="auto">
          <a:xfrm rot="-1127137">
            <a:off x="3127375" y="769938"/>
            <a:ext cx="633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Family</a:t>
            </a:r>
            <a:endParaRPr lang="en-US" altLang="en-US" sz="2400"/>
          </a:p>
        </p:txBody>
      </p:sp>
      <p:sp>
        <p:nvSpPr>
          <p:cNvPr id="342025" name="Text Box 9">
            <a:extLst>
              <a:ext uri="{FF2B5EF4-FFF2-40B4-BE49-F238E27FC236}">
                <a16:creationId xmlns:a16="http://schemas.microsoft.com/office/drawing/2014/main" id="{73DB009F-D8AD-A598-BF07-3B95E6D8393E}"/>
              </a:ext>
            </a:extLst>
          </p:cNvPr>
          <p:cNvSpPr txBox="1">
            <a:spLocks noChangeArrowheads="1"/>
          </p:cNvSpPr>
          <p:nvPr/>
        </p:nvSpPr>
        <p:spPr bwMode="auto">
          <a:xfrm rot="793907">
            <a:off x="4570413" y="768350"/>
            <a:ext cx="8778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Free Time</a:t>
            </a:r>
            <a:endParaRPr lang="en-US" altLang="en-US" sz="2400"/>
          </a:p>
        </p:txBody>
      </p:sp>
      <p:sp>
        <p:nvSpPr>
          <p:cNvPr id="39946" name="Text Box 10">
            <a:extLst>
              <a:ext uri="{FF2B5EF4-FFF2-40B4-BE49-F238E27FC236}">
                <a16:creationId xmlns:a16="http://schemas.microsoft.com/office/drawing/2014/main" id="{0349CBF8-14A2-46FD-6E08-D52E14AB56A8}"/>
              </a:ext>
            </a:extLst>
          </p:cNvPr>
          <p:cNvSpPr txBox="1">
            <a:spLocks noChangeArrowheads="1"/>
          </p:cNvSpPr>
          <p:nvPr/>
        </p:nvSpPr>
        <p:spPr bwMode="auto">
          <a:xfrm>
            <a:off x="4648200" y="83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50000"/>
              </a:spcBef>
              <a:buFontTx/>
              <a:buNone/>
            </a:pPr>
            <a:endParaRPr lang="en-US" altLang="en-US" sz="2400"/>
          </a:p>
        </p:txBody>
      </p:sp>
      <p:sp>
        <p:nvSpPr>
          <p:cNvPr id="342027" name="Text Box 11">
            <a:extLst>
              <a:ext uri="{FF2B5EF4-FFF2-40B4-BE49-F238E27FC236}">
                <a16:creationId xmlns:a16="http://schemas.microsoft.com/office/drawing/2014/main" id="{25FF2381-55E2-825B-FE1F-E472B39D93C7}"/>
              </a:ext>
            </a:extLst>
          </p:cNvPr>
          <p:cNvSpPr txBox="1">
            <a:spLocks noChangeArrowheads="1"/>
          </p:cNvSpPr>
          <p:nvPr/>
        </p:nvSpPr>
        <p:spPr bwMode="auto">
          <a:xfrm rot="2513037">
            <a:off x="5938838" y="1530350"/>
            <a:ext cx="62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Health</a:t>
            </a:r>
            <a:endParaRPr lang="en-US" altLang="en-US" sz="2400"/>
          </a:p>
        </p:txBody>
      </p:sp>
      <p:sp>
        <p:nvSpPr>
          <p:cNvPr id="342028" name="Text Box 12">
            <a:extLst>
              <a:ext uri="{FF2B5EF4-FFF2-40B4-BE49-F238E27FC236}">
                <a16:creationId xmlns:a16="http://schemas.microsoft.com/office/drawing/2014/main" id="{B901C7FE-5C5C-2B23-86D5-AB4930D52B14}"/>
              </a:ext>
            </a:extLst>
          </p:cNvPr>
          <p:cNvSpPr txBox="1">
            <a:spLocks noChangeArrowheads="1"/>
          </p:cNvSpPr>
          <p:nvPr/>
        </p:nvSpPr>
        <p:spPr bwMode="auto">
          <a:xfrm rot="4264200">
            <a:off x="6361907" y="2734469"/>
            <a:ext cx="1200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Helping Others</a:t>
            </a:r>
            <a:endParaRPr lang="en-US" altLang="en-US" sz="2400"/>
          </a:p>
        </p:txBody>
      </p:sp>
      <p:sp>
        <p:nvSpPr>
          <p:cNvPr id="342029" name="Text Box 13">
            <a:extLst>
              <a:ext uri="{FF2B5EF4-FFF2-40B4-BE49-F238E27FC236}">
                <a16:creationId xmlns:a16="http://schemas.microsoft.com/office/drawing/2014/main" id="{3F15C703-9777-6DC9-65CA-B21B0942995F}"/>
              </a:ext>
            </a:extLst>
          </p:cNvPr>
          <p:cNvSpPr txBox="1">
            <a:spLocks noChangeArrowheads="1"/>
          </p:cNvSpPr>
          <p:nvPr/>
        </p:nvSpPr>
        <p:spPr bwMode="auto">
          <a:xfrm rot="-4445414">
            <a:off x="6550819" y="4344194"/>
            <a:ext cx="920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Recreation</a:t>
            </a:r>
            <a:endParaRPr lang="en-US" altLang="en-US" sz="2400"/>
          </a:p>
        </p:txBody>
      </p:sp>
      <p:sp>
        <p:nvSpPr>
          <p:cNvPr id="342030" name="Text Box 14">
            <a:extLst>
              <a:ext uri="{FF2B5EF4-FFF2-40B4-BE49-F238E27FC236}">
                <a16:creationId xmlns:a16="http://schemas.microsoft.com/office/drawing/2014/main" id="{0F286033-E1EC-B5BC-4774-5C89B1BD1EA7}"/>
              </a:ext>
            </a:extLst>
          </p:cNvPr>
          <p:cNvSpPr txBox="1">
            <a:spLocks noChangeArrowheads="1"/>
          </p:cNvSpPr>
          <p:nvPr/>
        </p:nvSpPr>
        <p:spPr bwMode="auto">
          <a:xfrm rot="-2653434">
            <a:off x="5948363" y="5645150"/>
            <a:ext cx="539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Work</a:t>
            </a:r>
            <a:endParaRPr lang="en-US" altLang="en-US" sz="2400"/>
          </a:p>
        </p:txBody>
      </p:sp>
      <p:sp>
        <p:nvSpPr>
          <p:cNvPr id="342031" name="Text Box 15">
            <a:extLst>
              <a:ext uri="{FF2B5EF4-FFF2-40B4-BE49-F238E27FC236}">
                <a16:creationId xmlns:a16="http://schemas.microsoft.com/office/drawing/2014/main" id="{1589D0E6-C3A0-5026-6951-15930048A2B3}"/>
              </a:ext>
            </a:extLst>
          </p:cNvPr>
          <p:cNvSpPr txBox="1">
            <a:spLocks noChangeArrowheads="1"/>
          </p:cNvSpPr>
          <p:nvPr/>
        </p:nvSpPr>
        <p:spPr bwMode="auto">
          <a:xfrm rot="-911420">
            <a:off x="4649788" y="6332538"/>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Nature</a:t>
            </a:r>
            <a:endParaRPr lang="en-US" altLang="en-US" sz="2400"/>
          </a:p>
        </p:txBody>
      </p:sp>
      <p:sp>
        <p:nvSpPr>
          <p:cNvPr id="342032" name="Text Box 16">
            <a:extLst>
              <a:ext uri="{FF2B5EF4-FFF2-40B4-BE49-F238E27FC236}">
                <a16:creationId xmlns:a16="http://schemas.microsoft.com/office/drawing/2014/main" id="{68240742-F997-39E9-1122-7274309E6B37}"/>
              </a:ext>
            </a:extLst>
          </p:cNvPr>
          <p:cNvSpPr txBox="1">
            <a:spLocks noChangeArrowheads="1"/>
          </p:cNvSpPr>
          <p:nvPr/>
        </p:nvSpPr>
        <p:spPr bwMode="auto">
          <a:xfrm rot="923828">
            <a:off x="3048000" y="6332538"/>
            <a:ext cx="777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Learning</a:t>
            </a:r>
            <a:endParaRPr lang="en-US" altLang="en-US" sz="2400"/>
          </a:p>
        </p:txBody>
      </p:sp>
      <p:sp>
        <p:nvSpPr>
          <p:cNvPr id="342033" name="Text Box 17">
            <a:extLst>
              <a:ext uri="{FF2B5EF4-FFF2-40B4-BE49-F238E27FC236}">
                <a16:creationId xmlns:a16="http://schemas.microsoft.com/office/drawing/2014/main" id="{792B723E-90C0-6569-8005-08B1544DA9B3}"/>
              </a:ext>
            </a:extLst>
          </p:cNvPr>
          <p:cNvSpPr txBox="1">
            <a:spLocks noChangeArrowheads="1"/>
          </p:cNvSpPr>
          <p:nvPr/>
        </p:nvSpPr>
        <p:spPr bwMode="auto">
          <a:xfrm rot="2685444">
            <a:off x="1824038" y="55705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Friends</a:t>
            </a:r>
            <a:endParaRPr lang="en-US" altLang="en-US" sz="2400"/>
          </a:p>
        </p:txBody>
      </p:sp>
      <p:sp>
        <p:nvSpPr>
          <p:cNvPr id="342034" name="Text Box 18">
            <a:extLst>
              <a:ext uri="{FF2B5EF4-FFF2-40B4-BE49-F238E27FC236}">
                <a16:creationId xmlns:a16="http://schemas.microsoft.com/office/drawing/2014/main" id="{B8C1E3A7-F181-EA4E-4023-7A3E237F58B0}"/>
              </a:ext>
            </a:extLst>
          </p:cNvPr>
          <p:cNvSpPr txBox="1">
            <a:spLocks noChangeArrowheads="1"/>
          </p:cNvSpPr>
          <p:nvPr/>
        </p:nvSpPr>
        <p:spPr bwMode="auto">
          <a:xfrm rot="4496453">
            <a:off x="742157" y="4321969"/>
            <a:ext cx="147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Spirituality/Religion</a:t>
            </a:r>
            <a:endParaRPr lang="en-US" altLang="en-US" sz="2400"/>
          </a:p>
        </p:txBody>
      </p:sp>
      <p:sp>
        <p:nvSpPr>
          <p:cNvPr id="342035" name="Text Box 19">
            <a:extLst>
              <a:ext uri="{FF2B5EF4-FFF2-40B4-BE49-F238E27FC236}">
                <a16:creationId xmlns:a16="http://schemas.microsoft.com/office/drawing/2014/main" id="{608E8233-4842-8874-426C-4C5D5D78E678}"/>
              </a:ext>
            </a:extLst>
          </p:cNvPr>
          <p:cNvSpPr txBox="1">
            <a:spLocks noChangeArrowheads="1"/>
          </p:cNvSpPr>
          <p:nvPr/>
        </p:nvSpPr>
        <p:spPr bwMode="auto">
          <a:xfrm rot="-4584500">
            <a:off x="805656" y="2775744"/>
            <a:ext cx="1438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Creativity/The Arts</a:t>
            </a:r>
            <a:endParaRPr lang="en-US" altLang="en-US" sz="2400"/>
          </a:p>
        </p:txBody>
      </p:sp>
      <p:sp>
        <p:nvSpPr>
          <p:cNvPr id="342036" name="Text Box 20">
            <a:extLst>
              <a:ext uri="{FF2B5EF4-FFF2-40B4-BE49-F238E27FC236}">
                <a16:creationId xmlns:a16="http://schemas.microsoft.com/office/drawing/2014/main" id="{906B0EDA-0580-C2AC-750A-2CA6B1A5BCCA}"/>
              </a:ext>
            </a:extLst>
          </p:cNvPr>
          <p:cNvSpPr txBox="1">
            <a:spLocks noChangeArrowheads="1"/>
          </p:cNvSpPr>
          <p:nvPr/>
        </p:nvSpPr>
        <p:spPr bwMode="auto">
          <a:xfrm rot="-2648188">
            <a:off x="1833563" y="15287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t>Humor</a:t>
            </a:r>
            <a:endParaRPr lang="en-US" altLang="en-US" sz="2400"/>
          </a:p>
        </p:txBody>
      </p:sp>
      <p:pic>
        <p:nvPicPr>
          <p:cNvPr id="342037" name="Picture 21">
            <a:extLst>
              <a:ext uri="{FF2B5EF4-FFF2-40B4-BE49-F238E27FC236}">
                <a16:creationId xmlns:a16="http://schemas.microsoft.com/office/drawing/2014/main" id="{397CFA4A-2132-8DAC-C4BB-13E2B6004CB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914400"/>
            <a:ext cx="13589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38" name="Picture 22">
            <a:extLst>
              <a:ext uri="{FF2B5EF4-FFF2-40B4-BE49-F238E27FC236}">
                <a16:creationId xmlns:a16="http://schemas.microsoft.com/office/drawing/2014/main" id="{45B15F60-AAC2-95D9-A6DF-BD54049BF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76400"/>
            <a:ext cx="9906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39" name="Picture 23">
            <a:extLst>
              <a:ext uri="{FF2B5EF4-FFF2-40B4-BE49-F238E27FC236}">
                <a16:creationId xmlns:a16="http://schemas.microsoft.com/office/drawing/2014/main" id="{253F2C9D-5858-E438-94D5-560D4D91E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295400"/>
            <a:ext cx="2425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1" name="Picture 25">
            <a:extLst>
              <a:ext uri="{FF2B5EF4-FFF2-40B4-BE49-F238E27FC236}">
                <a16:creationId xmlns:a16="http://schemas.microsoft.com/office/drawing/2014/main" id="{865304B3-819A-5F91-429A-7105776C2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667000"/>
            <a:ext cx="19685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2" name="Picture 26">
            <a:extLst>
              <a:ext uri="{FF2B5EF4-FFF2-40B4-BE49-F238E27FC236}">
                <a16:creationId xmlns:a16="http://schemas.microsoft.com/office/drawing/2014/main" id="{815C7D49-8667-73BB-3137-0216BD143B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657600"/>
            <a:ext cx="2057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3" name="Picture 27">
            <a:extLst>
              <a:ext uri="{FF2B5EF4-FFF2-40B4-BE49-F238E27FC236}">
                <a16:creationId xmlns:a16="http://schemas.microsoft.com/office/drawing/2014/main" id="{954E4A2C-5438-4D21-BD63-BE33278850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3733800"/>
            <a:ext cx="825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4" name="Picture 28">
            <a:extLst>
              <a:ext uri="{FF2B5EF4-FFF2-40B4-BE49-F238E27FC236}">
                <a16:creationId xmlns:a16="http://schemas.microsoft.com/office/drawing/2014/main" id="{56AB77FD-01E7-0411-A351-01B02EE22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3657600"/>
            <a:ext cx="1003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5" name="Picture 29">
            <a:extLst>
              <a:ext uri="{FF2B5EF4-FFF2-40B4-BE49-F238E27FC236}">
                <a16:creationId xmlns:a16="http://schemas.microsoft.com/office/drawing/2014/main" id="{AA6862C4-DCBE-CD0F-C78C-D7E8181199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3733800"/>
            <a:ext cx="1422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6" name="Picture 30">
            <a:extLst>
              <a:ext uri="{FF2B5EF4-FFF2-40B4-BE49-F238E27FC236}">
                <a16:creationId xmlns:a16="http://schemas.microsoft.com/office/drawing/2014/main" id="{7667822C-FEE2-FEE5-6B2E-2BF10322FA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1500" y="3657600"/>
            <a:ext cx="2413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7" name="Picture 31">
            <a:extLst>
              <a:ext uri="{FF2B5EF4-FFF2-40B4-BE49-F238E27FC236}">
                <a16:creationId xmlns:a16="http://schemas.microsoft.com/office/drawing/2014/main" id="{89A3A943-BCE0-5AE4-A624-A3DA86C160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3657600"/>
            <a:ext cx="2044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8" name="Picture 32">
            <a:extLst>
              <a:ext uri="{FF2B5EF4-FFF2-40B4-BE49-F238E27FC236}">
                <a16:creationId xmlns:a16="http://schemas.microsoft.com/office/drawing/2014/main" id="{3CA5109A-12FB-AFD1-D169-285C65CBB5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43200" y="2971800"/>
            <a:ext cx="149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49" name="Picture 33">
            <a:extLst>
              <a:ext uri="{FF2B5EF4-FFF2-40B4-BE49-F238E27FC236}">
                <a16:creationId xmlns:a16="http://schemas.microsoft.com/office/drawing/2014/main" id="{D02A2DAF-2D86-956B-60D4-7B7D6DF2EF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8400" y="1905000"/>
            <a:ext cx="1828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50" name="AutoShape 34">
            <a:extLst>
              <a:ext uri="{FF2B5EF4-FFF2-40B4-BE49-F238E27FC236}">
                <a16:creationId xmlns:a16="http://schemas.microsoft.com/office/drawing/2014/main" id="{80B685BA-4B54-45B8-EC1E-1393830DCF64}"/>
              </a:ext>
            </a:extLst>
          </p:cNvPr>
          <p:cNvSpPr>
            <a:spLocks noChangeArrowheads="1"/>
          </p:cNvSpPr>
          <p:nvPr/>
        </p:nvSpPr>
        <p:spPr bwMode="auto">
          <a:xfrm>
            <a:off x="5791200" y="53340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1" name="AutoShape 35">
            <a:extLst>
              <a:ext uri="{FF2B5EF4-FFF2-40B4-BE49-F238E27FC236}">
                <a16:creationId xmlns:a16="http://schemas.microsoft.com/office/drawing/2014/main" id="{1754443C-D1F6-D48B-565C-524B93D705DD}"/>
              </a:ext>
            </a:extLst>
          </p:cNvPr>
          <p:cNvSpPr>
            <a:spLocks noChangeArrowheads="1"/>
          </p:cNvSpPr>
          <p:nvPr/>
        </p:nvSpPr>
        <p:spPr bwMode="auto">
          <a:xfrm>
            <a:off x="4495800" y="53340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2" name="AutoShape 36">
            <a:extLst>
              <a:ext uri="{FF2B5EF4-FFF2-40B4-BE49-F238E27FC236}">
                <a16:creationId xmlns:a16="http://schemas.microsoft.com/office/drawing/2014/main" id="{CDB33874-EFC9-25A8-3FF4-1959C5C23976}"/>
              </a:ext>
            </a:extLst>
          </p:cNvPr>
          <p:cNvSpPr>
            <a:spLocks noChangeArrowheads="1"/>
          </p:cNvSpPr>
          <p:nvPr/>
        </p:nvSpPr>
        <p:spPr bwMode="auto">
          <a:xfrm>
            <a:off x="5257800" y="38862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3" name="AutoShape 37">
            <a:extLst>
              <a:ext uri="{FF2B5EF4-FFF2-40B4-BE49-F238E27FC236}">
                <a16:creationId xmlns:a16="http://schemas.microsoft.com/office/drawing/2014/main" id="{30EEE078-95D6-7C62-2357-20B3EF7B048C}"/>
              </a:ext>
            </a:extLst>
          </p:cNvPr>
          <p:cNvSpPr>
            <a:spLocks noChangeArrowheads="1"/>
          </p:cNvSpPr>
          <p:nvPr/>
        </p:nvSpPr>
        <p:spPr bwMode="auto">
          <a:xfrm>
            <a:off x="5791200" y="31242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4" name="AutoShape 38">
            <a:extLst>
              <a:ext uri="{FF2B5EF4-FFF2-40B4-BE49-F238E27FC236}">
                <a16:creationId xmlns:a16="http://schemas.microsoft.com/office/drawing/2014/main" id="{12D87328-79F0-1CC2-2643-9F6BD2B89DBD}"/>
              </a:ext>
            </a:extLst>
          </p:cNvPr>
          <p:cNvSpPr>
            <a:spLocks noChangeArrowheads="1"/>
          </p:cNvSpPr>
          <p:nvPr/>
        </p:nvSpPr>
        <p:spPr bwMode="auto">
          <a:xfrm>
            <a:off x="5257800" y="23622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5" name="AutoShape 39">
            <a:extLst>
              <a:ext uri="{FF2B5EF4-FFF2-40B4-BE49-F238E27FC236}">
                <a16:creationId xmlns:a16="http://schemas.microsoft.com/office/drawing/2014/main" id="{865367E7-0C74-65F5-7AB4-BD6C6ED69416}"/>
              </a:ext>
            </a:extLst>
          </p:cNvPr>
          <p:cNvSpPr>
            <a:spLocks noChangeArrowheads="1"/>
          </p:cNvSpPr>
          <p:nvPr/>
        </p:nvSpPr>
        <p:spPr bwMode="auto">
          <a:xfrm>
            <a:off x="4495800" y="19050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6" name="AutoShape 40">
            <a:extLst>
              <a:ext uri="{FF2B5EF4-FFF2-40B4-BE49-F238E27FC236}">
                <a16:creationId xmlns:a16="http://schemas.microsoft.com/office/drawing/2014/main" id="{9FEED4C5-E8A1-ABBB-6BB4-A878B9DE38A0}"/>
              </a:ext>
            </a:extLst>
          </p:cNvPr>
          <p:cNvSpPr>
            <a:spLocks noChangeArrowheads="1"/>
          </p:cNvSpPr>
          <p:nvPr/>
        </p:nvSpPr>
        <p:spPr bwMode="auto">
          <a:xfrm>
            <a:off x="3429000" y="12954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7" name="AutoShape 41">
            <a:extLst>
              <a:ext uri="{FF2B5EF4-FFF2-40B4-BE49-F238E27FC236}">
                <a16:creationId xmlns:a16="http://schemas.microsoft.com/office/drawing/2014/main" id="{ED33B289-59B0-C2A3-A42C-C7C66F49A8BB}"/>
              </a:ext>
            </a:extLst>
          </p:cNvPr>
          <p:cNvSpPr>
            <a:spLocks noChangeArrowheads="1"/>
          </p:cNvSpPr>
          <p:nvPr/>
        </p:nvSpPr>
        <p:spPr bwMode="auto">
          <a:xfrm>
            <a:off x="2819400" y="23622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8" name="AutoShape 42">
            <a:extLst>
              <a:ext uri="{FF2B5EF4-FFF2-40B4-BE49-F238E27FC236}">
                <a16:creationId xmlns:a16="http://schemas.microsoft.com/office/drawing/2014/main" id="{6037AA33-806E-E754-1DAA-4F93A1F8767D}"/>
              </a:ext>
            </a:extLst>
          </p:cNvPr>
          <p:cNvSpPr>
            <a:spLocks noChangeArrowheads="1"/>
          </p:cNvSpPr>
          <p:nvPr/>
        </p:nvSpPr>
        <p:spPr bwMode="auto">
          <a:xfrm>
            <a:off x="2895600" y="32766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59" name="AutoShape 43">
            <a:extLst>
              <a:ext uri="{FF2B5EF4-FFF2-40B4-BE49-F238E27FC236}">
                <a16:creationId xmlns:a16="http://schemas.microsoft.com/office/drawing/2014/main" id="{31B2789B-44A6-6852-3921-110E13AFBF53}"/>
              </a:ext>
            </a:extLst>
          </p:cNvPr>
          <p:cNvSpPr>
            <a:spLocks noChangeArrowheads="1"/>
          </p:cNvSpPr>
          <p:nvPr/>
        </p:nvSpPr>
        <p:spPr bwMode="auto">
          <a:xfrm>
            <a:off x="2895600" y="38862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60" name="AutoShape 44">
            <a:extLst>
              <a:ext uri="{FF2B5EF4-FFF2-40B4-BE49-F238E27FC236}">
                <a16:creationId xmlns:a16="http://schemas.microsoft.com/office/drawing/2014/main" id="{9257D7D3-A9B6-2228-0E7C-CF595123CD8C}"/>
              </a:ext>
            </a:extLst>
          </p:cNvPr>
          <p:cNvSpPr>
            <a:spLocks noChangeArrowheads="1"/>
          </p:cNvSpPr>
          <p:nvPr/>
        </p:nvSpPr>
        <p:spPr bwMode="auto">
          <a:xfrm>
            <a:off x="3657600" y="40386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42061" name="AutoShape 45">
            <a:extLst>
              <a:ext uri="{FF2B5EF4-FFF2-40B4-BE49-F238E27FC236}">
                <a16:creationId xmlns:a16="http://schemas.microsoft.com/office/drawing/2014/main" id="{B793F4AD-238D-DE2C-FA33-F353805982F6}"/>
              </a:ext>
            </a:extLst>
          </p:cNvPr>
          <p:cNvSpPr>
            <a:spLocks noChangeArrowheads="1"/>
          </p:cNvSpPr>
          <p:nvPr/>
        </p:nvSpPr>
        <p:spPr bwMode="auto">
          <a:xfrm>
            <a:off x="3505200" y="5943600"/>
            <a:ext cx="228600" cy="152400"/>
          </a:xfrm>
          <a:prstGeom prst="irregularSeal1">
            <a:avLst/>
          </a:prstGeom>
          <a:solidFill>
            <a:srgbClr val="FFD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20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20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20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20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202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203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4203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420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420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4203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4203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4203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34203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34204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4203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34203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420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4204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4204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34204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3420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342047"/>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342048"/>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342049"/>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342050"/>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34206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34205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34205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34205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0"/>
                                          </p:stCondLst>
                                        </p:cTn>
                                        <p:tgtEl>
                                          <p:spTgt spid="34205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34205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nodeType="clickEffect">
                                  <p:stCondLst>
                                    <p:cond delay="0"/>
                                  </p:stCondLst>
                                  <p:childTnLst>
                                    <p:set>
                                      <p:cBhvr>
                                        <p:cTn id="130" dur="1" fill="hold">
                                          <p:stCondLst>
                                            <p:cond delay="0"/>
                                          </p:stCondLst>
                                        </p:cTn>
                                        <p:tgtEl>
                                          <p:spTgt spid="34205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342057"/>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nodeType="clickEffect">
                                  <p:stCondLst>
                                    <p:cond delay="0"/>
                                  </p:stCondLst>
                                  <p:childTnLst>
                                    <p:set>
                                      <p:cBhvr>
                                        <p:cTn id="138" dur="1" fill="hold">
                                          <p:stCondLst>
                                            <p:cond delay="0"/>
                                          </p:stCondLst>
                                        </p:cTn>
                                        <p:tgtEl>
                                          <p:spTgt spid="34205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nodeType="clickEffect">
                                  <p:stCondLst>
                                    <p:cond delay="0"/>
                                  </p:stCondLst>
                                  <p:childTnLst>
                                    <p:set>
                                      <p:cBhvr>
                                        <p:cTn id="142" dur="1" fill="hold">
                                          <p:stCondLst>
                                            <p:cond delay="0"/>
                                          </p:stCondLst>
                                        </p:cTn>
                                        <p:tgtEl>
                                          <p:spTgt spid="342059"/>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34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4" grpId="0"/>
      <p:bldP spid="342025" grpId="0"/>
      <p:bldP spid="342027" grpId="0"/>
      <p:bldP spid="342028" grpId="0"/>
      <p:bldP spid="342030" grpId="0"/>
      <p:bldP spid="342031" grpId="0"/>
      <p:bldP spid="342032" grpId="0"/>
      <p:bldP spid="342033" grpId="0"/>
      <p:bldP spid="342034" grpId="0"/>
      <p:bldP spid="342035" grpId="0"/>
      <p:bldP spid="342036" grpId="0"/>
      <p:bldP spid="342050" grpId="0" animBg="1"/>
      <p:bldP spid="342051" grpId="0" animBg="1"/>
      <p:bldP spid="342052" grpId="0" animBg="1"/>
      <p:bldP spid="342053" grpId="0" animBg="1"/>
      <p:bldP spid="342054" grpId="0" animBg="1"/>
      <p:bldP spid="342055" grpId="0" animBg="1"/>
      <p:bldP spid="342056" grpId="0" animBg="1"/>
      <p:bldP spid="342057" grpId="0" animBg="1"/>
      <p:bldP spid="342058" grpId="0" animBg="1"/>
      <p:bldP spid="342059" grpId="0" animBg="1"/>
      <p:bldP spid="342060" grpId="0" animBg="1"/>
      <p:bldP spid="3420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a:extLst>
              <a:ext uri="{FF2B5EF4-FFF2-40B4-BE49-F238E27FC236}">
                <a16:creationId xmlns:a16="http://schemas.microsoft.com/office/drawing/2014/main" id="{292DC759-B191-355E-0AB1-428DD727CB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1CFB46E4-3014-DE47-8998-59EA891E160E}" type="slidenum">
              <a:rPr lang="en-US" altLang="en-US" sz="1400"/>
              <a:pPr>
                <a:spcBef>
                  <a:spcPct val="0"/>
                </a:spcBef>
                <a:buFontTx/>
                <a:buNone/>
              </a:pPr>
              <a:t>12</a:t>
            </a:fld>
            <a:endParaRPr lang="en-US" altLang="en-US" sz="1400"/>
          </a:p>
        </p:txBody>
      </p:sp>
      <p:sp>
        <p:nvSpPr>
          <p:cNvPr id="41986" name="Rectangle 2">
            <a:extLst>
              <a:ext uri="{FF2B5EF4-FFF2-40B4-BE49-F238E27FC236}">
                <a16:creationId xmlns:a16="http://schemas.microsoft.com/office/drawing/2014/main" id="{AB2BDF62-F490-4EC3-7CE4-059C58871439}"/>
              </a:ext>
            </a:extLst>
          </p:cNvPr>
          <p:cNvSpPr>
            <a:spLocks noGrp="1" noChangeArrowheads="1"/>
          </p:cNvSpPr>
          <p:nvPr>
            <p:ph type="title"/>
          </p:nvPr>
        </p:nvSpPr>
        <p:spPr bwMode="auto">
          <a:xfrm>
            <a:off x="304800" y="1295400"/>
            <a:ext cx="77724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solidFill>
                  <a:schemeClr val="tx1"/>
                </a:solidFill>
              </a:rPr>
              <a:t>Transition Planning</a:t>
            </a:r>
            <a:br>
              <a:rPr lang="en-US" altLang="en-US" sz="4000"/>
            </a:br>
            <a:endParaRPr lang="en-US" altLang="en-US"/>
          </a:p>
        </p:txBody>
      </p:sp>
      <p:pic>
        <p:nvPicPr>
          <p:cNvPr id="41987" name="Picture 7">
            <a:extLst>
              <a:ext uri="{FF2B5EF4-FFF2-40B4-BE49-F238E27FC236}">
                <a16:creationId xmlns:a16="http://schemas.microsoft.com/office/drawing/2014/main" id="{C26326CE-EE87-25AD-AEF2-9778B5DCF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1200"/>
            <a:ext cx="49530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a:extLst>
              <a:ext uri="{FF2B5EF4-FFF2-40B4-BE49-F238E27FC236}">
                <a16:creationId xmlns:a16="http://schemas.microsoft.com/office/drawing/2014/main" id="{2D06C68A-BB06-5B55-CD4B-A9CFB3DA5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6">
            <a:extLst>
              <a:ext uri="{FF2B5EF4-FFF2-40B4-BE49-F238E27FC236}">
                <a16:creationId xmlns:a16="http://schemas.microsoft.com/office/drawing/2014/main" id="{325282AF-745A-3E0B-B0BE-AF051DA625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4A1532DF-F812-744A-9AE6-598C1FB0B1DF}" type="slidenum">
              <a:rPr lang="en-US" altLang="en-US" sz="1400"/>
              <a:pPr>
                <a:spcBef>
                  <a:spcPct val="0"/>
                </a:spcBef>
                <a:buFontTx/>
                <a:buNone/>
              </a:pPr>
              <a:t>13</a:t>
            </a:fld>
            <a:endParaRPr lang="en-US" altLang="en-US" sz="1400"/>
          </a:p>
        </p:txBody>
      </p:sp>
      <p:sp>
        <p:nvSpPr>
          <p:cNvPr id="44034" name="Rectangle 2">
            <a:extLst>
              <a:ext uri="{FF2B5EF4-FFF2-40B4-BE49-F238E27FC236}">
                <a16:creationId xmlns:a16="http://schemas.microsoft.com/office/drawing/2014/main" id="{68A3542C-73AE-76A8-486B-372145DAD979}"/>
              </a:ext>
            </a:extLst>
          </p:cNvPr>
          <p:cNvSpPr>
            <a:spLocks noGrp="1" noChangeArrowheads="1"/>
          </p:cNvSpPr>
          <p:nvPr>
            <p:ph type="title"/>
          </p:nvPr>
        </p:nvSpPr>
        <p:spPr bwMode="auto">
          <a:xfrm>
            <a:off x="1066800" y="1219200"/>
            <a:ext cx="6248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Transition Planning </a:t>
            </a:r>
          </a:p>
        </p:txBody>
      </p:sp>
      <p:sp>
        <p:nvSpPr>
          <p:cNvPr id="44035" name="Rectangle 3">
            <a:extLst>
              <a:ext uri="{FF2B5EF4-FFF2-40B4-BE49-F238E27FC236}">
                <a16:creationId xmlns:a16="http://schemas.microsoft.com/office/drawing/2014/main" id="{F3F4CD77-BF8F-A4F0-F6DA-12183529F306}"/>
              </a:ext>
            </a:extLst>
          </p:cNvPr>
          <p:cNvSpPr>
            <a:spLocks noGrp="1" noChangeArrowheads="1"/>
          </p:cNvSpPr>
          <p:nvPr>
            <p:ph type="body" sz="half" idx="1"/>
          </p:nvPr>
        </p:nvSpPr>
        <p:spPr>
          <a:xfrm>
            <a:off x="685800" y="2209800"/>
            <a:ext cx="3810000" cy="4114800"/>
          </a:xfrm>
        </p:spPr>
        <p:txBody>
          <a:bodyPr/>
          <a:lstStyle/>
          <a:p>
            <a:pPr eaLnBrk="1" hangingPunct="1">
              <a:lnSpc>
                <a:spcPct val="90000"/>
              </a:lnSpc>
            </a:pPr>
            <a:r>
              <a:rPr lang="en-US" altLang="en-US" sz="2400"/>
              <a:t>Begins early! (no later than 16, and sometimes earlier!)</a:t>
            </a:r>
          </a:p>
          <a:p>
            <a:pPr eaLnBrk="1" hangingPunct="1">
              <a:lnSpc>
                <a:spcPct val="90000"/>
              </a:lnSpc>
            </a:pPr>
            <a:r>
              <a:rPr lang="en-US" altLang="en-US" sz="2400"/>
              <a:t>Helps you identify career interests, abilities, and experiences</a:t>
            </a:r>
          </a:p>
          <a:p>
            <a:pPr eaLnBrk="1" hangingPunct="1">
              <a:lnSpc>
                <a:spcPct val="90000"/>
              </a:lnSpc>
            </a:pPr>
            <a:r>
              <a:rPr lang="en-US" altLang="en-US" sz="2400"/>
              <a:t>Helps you decide your post-secondary career, education, and living goals</a:t>
            </a:r>
          </a:p>
        </p:txBody>
      </p:sp>
      <p:sp>
        <p:nvSpPr>
          <p:cNvPr id="44036" name="Rectangle 4">
            <a:extLst>
              <a:ext uri="{FF2B5EF4-FFF2-40B4-BE49-F238E27FC236}">
                <a16:creationId xmlns:a16="http://schemas.microsoft.com/office/drawing/2014/main" id="{7829EBA0-86A3-6186-F3B8-2597F07BCC93}"/>
              </a:ext>
            </a:extLst>
          </p:cNvPr>
          <p:cNvSpPr>
            <a:spLocks noGrp="1" noChangeArrowheads="1"/>
          </p:cNvSpPr>
          <p:nvPr>
            <p:ph type="body" sz="half" idx="2"/>
          </p:nvPr>
        </p:nvSpPr>
        <p:spPr>
          <a:xfrm>
            <a:off x="4572000" y="2209800"/>
            <a:ext cx="3810000" cy="4114800"/>
          </a:xfrm>
        </p:spPr>
        <p:txBody>
          <a:bodyPr/>
          <a:lstStyle/>
          <a:p>
            <a:pPr eaLnBrk="1" hangingPunct="1"/>
            <a:r>
              <a:rPr lang="en-US" altLang="en-US" sz="2400"/>
              <a:t>Helps identify community services and prepare applications for college and/or adult support services</a:t>
            </a:r>
          </a:p>
          <a:p>
            <a:pPr eaLnBrk="1" hangingPunct="1"/>
            <a:r>
              <a:rPr lang="en-US" altLang="en-US" sz="2400"/>
              <a:t>Means preparing and keeping a file with references and skills you have acquired.</a:t>
            </a:r>
            <a:endParaRPr lang="en-US" altLang="en-US" sz="2000"/>
          </a:p>
        </p:txBody>
      </p:sp>
      <p:pic>
        <p:nvPicPr>
          <p:cNvPr id="44037" name="Picture 5">
            <a:extLst>
              <a:ext uri="{FF2B5EF4-FFF2-40B4-BE49-F238E27FC236}">
                <a16:creationId xmlns:a16="http://schemas.microsoft.com/office/drawing/2014/main" id="{2D2E4875-FCE3-56E4-208D-68CF69C95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24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Slide Number Placeholder 6">
            <a:extLst>
              <a:ext uri="{FF2B5EF4-FFF2-40B4-BE49-F238E27FC236}">
                <a16:creationId xmlns:a16="http://schemas.microsoft.com/office/drawing/2014/main" id="{F7C4B49E-9CEA-BBC2-7787-D9F6DBD369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0E286456-4136-4B4D-81CF-1800D7ED2BB3}" type="slidenum">
              <a:rPr lang="en-US" altLang="en-US" sz="1400"/>
              <a:pPr>
                <a:spcBef>
                  <a:spcPct val="0"/>
                </a:spcBef>
                <a:buFontTx/>
                <a:buNone/>
              </a:pPr>
              <a:t>14</a:t>
            </a:fld>
            <a:endParaRPr lang="en-US" altLang="en-US" sz="1400"/>
          </a:p>
        </p:txBody>
      </p:sp>
      <p:sp>
        <p:nvSpPr>
          <p:cNvPr id="268290" name="Rectangle 2">
            <a:extLst>
              <a:ext uri="{FF2B5EF4-FFF2-40B4-BE49-F238E27FC236}">
                <a16:creationId xmlns:a16="http://schemas.microsoft.com/office/drawing/2014/main" id="{27A942C3-F47C-A462-4963-6088BC1C12CD}"/>
              </a:ext>
            </a:extLst>
          </p:cNvPr>
          <p:cNvSpPr>
            <a:spLocks noGrp="1" noChangeArrowheads="1"/>
          </p:cNvSpPr>
          <p:nvPr>
            <p:ph type="title"/>
          </p:nvPr>
        </p:nvSpPr>
        <p:spPr bwMode="auto">
          <a:xfrm>
            <a:off x="304800" y="11430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Setting Goals 	</a:t>
            </a:r>
            <a:endParaRPr lang="en-US" altLang="en-US"/>
          </a:p>
        </p:txBody>
      </p:sp>
      <p:sp>
        <p:nvSpPr>
          <p:cNvPr id="268292" name="Rectangle 4">
            <a:extLst>
              <a:ext uri="{FF2B5EF4-FFF2-40B4-BE49-F238E27FC236}">
                <a16:creationId xmlns:a16="http://schemas.microsoft.com/office/drawing/2014/main" id="{DE5B2A1F-561B-F80F-4D7A-64ABD9961A40}"/>
              </a:ext>
            </a:extLst>
          </p:cNvPr>
          <p:cNvSpPr>
            <a:spLocks noGrp="1" noChangeArrowheads="1"/>
          </p:cNvSpPr>
          <p:nvPr>
            <p:ph type="body" sz="half" idx="2"/>
          </p:nvPr>
        </p:nvSpPr>
        <p:spPr/>
        <p:txBody>
          <a:bodyPr/>
          <a:lstStyle/>
          <a:p>
            <a:pPr eaLnBrk="1" hangingPunct="1"/>
            <a:r>
              <a:rPr lang="en-US" altLang="en-US" sz="2800"/>
              <a:t>Knowing what’s important to you and your family:</a:t>
            </a:r>
          </a:p>
          <a:p>
            <a:pPr eaLnBrk="1" hangingPunct="1">
              <a:buFontTx/>
              <a:buNone/>
            </a:pPr>
            <a:endParaRPr lang="en-US" altLang="en-US" sz="2800"/>
          </a:p>
          <a:p>
            <a:pPr lvl="1" eaLnBrk="1" hangingPunct="1"/>
            <a:r>
              <a:rPr lang="en-US" altLang="en-US" sz="2400"/>
              <a:t> can help you set realistic and achievable goals.</a:t>
            </a:r>
          </a:p>
          <a:p>
            <a:pPr eaLnBrk="1" hangingPunct="1">
              <a:buFontTx/>
              <a:buNone/>
            </a:pPr>
            <a:endParaRPr lang="en-US" altLang="en-US" sz="2800"/>
          </a:p>
        </p:txBody>
      </p:sp>
      <p:pic>
        <p:nvPicPr>
          <p:cNvPr id="46084" name="Picture 5">
            <a:extLst>
              <a:ext uri="{FF2B5EF4-FFF2-40B4-BE49-F238E27FC236}">
                <a16:creationId xmlns:a16="http://schemas.microsoft.com/office/drawing/2014/main" id="{B209239C-2091-92BB-5F70-F3E0098C9B16}"/>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85800" y="2308225"/>
            <a:ext cx="3810000" cy="3460750"/>
          </a:xfrm>
        </p:spPr>
      </p:pic>
      <p:pic>
        <p:nvPicPr>
          <p:cNvPr id="46085" name="Picture 9">
            <a:extLst>
              <a:ext uri="{FF2B5EF4-FFF2-40B4-BE49-F238E27FC236}">
                <a16:creationId xmlns:a16="http://schemas.microsoft.com/office/drawing/2014/main" id="{3C3502AD-1AB6-6986-E024-F5A5264E9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24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8" name="AutoShape 10">
            <a:extLst>
              <a:ext uri="{FF2B5EF4-FFF2-40B4-BE49-F238E27FC236}">
                <a16:creationId xmlns:a16="http://schemas.microsoft.com/office/drawing/2014/main" id="{A346AE67-8587-98AE-162F-84AAF4D9A9F6}"/>
              </a:ext>
            </a:extLst>
          </p:cNvPr>
          <p:cNvSpPr>
            <a:spLocks noChangeArrowheads="1"/>
          </p:cNvSpPr>
          <p:nvPr/>
        </p:nvSpPr>
        <p:spPr bwMode="auto">
          <a:xfrm>
            <a:off x="8229600" y="609600"/>
            <a:ext cx="914400" cy="1066800"/>
          </a:xfrm>
          <a:prstGeom prst="irregularSeal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8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8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6829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2682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autoUpdateAnimBg="0"/>
      <p:bldP spid="268292" grpId="0" build="p" autoUpdateAnimBg="0"/>
      <p:bldP spid="26829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Slide Number Placeholder 6">
            <a:extLst>
              <a:ext uri="{FF2B5EF4-FFF2-40B4-BE49-F238E27FC236}">
                <a16:creationId xmlns:a16="http://schemas.microsoft.com/office/drawing/2014/main" id="{FD0A6749-1FEB-1FEC-40F0-0A0BFA940E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B62B84E6-7485-A049-80D6-1E4CF2BA6E2C}" type="slidenum">
              <a:rPr lang="en-US" altLang="en-US" sz="1400"/>
              <a:pPr>
                <a:spcBef>
                  <a:spcPct val="0"/>
                </a:spcBef>
                <a:buFontTx/>
                <a:buNone/>
              </a:pPr>
              <a:t>15</a:t>
            </a:fld>
            <a:endParaRPr lang="en-US" altLang="en-US" sz="1400"/>
          </a:p>
        </p:txBody>
      </p:sp>
      <p:sp>
        <p:nvSpPr>
          <p:cNvPr id="265218" name="Rectangle 2">
            <a:extLst>
              <a:ext uri="{FF2B5EF4-FFF2-40B4-BE49-F238E27FC236}">
                <a16:creationId xmlns:a16="http://schemas.microsoft.com/office/drawing/2014/main" id="{F6F9D5AB-8B01-DC40-5671-7C1EFF44D22A}"/>
              </a:ext>
            </a:extLst>
          </p:cNvPr>
          <p:cNvSpPr>
            <a:spLocks noGrp="1" noChangeArrowheads="1"/>
          </p:cNvSpPr>
          <p:nvPr>
            <p:ph type="title"/>
          </p:nvPr>
        </p:nvSpPr>
        <p:spPr bwMode="auto">
          <a:xfrm>
            <a:off x="0" y="1219200"/>
            <a:ext cx="7391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Developing a Plan</a:t>
            </a:r>
            <a:endParaRPr lang="en-US" altLang="en-US"/>
          </a:p>
        </p:txBody>
      </p:sp>
      <p:sp>
        <p:nvSpPr>
          <p:cNvPr id="265220" name="Rectangle 4">
            <a:extLst>
              <a:ext uri="{FF2B5EF4-FFF2-40B4-BE49-F238E27FC236}">
                <a16:creationId xmlns:a16="http://schemas.microsoft.com/office/drawing/2014/main" id="{BF0EAA01-DF86-1DE2-3EA2-4351F541E819}"/>
              </a:ext>
            </a:extLst>
          </p:cNvPr>
          <p:cNvSpPr>
            <a:spLocks noGrp="1" noChangeArrowheads="1"/>
          </p:cNvSpPr>
          <p:nvPr>
            <p:ph type="body" sz="half" idx="2"/>
          </p:nvPr>
        </p:nvSpPr>
        <p:spPr/>
        <p:txBody>
          <a:bodyPr/>
          <a:lstStyle/>
          <a:p>
            <a:pPr eaLnBrk="1" hangingPunct="1">
              <a:lnSpc>
                <a:spcPct val="90000"/>
              </a:lnSpc>
            </a:pPr>
            <a:r>
              <a:rPr lang="en-US" altLang="en-US" sz="2400"/>
              <a:t>What do I want?</a:t>
            </a:r>
          </a:p>
          <a:p>
            <a:pPr eaLnBrk="1" hangingPunct="1">
              <a:lnSpc>
                <a:spcPct val="90000"/>
              </a:lnSpc>
            </a:pPr>
            <a:r>
              <a:rPr lang="en-US" altLang="en-US" sz="2400"/>
              <a:t>Why do I want to do it?</a:t>
            </a:r>
          </a:p>
          <a:p>
            <a:pPr eaLnBrk="1" hangingPunct="1">
              <a:lnSpc>
                <a:spcPct val="90000"/>
              </a:lnSpc>
            </a:pPr>
            <a:r>
              <a:rPr lang="en-US" altLang="en-US" sz="2400"/>
              <a:t>How am I going to do it?</a:t>
            </a:r>
          </a:p>
          <a:p>
            <a:pPr eaLnBrk="1" hangingPunct="1">
              <a:lnSpc>
                <a:spcPct val="90000"/>
              </a:lnSpc>
            </a:pPr>
            <a:r>
              <a:rPr lang="en-US" altLang="en-US" sz="2400"/>
              <a:t>When will I do it?</a:t>
            </a:r>
          </a:p>
          <a:p>
            <a:pPr eaLnBrk="1" hangingPunct="1">
              <a:lnSpc>
                <a:spcPct val="90000"/>
              </a:lnSpc>
            </a:pPr>
            <a:r>
              <a:rPr lang="en-US" altLang="en-US" sz="2400"/>
              <a:t>What help do I need</a:t>
            </a:r>
          </a:p>
          <a:p>
            <a:pPr eaLnBrk="1" hangingPunct="1">
              <a:lnSpc>
                <a:spcPct val="90000"/>
              </a:lnSpc>
            </a:pPr>
            <a:r>
              <a:rPr lang="en-US" altLang="en-US" sz="2400"/>
              <a:t>How will I find out how I’m doing?</a:t>
            </a:r>
          </a:p>
          <a:p>
            <a:pPr eaLnBrk="1" hangingPunct="1">
              <a:lnSpc>
                <a:spcPct val="90000"/>
              </a:lnSpc>
            </a:pPr>
            <a:r>
              <a:rPr lang="en-US" altLang="en-US" sz="2400"/>
              <a:t>Do I need to make changes?</a:t>
            </a:r>
          </a:p>
          <a:p>
            <a:pPr eaLnBrk="1" hangingPunct="1">
              <a:lnSpc>
                <a:spcPct val="90000"/>
              </a:lnSpc>
            </a:pPr>
            <a:endParaRPr lang="en-US" altLang="en-US" sz="2400"/>
          </a:p>
        </p:txBody>
      </p:sp>
      <p:pic>
        <p:nvPicPr>
          <p:cNvPr id="48132" name="Picture 5">
            <a:extLst>
              <a:ext uri="{FF2B5EF4-FFF2-40B4-BE49-F238E27FC236}">
                <a16:creationId xmlns:a16="http://schemas.microsoft.com/office/drawing/2014/main" id="{92281527-72A9-2B51-FA74-5365E26D3DAD}"/>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146175" y="1981200"/>
            <a:ext cx="2736850" cy="4114800"/>
          </a:xfrm>
        </p:spPr>
      </p:pic>
      <p:pic>
        <p:nvPicPr>
          <p:cNvPr id="48133" name="Picture 7">
            <a:extLst>
              <a:ext uri="{FF2B5EF4-FFF2-40B4-BE49-F238E27FC236}">
                <a16:creationId xmlns:a16="http://schemas.microsoft.com/office/drawing/2014/main" id="{6DBA69B5-935E-7F4A-018C-79E3732FB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4" name="AutoShape 8">
            <a:extLst>
              <a:ext uri="{FF2B5EF4-FFF2-40B4-BE49-F238E27FC236}">
                <a16:creationId xmlns:a16="http://schemas.microsoft.com/office/drawing/2014/main" id="{F8F9B269-3A05-B8BC-7B01-400A3862DEF0}"/>
              </a:ext>
            </a:extLst>
          </p:cNvPr>
          <p:cNvSpPr>
            <a:spLocks noChangeArrowheads="1"/>
          </p:cNvSpPr>
          <p:nvPr/>
        </p:nvSpPr>
        <p:spPr bwMode="auto">
          <a:xfrm>
            <a:off x="7696200" y="1143000"/>
            <a:ext cx="990600" cy="1143000"/>
          </a:xfrm>
          <a:prstGeom prst="irregularSeal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52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52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6522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6522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6522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65220">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65220">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65220">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2652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autoUpdateAnimBg="0"/>
      <p:bldP spid="265220" grpId="0" build="p" autoUpdateAnimBg="0"/>
      <p:bldP spid="26522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Slide Number Placeholder 6">
            <a:extLst>
              <a:ext uri="{FF2B5EF4-FFF2-40B4-BE49-F238E27FC236}">
                <a16:creationId xmlns:a16="http://schemas.microsoft.com/office/drawing/2014/main" id="{70D25BA5-EDD0-1F6B-54A6-FCE7950B18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70D1E928-2BA2-C149-8D49-E6A6DD27A4DD}" type="slidenum">
              <a:rPr lang="en-US" altLang="en-US" sz="1400"/>
              <a:pPr>
                <a:spcBef>
                  <a:spcPct val="0"/>
                </a:spcBef>
                <a:buFontTx/>
                <a:buNone/>
              </a:pPr>
              <a:t>16</a:t>
            </a:fld>
            <a:endParaRPr lang="en-US" altLang="en-US" sz="1400"/>
          </a:p>
        </p:txBody>
      </p:sp>
      <p:sp>
        <p:nvSpPr>
          <p:cNvPr id="267273" name="Rectangle 9">
            <a:extLst>
              <a:ext uri="{FF2B5EF4-FFF2-40B4-BE49-F238E27FC236}">
                <a16:creationId xmlns:a16="http://schemas.microsoft.com/office/drawing/2014/main" id="{0899F206-F507-AEF2-F676-A3CAE3693461}"/>
              </a:ext>
            </a:extLst>
          </p:cNvPr>
          <p:cNvSpPr>
            <a:spLocks noChangeArrowheads="1"/>
          </p:cNvSpPr>
          <p:nvPr/>
        </p:nvSpPr>
        <p:spPr bwMode="auto">
          <a:xfrm>
            <a:off x="4267200" y="2438400"/>
            <a:ext cx="48768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pPr>
            <a:r>
              <a:rPr lang="en-US" altLang="en-US" sz="2800"/>
              <a:t> Did I get what I wanted?</a:t>
            </a:r>
          </a:p>
          <a:p>
            <a:pPr>
              <a:spcBef>
                <a:spcPct val="0"/>
              </a:spcBef>
            </a:pPr>
            <a:r>
              <a:rPr lang="en-US" altLang="en-US" sz="2800"/>
              <a:t> Was I motivated to do it?</a:t>
            </a:r>
          </a:p>
          <a:p>
            <a:pPr>
              <a:spcBef>
                <a:spcPct val="0"/>
              </a:spcBef>
            </a:pPr>
            <a:r>
              <a:rPr lang="en-US" altLang="en-US" sz="2800"/>
              <a:t> What steps did I take?</a:t>
            </a:r>
          </a:p>
          <a:p>
            <a:pPr>
              <a:spcBef>
                <a:spcPct val="0"/>
              </a:spcBef>
            </a:pPr>
            <a:r>
              <a:rPr lang="en-US" altLang="en-US" sz="2800"/>
              <a:t> Did I follow my schedule?</a:t>
            </a:r>
          </a:p>
          <a:p>
            <a:pPr>
              <a:spcBef>
                <a:spcPct val="0"/>
              </a:spcBef>
            </a:pPr>
            <a:r>
              <a:rPr lang="en-US" altLang="en-US" sz="2800"/>
              <a:t> Did I get the help I needed?</a:t>
            </a:r>
          </a:p>
          <a:p>
            <a:pPr>
              <a:spcBef>
                <a:spcPct val="0"/>
              </a:spcBef>
            </a:pPr>
            <a:r>
              <a:rPr lang="en-US" altLang="en-US" sz="2800"/>
              <a:t> Did I get information on        	how I did?</a:t>
            </a:r>
            <a:endParaRPr lang="en-US" altLang="en-US" sz="2400"/>
          </a:p>
          <a:p>
            <a:pPr>
              <a:spcBef>
                <a:spcPct val="0"/>
              </a:spcBef>
              <a:buFontTx/>
              <a:buNone/>
            </a:pPr>
            <a:endParaRPr lang="en-US" altLang="en-US" sz="2400"/>
          </a:p>
        </p:txBody>
      </p:sp>
      <p:sp>
        <p:nvSpPr>
          <p:cNvPr id="267274" name="Rectangle 10">
            <a:extLst>
              <a:ext uri="{FF2B5EF4-FFF2-40B4-BE49-F238E27FC236}">
                <a16:creationId xmlns:a16="http://schemas.microsoft.com/office/drawing/2014/main" id="{FC64E669-1EE6-B66A-486B-F00B9E11F9BA}"/>
              </a:ext>
            </a:extLst>
          </p:cNvPr>
          <p:cNvSpPr>
            <a:spLocks noGrp="1" noChangeArrowheads="1"/>
          </p:cNvSpPr>
          <p:nvPr>
            <p:ph type="title"/>
          </p:nvPr>
        </p:nvSpPr>
        <p:spPr bwMode="auto">
          <a:xfrm>
            <a:off x="457200" y="11430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Managing the Plan</a:t>
            </a:r>
            <a:endParaRPr lang="en-US" altLang="en-US"/>
          </a:p>
        </p:txBody>
      </p:sp>
      <p:pic>
        <p:nvPicPr>
          <p:cNvPr id="50180" name="Picture 15" descr="23866564">
            <a:extLst>
              <a:ext uri="{FF2B5EF4-FFF2-40B4-BE49-F238E27FC236}">
                <a16:creationId xmlns:a16="http://schemas.microsoft.com/office/drawing/2014/main" id="{35C73A77-9034-37CF-9D5E-4DA0C6D07495}"/>
              </a:ext>
            </a:extLst>
          </p:cNvPr>
          <p:cNvPicPr>
            <a:picLocks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723900" y="1981200"/>
            <a:ext cx="3732213" cy="4114800"/>
          </a:xfrm>
        </p:spPr>
      </p:pic>
      <p:sp>
        <p:nvSpPr>
          <p:cNvPr id="50181" name="Rectangle 16">
            <a:extLst>
              <a:ext uri="{FF2B5EF4-FFF2-40B4-BE49-F238E27FC236}">
                <a16:creationId xmlns:a16="http://schemas.microsoft.com/office/drawing/2014/main" id="{75B18CFF-C2C5-0B9C-24BE-114FF356D1AD}"/>
              </a:ext>
            </a:extLst>
          </p:cNvPr>
          <p:cNvSpPr>
            <a:spLocks noChangeArrowheads="1"/>
          </p:cNvSpPr>
          <p:nvPr/>
        </p:nvSpPr>
        <p:spPr bwMode="auto">
          <a:xfrm>
            <a:off x="457200" y="6670675"/>
            <a:ext cx="33147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 </a:t>
            </a:r>
          </a:p>
        </p:txBody>
      </p:sp>
      <p:pic>
        <p:nvPicPr>
          <p:cNvPr id="50182" name="Picture 19">
            <a:extLst>
              <a:ext uri="{FF2B5EF4-FFF2-40B4-BE49-F238E27FC236}">
                <a16:creationId xmlns:a16="http://schemas.microsoft.com/office/drawing/2014/main" id="{7E9CB33B-767D-0DA8-A9DE-BDF5AF707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24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4" name="AutoShape 20">
            <a:extLst>
              <a:ext uri="{FF2B5EF4-FFF2-40B4-BE49-F238E27FC236}">
                <a16:creationId xmlns:a16="http://schemas.microsoft.com/office/drawing/2014/main" id="{98CCBFB7-20DE-C8F4-D0A7-A3C01905938F}"/>
              </a:ext>
            </a:extLst>
          </p:cNvPr>
          <p:cNvSpPr>
            <a:spLocks noChangeArrowheads="1"/>
          </p:cNvSpPr>
          <p:nvPr/>
        </p:nvSpPr>
        <p:spPr bwMode="auto">
          <a:xfrm>
            <a:off x="7239000" y="457200"/>
            <a:ext cx="914400" cy="1143000"/>
          </a:xfrm>
          <a:prstGeom prst="irregularSeal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7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72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67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P spid="267274" grpId="0" autoUpdateAnimBg="0"/>
      <p:bldP spid="26728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Slide Number Placeholder 5">
            <a:extLst>
              <a:ext uri="{FF2B5EF4-FFF2-40B4-BE49-F238E27FC236}">
                <a16:creationId xmlns:a16="http://schemas.microsoft.com/office/drawing/2014/main" id="{ABAEA083-0DAC-3411-F7AC-5F9408711A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D1D62DC0-BF00-E94C-8767-1DC8032BEA52}" type="slidenum">
              <a:rPr lang="en-US" altLang="en-US" sz="1400"/>
              <a:pPr>
                <a:spcBef>
                  <a:spcPct val="0"/>
                </a:spcBef>
                <a:buFontTx/>
                <a:buNone/>
              </a:pPr>
              <a:t>17</a:t>
            </a:fld>
            <a:endParaRPr lang="en-US" altLang="en-US" sz="1400"/>
          </a:p>
        </p:txBody>
      </p:sp>
      <p:sp>
        <p:nvSpPr>
          <p:cNvPr id="390146" name="Rectangle 2">
            <a:extLst>
              <a:ext uri="{FF2B5EF4-FFF2-40B4-BE49-F238E27FC236}">
                <a16:creationId xmlns:a16="http://schemas.microsoft.com/office/drawing/2014/main" id="{8027D409-F3E5-D6F4-7B79-3B66EE15D48A}"/>
              </a:ext>
            </a:extLst>
          </p:cNvPr>
          <p:cNvSpPr>
            <a:spLocks noGrp="1" noChangeArrowheads="1"/>
          </p:cNvSpPr>
          <p:nvPr>
            <p:ph type="ctrTitle"/>
          </p:nvPr>
        </p:nvSpPr>
        <p:spPr bwMode="auto">
          <a:xfrm>
            <a:off x="4876800" y="1828800"/>
            <a:ext cx="3810000" cy="236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Reflect </a:t>
            </a:r>
            <a:br>
              <a:rPr lang="en-US" altLang="en-US" sz="4000"/>
            </a:br>
            <a:r>
              <a:rPr lang="en-US" altLang="en-US" sz="4000"/>
              <a:t>and </a:t>
            </a:r>
            <a:br>
              <a:rPr lang="en-US" altLang="en-US" sz="4000"/>
            </a:br>
            <a:r>
              <a:rPr lang="en-US" altLang="en-US" sz="4000"/>
              <a:t>Adjust</a:t>
            </a:r>
            <a:endParaRPr lang="en-US" altLang="en-US"/>
          </a:p>
        </p:txBody>
      </p:sp>
      <p:sp>
        <p:nvSpPr>
          <p:cNvPr id="390147" name="Rectangle 3">
            <a:extLst>
              <a:ext uri="{FF2B5EF4-FFF2-40B4-BE49-F238E27FC236}">
                <a16:creationId xmlns:a16="http://schemas.microsoft.com/office/drawing/2014/main" id="{8551309B-1D86-974A-FD6C-BEA70AE994B3}"/>
              </a:ext>
            </a:extLst>
          </p:cNvPr>
          <p:cNvSpPr>
            <a:spLocks noGrp="1" noChangeArrowheads="1"/>
          </p:cNvSpPr>
          <p:nvPr>
            <p:ph type="subTitle" idx="1"/>
          </p:nvPr>
        </p:nvSpPr>
        <p:spPr>
          <a:xfrm>
            <a:off x="5334000" y="4419600"/>
            <a:ext cx="3200400" cy="1828800"/>
          </a:xfrm>
        </p:spPr>
        <p:txBody>
          <a:bodyPr/>
          <a:lstStyle/>
          <a:p>
            <a:pPr eaLnBrk="1" hangingPunct="1"/>
            <a:r>
              <a:rPr lang="en-US" altLang="en-US"/>
              <a:t>Experience Outcomes and Learn</a:t>
            </a:r>
          </a:p>
        </p:txBody>
      </p:sp>
      <p:pic>
        <p:nvPicPr>
          <p:cNvPr id="52228" name="Picture 4" descr="22017070">
            <a:extLst>
              <a:ext uri="{FF2B5EF4-FFF2-40B4-BE49-F238E27FC236}">
                <a16:creationId xmlns:a16="http://schemas.microsoft.com/office/drawing/2014/main" id="{9DA17A07-22D2-7761-BBC7-0B940EBCB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42560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a:extLst>
              <a:ext uri="{FF2B5EF4-FFF2-40B4-BE49-F238E27FC236}">
                <a16:creationId xmlns:a16="http://schemas.microsoft.com/office/drawing/2014/main" id="{FC2AD03C-A9C5-2402-145C-F48D46982173}"/>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52230" name="Picture 7">
            <a:extLst>
              <a:ext uri="{FF2B5EF4-FFF2-40B4-BE49-F238E27FC236}">
                <a16:creationId xmlns:a16="http://schemas.microsoft.com/office/drawing/2014/main" id="{6C74A24C-130C-B3B9-5D0F-7ED0DA67A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52" name="AutoShape 8">
            <a:extLst>
              <a:ext uri="{FF2B5EF4-FFF2-40B4-BE49-F238E27FC236}">
                <a16:creationId xmlns:a16="http://schemas.microsoft.com/office/drawing/2014/main" id="{EECEFC53-2356-4411-4057-A5496DADBAA8}"/>
              </a:ext>
            </a:extLst>
          </p:cNvPr>
          <p:cNvSpPr>
            <a:spLocks noChangeArrowheads="1"/>
          </p:cNvSpPr>
          <p:nvPr/>
        </p:nvSpPr>
        <p:spPr bwMode="auto">
          <a:xfrm>
            <a:off x="7696200" y="0"/>
            <a:ext cx="1143000" cy="1143000"/>
          </a:xfrm>
          <a:prstGeom prst="irregularSeal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90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901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90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autoUpdateAnimBg="0"/>
      <p:bldP spid="390147" grpId="0" build="p" autoUpdateAnimBg="0"/>
      <p:bldP spid="3901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4">
            <a:extLst>
              <a:ext uri="{FF2B5EF4-FFF2-40B4-BE49-F238E27FC236}">
                <a16:creationId xmlns:a16="http://schemas.microsoft.com/office/drawing/2014/main" id="{179DD3B0-0D3E-BAB8-7D94-DCCE78DFE3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6315B8B6-A0FE-824F-9676-E436FF64A781}" type="slidenum">
              <a:rPr lang="en-US" altLang="en-US" sz="1400"/>
              <a:pPr>
                <a:spcBef>
                  <a:spcPct val="0"/>
                </a:spcBef>
                <a:buFontTx/>
                <a:buNone/>
              </a:pPr>
              <a:t>1</a:t>
            </a:fld>
            <a:endParaRPr lang="en-US" altLang="en-US" sz="1400"/>
          </a:p>
        </p:txBody>
      </p:sp>
      <p:sp>
        <p:nvSpPr>
          <p:cNvPr id="19458" name="Rectangle 3">
            <a:extLst>
              <a:ext uri="{FF2B5EF4-FFF2-40B4-BE49-F238E27FC236}">
                <a16:creationId xmlns:a16="http://schemas.microsoft.com/office/drawing/2014/main" id="{B415E057-DF89-0174-BFC4-BEC1E00A90C1}"/>
              </a:ext>
            </a:extLst>
          </p:cNvPr>
          <p:cNvSpPr>
            <a:spLocks noGrp="1" noChangeArrowheads="1"/>
          </p:cNvSpPr>
          <p:nvPr>
            <p:ph type="title"/>
          </p:nvPr>
        </p:nvSpPr>
        <p:spPr bwMode="auto">
          <a:xfrm>
            <a:off x="990600" y="1600200"/>
            <a:ext cx="73914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solidFill>
                  <a:schemeClr val="tx1"/>
                </a:solidFill>
              </a:rPr>
              <a:t>Awareness of Self, Family, Community, and Disability</a:t>
            </a:r>
            <a:r>
              <a:rPr lang="en-US" altLang="en-US">
                <a:solidFill>
                  <a:schemeClr val="tx1"/>
                </a:solidFill>
              </a:rPr>
              <a:t>  </a:t>
            </a:r>
          </a:p>
        </p:txBody>
      </p:sp>
      <p:pic>
        <p:nvPicPr>
          <p:cNvPr id="19459" name="Picture 7" descr="group">
            <a:extLst>
              <a:ext uri="{FF2B5EF4-FFF2-40B4-BE49-F238E27FC236}">
                <a16:creationId xmlns:a16="http://schemas.microsoft.com/office/drawing/2014/main" id="{0D6BE4E5-3BA1-874F-DD70-984361ECA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200400"/>
            <a:ext cx="41148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6">
            <a:extLst>
              <a:ext uri="{FF2B5EF4-FFF2-40B4-BE49-F238E27FC236}">
                <a16:creationId xmlns:a16="http://schemas.microsoft.com/office/drawing/2014/main" id="{E366FE09-C9B2-F6D2-5A21-4D33F70C36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86464701-B1C2-B44B-B32E-A8B690653E28}" type="slidenum">
              <a:rPr lang="en-US" altLang="en-US" sz="1400"/>
              <a:pPr>
                <a:spcBef>
                  <a:spcPct val="0"/>
                </a:spcBef>
                <a:buFontTx/>
                <a:buNone/>
              </a:pPr>
              <a:t>19</a:t>
            </a:fld>
            <a:endParaRPr lang="en-US" altLang="en-US" sz="1400"/>
          </a:p>
        </p:txBody>
      </p:sp>
      <p:sp>
        <p:nvSpPr>
          <p:cNvPr id="56322" name="Rectangle 2">
            <a:extLst>
              <a:ext uri="{FF2B5EF4-FFF2-40B4-BE49-F238E27FC236}">
                <a16:creationId xmlns:a16="http://schemas.microsoft.com/office/drawing/2014/main" id="{90D6E7A5-3E0E-5012-EBDA-33378A16DA7C}"/>
              </a:ext>
            </a:extLst>
          </p:cNvPr>
          <p:cNvSpPr>
            <a:spLocks noGrp="1" noChangeArrowheads="1"/>
          </p:cNvSpPr>
          <p:nvPr>
            <p:ph type="title"/>
          </p:nvPr>
        </p:nvSpPr>
        <p:spPr bwMode="auto">
          <a:xfrm>
            <a:off x="0" y="114300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Activity 1</a:t>
            </a:r>
            <a:endParaRPr lang="en-US" altLang="en-US"/>
          </a:p>
        </p:txBody>
      </p:sp>
      <p:sp>
        <p:nvSpPr>
          <p:cNvPr id="56323" name="Rectangle 4">
            <a:extLst>
              <a:ext uri="{FF2B5EF4-FFF2-40B4-BE49-F238E27FC236}">
                <a16:creationId xmlns:a16="http://schemas.microsoft.com/office/drawing/2014/main" id="{1B0FD841-AA4E-FA27-775A-66503FEC672F}"/>
              </a:ext>
            </a:extLst>
          </p:cNvPr>
          <p:cNvSpPr>
            <a:spLocks noGrp="1" noChangeArrowheads="1"/>
          </p:cNvSpPr>
          <p:nvPr>
            <p:ph type="body" sz="half" idx="2"/>
          </p:nvPr>
        </p:nvSpPr>
        <p:spPr/>
        <p:txBody>
          <a:bodyPr/>
          <a:lstStyle/>
          <a:p>
            <a:pPr eaLnBrk="1" hangingPunct="1"/>
            <a:r>
              <a:rPr lang="en-US" altLang="en-US" sz="2400"/>
              <a:t>Toss and catch one ball (goal). </a:t>
            </a:r>
          </a:p>
          <a:p>
            <a:pPr eaLnBrk="1" hangingPunct="1"/>
            <a:r>
              <a:rPr lang="en-US" altLang="en-US" sz="2400"/>
              <a:t>Now, try to keep your goal ball going while juggling obstacle #1.</a:t>
            </a:r>
          </a:p>
          <a:p>
            <a:pPr eaLnBrk="1" hangingPunct="1"/>
            <a:r>
              <a:rPr lang="en-US" altLang="en-US" sz="2400"/>
              <a:t>Then add obstacle #2.</a:t>
            </a:r>
          </a:p>
          <a:p>
            <a:pPr eaLnBrk="1" hangingPunct="1"/>
            <a:r>
              <a:rPr lang="en-US" altLang="en-US" sz="2400"/>
              <a:t>Can you keep your goal in sight while juggling both obstacles?</a:t>
            </a:r>
          </a:p>
        </p:txBody>
      </p:sp>
      <p:pic>
        <p:nvPicPr>
          <p:cNvPr id="56324" name="Picture 5">
            <a:extLst>
              <a:ext uri="{FF2B5EF4-FFF2-40B4-BE49-F238E27FC236}">
                <a16:creationId xmlns:a16="http://schemas.microsoft.com/office/drawing/2014/main" id="{DD5720D8-5755-21BD-1711-3C545F17B81C}"/>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04800" y="2667000"/>
            <a:ext cx="3810000" cy="2530475"/>
          </a:xfrm>
        </p:spPr>
      </p:pic>
      <p:sp>
        <p:nvSpPr>
          <p:cNvPr id="56325" name="Rectangle 6">
            <a:extLst>
              <a:ext uri="{FF2B5EF4-FFF2-40B4-BE49-F238E27FC236}">
                <a16:creationId xmlns:a16="http://schemas.microsoft.com/office/drawing/2014/main" id="{0E5D75AF-8334-A239-CA80-8E6B3CC9AAD2}"/>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56326" name="Picture 7">
            <a:extLst>
              <a:ext uri="{FF2B5EF4-FFF2-40B4-BE49-F238E27FC236}">
                <a16:creationId xmlns:a16="http://schemas.microsoft.com/office/drawing/2014/main" id="{15402EE6-61A3-09D5-DCF3-AE4B30A5D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6">
            <a:extLst>
              <a:ext uri="{FF2B5EF4-FFF2-40B4-BE49-F238E27FC236}">
                <a16:creationId xmlns:a16="http://schemas.microsoft.com/office/drawing/2014/main" id="{20ED097B-5E84-7820-EAE8-14B9E0F101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DAC3F299-9528-E843-A88B-2169F135C21B}" type="slidenum">
              <a:rPr lang="en-US" altLang="en-US" sz="1400"/>
              <a:pPr>
                <a:spcBef>
                  <a:spcPct val="0"/>
                </a:spcBef>
                <a:buFontTx/>
                <a:buNone/>
              </a:pPr>
              <a:t>20</a:t>
            </a:fld>
            <a:endParaRPr lang="en-US" altLang="en-US" sz="1400"/>
          </a:p>
        </p:txBody>
      </p:sp>
      <p:sp>
        <p:nvSpPr>
          <p:cNvPr id="58370" name="Rectangle 2">
            <a:extLst>
              <a:ext uri="{FF2B5EF4-FFF2-40B4-BE49-F238E27FC236}">
                <a16:creationId xmlns:a16="http://schemas.microsoft.com/office/drawing/2014/main" id="{6FDCFF92-6143-1A6C-90F5-355D8D2F7D39}"/>
              </a:ext>
            </a:extLst>
          </p:cNvPr>
          <p:cNvSpPr>
            <a:spLocks noGrp="1" noChangeArrowheads="1"/>
          </p:cNvSpPr>
          <p:nvPr>
            <p:ph type="title"/>
          </p:nvPr>
        </p:nvSpPr>
        <p:spPr bwMode="auto">
          <a:xfrm>
            <a:off x="0" y="11430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Activity 1 - Discussion</a:t>
            </a:r>
            <a:endParaRPr lang="en-US" altLang="en-US"/>
          </a:p>
        </p:txBody>
      </p:sp>
      <p:sp>
        <p:nvSpPr>
          <p:cNvPr id="58371" name="Rectangle 4">
            <a:extLst>
              <a:ext uri="{FF2B5EF4-FFF2-40B4-BE49-F238E27FC236}">
                <a16:creationId xmlns:a16="http://schemas.microsoft.com/office/drawing/2014/main" id="{F714C60B-629A-26B3-E8FA-314CE3B58993}"/>
              </a:ext>
            </a:extLst>
          </p:cNvPr>
          <p:cNvSpPr>
            <a:spLocks noGrp="1" noChangeArrowheads="1"/>
          </p:cNvSpPr>
          <p:nvPr>
            <p:ph type="body" sz="half" idx="2"/>
          </p:nvPr>
        </p:nvSpPr>
        <p:spPr>
          <a:xfrm>
            <a:off x="4648200" y="2286000"/>
            <a:ext cx="3810000" cy="4114800"/>
          </a:xfrm>
        </p:spPr>
        <p:txBody>
          <a:bodyPr/>
          <a:lstStyle/>
          <a:p>
            <a:pPr eaLnBrk="1" hangingPunct="1"/>
            <a:r>
              <a:rPr lang="en-US" altLang="en-US" sz="2400"/>
              <a:t>Did keeping track of your goal ball get more difficult as you added more balls (obstacles)? </a:t>
            </a:r>
          </a:p>
          <a:p>
            <a:pPr eaLnBrk="1" hangingPunct="1"/>
            <a:r>
              <a:rPr lang="en-US" altLang="en-US" sz="2400"/>
              <a:t>What can you do to prevent the obstacles from becoming barriers to achieving your goals?</a:t>
            </a:r>
            <a:r>
              <a:rPr lang="en-US" altLang="en-US" sz="2400" i="1"/>
              <a:t> </a:t>
            </a:r>
          </a:p>
        </p:txBody>
      </p:sp>
      <p:pic>
        <p:nvPicPr>
          <p:cNvPr id="58372" name="Picture 5">
            <a:extLst>
              <a:ext uri="{FF2B5EF4-FFF2-40B4-BE49-F238E27FC236}">
                <a16:creationId xmlns:a16="http://schemas.microsoft.com/office/drawing/2014/main" id="{57351D06-097D-E390-90BC-E37D8BB0AE17}"/>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709613" y="1981200"/>
            <a:ext cx="3762375" cy="4114800"/>
          </a:xfrm>
        </p:spPr>
      </p:pic>
      <p:sp>
        <p:nvSpPr>
          <p:cNvPr id="58373" name="Rectangle 6">
            <a:extLst>
              <a:ext uri="{FF2B5EF4-FFF2-40B4-BE49-F238E27FC236}">
                <a16:creationId xmlns:a16="http://schemas.microsoft.com/office/drawing/2014/main" id="{3DE3D757-3338-BDE9-4210-00F9DA9A31B3}"/>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58374" name="Picture 7">
            <a:extLst>
              <a:ext uri="{FF2B5EF4-FFF2-40B4-BE49-F238E27FC236}">
                <a16:creationId xmlns:a16="http://schemas.microsoft.com/office/drawing/2014/main" id="{047B4813-6D4C-5F12-BC37-ED6E93219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6">
            <a:extLst>
              <a:ext uri="{FF2B5EF4-FFF2-40B4-BE49-F238E27FC236}">
                <a16:creationId xmlns:a16="http://schemas.microsoft.com/office/drawing/2014/main" id="{8FBBC341-5C5D-29E2-99BC-B5AF7B787C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4F68C915-3C47-684C-B587-865AA89C17B6}" type="slidenum">
              <a:rPr lang="en-US" altLang="en-US" sz="1400"/>
              <a:pPr>
                <a:spcBef>
                  <a:spcPct val="0"/>
                </a:spcBef>
                <a:buFontTx/>
                <a:buNone/>
              </a:pPr>
              <a:t>21</a:t>
            </a:fld>
            <a:endParaRPr lang="en-US" altLang="en-US" sz="1400"/>
          </a:p>
        </p:txBody>
      </p:sp>
      <p:sp>
        <p:nvSpPr>
          <p:cNvPr id="60418" name="Rectangle 2">
            <a:extLst>
              <a:ext uri="{FF2B5EF4-FFF2-40B4-BE49-F238E27FC236}">
                <a16:creationId xmlns:a16="http://schemas.microsoft.com/office/drawing/2014/main" id="{74F281D3-6C2F-D269-B9F5-A517E9A28E2D}"/>
              </a:ext>
            </a:extLst>
          </p:cNvPr>
          <p:cNvSpPr>
            <a:spLocks noGrp="1" noChangeArrowheads="1"/>
          </p:cNvSpPr>
          <p:nvPr>
            <p:ph type="title"/>
          </p:nvPr>
        </p:nvSpPr>
        <p:spPr bwMode="auto">
          <a:xfrm>
            <a:off x="304800" y="1219200"/>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Different Abilities</a:t>
            </a:r>
            <a:endParaRPr lang="en-US" altLang="en-US"/>
          </a:p>
        </p:txBody>
      </p:sp>
      <p:sp>
        <p:nvSpPr>
          <p:cNvPr id="60419" name="Rectangle 4">
            <a:extLst>
              <a:ext uri="{FF2B5EF4-FFF2-40B4-BE49-F238E27FC236}">
                <a16:creationId xmlns:a16="http://schemas.microsoft.com/office/drawing/2014/main" id="{D65D2D0B-9C92-07E0-AAE0-B63B3F414821}"/>
              </a:ext>
            </a:extLst>
          </p:cNvPr>
          <p:cNvSpPr>
            <a:spLocks noGrp="1" noChangeArrowheads="1"/>
          </p:cNvSpPr>
          <p:nvPr>
            <p:ph type="body" sz="half" idx="2"/>
          </p:nvPr>
        </p:nvSpPr>
        <p:spPr/>
        <p:txBody>
          <a:bodyPr/>
          <a:lstStyle/>
          <a:p>
            <a:pPr eaLnBrk="1" hangingPunct="1">
              <a:lnSpc>
                <a:spcPct val="90000"/>
              </a:lnSpc>
            </a:pPr>
            <a:r>
              <a:rPr lang="en-US" altLang="en-US" sz="2400"/>
              <a:t>In the games, we showed some of our strengths and skills.</a:t>
            </a:r>
          </a:p>
          <a:p>
            <a:pPr eaLnBrk="1" hangingPunct="1">
              <a:lnSpc>
                <a:spcPct val="90000"/>
              </a:lnSpc>
            </a:pPr>
            <a:endParaRPr lang="en-US" altLang="en-US" sz="2400"/>
          </a:p>
          <a:p>
            <a:pPr eaLnBrk="1" hangingPunct="1">
              <a:lnSpc>
                <a:spcPct val="90000"/>
              </a:lnSpc>
            </a:pPr>
            <a:r>
              <a:rPr lang="en-US" altLang="en-US" sz="2400"/>
              <a:t>Some of our limits showed as well.</a:t>
            </a:r>
          </a:p>
          <a:p>
            <a:pPr eaLnBrk="1" hangingPunct="1">
              <a:lnSpc>
                <a:spcPct val="90000"/>
              </a:lnSpc>
              <a:buFontTx/>
              <a:buNone/>
            </a:pPr>
            <a:endParaRPr lang="en-US" altLang="en-US" sz="2800"/>
          </a:p>
          <a:p>
            <a:pPr eaLnBrk="1" hangingPunct="1">
              <a:lnSpc>
                <a:spcPct val="90000"/>
              </a:lnSpc>
              <a:buFontTx/>
              <a:buNone/>
            </a:pPr>
            <a:r>
              <a:rPr lang="en-US" altLang="en-US" sz="2800"/>
              <a:t>Limits may be caused by a disability.</a:t>
            </a:r>
            <a:endParaRPr lang="en-US" altLang="en-US" sz="2400"/>
          </a:p>
          <a:p>
            <a:pPr eaLnBrk="1" hangingPunct="1">
              <a:lnSpc>
                <a:spcPct val="90000"/>
              </a:lnSpc>
            </a:pPr>
            <a:endParaRPr lang="en-US" altLang="en-US" sz="2400"/>
          </a:p>
        </p:txBody>
      </p:sp>
      <p:pic>
        <p:nvPicPr>
          <p:cNvPr id="60420" name="Picture 5">
            <a:extLst>
              <a:ext uri="{FF2B5EF4-FFF2-40B4-BE49-F238E27FC236}">
                <a16:creationId xmlns:a16="http://schemas.microsoft.com/office/drawing/2014/main" id="{908BC9D6-A561-E56D-0B2A-F589E933A8AE}"/>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85800" y="2097088"/>
            <a:ext cx="3810000" cy="3881437"/>
          </a:xfrm>
        </p:spPr>
      </p:pic>
      <p:sp>
        <p:nvSpPr>
          <p:cNvPr id="60421" name="Rectangle 6">
            <a:extLst>
              <a:ext uri="{FF2B5EF4-FFF2-40B4-BE49-F238E27FC236}">
                <a16:creationId xmlns:a16="http://schemas.microsoft.com/office/drawing/2014/main" id="{F675D7AC-F93A-0E91-0DB4-D56310EA90C8}"/>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60422" name="Picture 7">
            <a:extLst>
              <a:ext uri="{FF2B5EF4-FFF2-40B4-BE49-F238E27FC236}">
                <a16:creationId xmlns:a16="http://schemas.microsoft.com/office/drawing/2014/main" id="{0F37C85E-AFAE-FF6F-8ED7-42F131BAB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5">
            <a:extLst>
              <a:ext uri="{FF2B5EF4-FFF2-40B4-BE49-F238E27FC236}">
                <a16:creationId xmlns:a16="http://schemas.microsoft.com/office/drawing/2014/main" id="{6717FFB6-3B11-2AA0-8E34-4089804A9B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668E4703-4BBC-C845-897A-913506E45288}" type="slidenum">
              <a:rPr lang="en-US" altLang="en-US" sz="1400"/>
              <a:pPr>
                <a:spcBef>
                  <a:spcPct val="0"/>
                </a:spcBef>
                <a:buFontTx/>
                <a:buNone/>
              </a:pPr>
              <a:t>22</a:t>
            </a:fld>
            <a:endParaRPr lang="en-US" altLang="en-US" sz="1400"/>
          </a:p>
        </p:txBody>
      </p:sp>
      <p:sp>
        <p:nvSpPr>
          <p:cNvPr id="62466" name="Rectangle 2">
            <a:extLst>
              <a:ext uri="{FF2B5EF4-FFF2-40B4-BE49-F238E27FC236}">
                <a16:creationId xmlns:a16="http://schemas.microsoft.com/office/drawing/2014/main" id="{BB426F48-F33B-0AF2-7DF5-82F1C19F5CCE}"/>
              </a:ext>
            </a:extLst>
          </p:cNvPr>
          <p:cNvSpPr>
            <a:spLocks noGrp="1" noChangeArrowheads="1"/>
          </p:cNvSpPr>
          <p:nvPr>
            <p:ph type="title"/>
          </p:nvPr>
        </p:nvSpPr>
        <p:spPr bwMode="auto">
          <a:xfrm>
            <a:off x="152400" y="13716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Defining Disability - Worksheet</a:t>
            </a:r>
            <a:endParaRPr lang="en-US" altLang="en-US"/>
          </a:p>
        </p:txBody>
      </p:sp>
      <p:sp>
        <p:nvSpPr>
          <p:cNvPr id="62467" name="Rectangle 5">
            <a:extLst>
              <a:ext uri="{FF2B5EF4-FFF2-40B4-BE49-F238E27FC236}">
                <a16:creationId xmlns:a16="http://schemas.microsoft.com/office/drawing/2014/main" id="{7CEF282F-DFB2-CC93-4B37-D9DCF7BC1E7D}"/>
              </a:ext>
            </a:extLst>
          </p:cNvPr>
          <p:cNvSpPr>
            <a:spLocks noGrp="1" noChangeArrowheads="1"/>
          </p:cNvSpPr>
          <p:nvPr>
            <p:ph type="body" idx="1"/>
          </p:nvPr>
        </p:nvSpPr>
        <p:spPr>
          <a:xfrm>
            <a:off x="685800" y="2362200"/>
            <a:ext cx="7543800" cy="4114800"/>
          </a:xfrm>
        </p:spPr>
        <p:txBody>
          <a:bodyPr/>
          <a:lstStyle/>
          <a:p>
            <a:pPr marL="609600" indent="-609600" eaLnBrk="1" hangingPunct="1">
              <a:buFontTx/>
              <a:buAutoNum type="arabicPeriod"/>
            </a:pPr>
            <a:r>
              <a:rPr lang="en-US" altLang="en-US" sz="2800"/>
              <a:t>Describe what disability means to you.</a:t>
            </a:r>
          </a:p>
          <a:p>
            <a:pPr marL="609600" indent="-609600" eaLnBrk="1" hangingPunct="1">
              <a:buFontTx/>
              <a:buAutoNum type="arabicPeriod"/>
            </a:pPr>
            <a:r>
              <a:rPr lang="en-US" altLang="en-US" sz="2800"/>
              <a:t>Describe your disability in clear terms.</a:t>
            </a:r>
          </a:p>
          <a:p>
            <a:pPr marL="609600" indent="-609600" eaLnBrk="1" hangingPunct="1">
              <a:buFontTx/>
              <a:buAutoNum type="arabicPeriod"/>
            </a:pPr>
            <a:r>
              <a:rPr lang="en-US" altLang="en-US" sz="2800"/>
              <a:t>How does your disability affect your performance at school, home, or in the community?</a:t>
            </a:r>
          </a:p>
          <a:p>
            <a:pPr marL="609600" indent="-609600" eaLnBrk="1" hangingPunct="1">
              <a:buFontTx/>
              <a:buAutoNum type="arabicPeriod"/>
            </a:pPr>
            <a:r>
              <a:rPr lang="en-US" altLang="en-US" sz="2800"/>
              <a:t>Take a blank form home and have your family complete the survey.</a:t>
            </a:r>
          </a:p>
          <a:p>
            <a:pPr marL="609600" indent="-609600" eaLnBrk="1" hangingPunct="1">
              <a:buFontTx/>
              <a:buNone/>
            </a:pPr>
            <a:endParaRPr lang="en-US" altLang="en-US"/>
          </a:p>
        </p:txBody>
      </p:sp>
      <p:pic>
        <p:nvPicPr>
          <p:cNvPr id="62468" name="Picture 7">
            <a:extLst>
              <a:ext uri="{FF2B5EF4-FFF2-40B4-BE49-F238E27FC236}">
                <a16:creationId xmlns:a16="http://schemas.microsoft.com/office/drawing/2014/main" id="{DE0F4D7C-1160-E6E4-A71D-F527F09AE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5">
            <a:extLst>
              <a:ext uri="{FF2B5EF4-FFF2-40B4-BE49-F238E27FC236}">
                <a16:creationId xmlns:a16="http://schemas.microsoft.com/office/drawing/2014/main" id="{A89D8DC2-4AF4-F524-7974-A26FC063E1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B7E249EB-12D9-1D40-97CB-56626045EBC2}" type="slidenum">
              <a:rPr lang="en-US" altLang="en-US" sz="1400"/>
              <a:pPr>
                <a:spcBef>
                  <a:spcPct val="0"/>
                </a:spcBef>
                <a:buFontTx/>
                <a:buNone/>
              </a:pPr>
              <a:t>23</a:t>
            </a:fld>
            <a:endParaRPr lang="en-US" altLang="en-US" sz="1400"/>
          </a:p>
        </p:txBody>
      </p:sp>
      <p:sp>
        <p:nvSpPr>
          <p:cNvPr id="64514" name="Rectangle 2">
            <a:extLst>
              <a:ext uri="{FF2B5EF4-FFF2-40B4-BE49-F238E27FC236}">
                <a16:creationId xmlns:a16="http://schemas.microsoft.com/office/drawing/2014/main" id="{832B286F-3FDE-C81E-AB8F-BB56F8A6B47E}"/>
              </a:ext>
            </a:extLst>
          </p:cNvPr>
          <p:cNvSpPr>
            <a:spLocks noGrp="1" noChangeArrowheads="1"/>
          </p:cNvSpPr>
          <p:nvPr>
            <p:ph type="title"/>
          </p:nvPr>
        </p:nvSpPr>
        <p:spPr bwMode="auto">
          <a:xfrm>
            <a:off x="0" y="1371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Disability Awareness Discussion</a:t>
            </a:r>
            <a:endParaRPr lang="en-US" altLang="en-US"/>
          </a:p>
        </p:txBody>
      </p:sp>
      <p:sp>
        <p:nvSpPr>
          <p:cNvPr id="64515" name="Rectangle 3">
            <a:extLst>
              <a:ext uri="{FF2B5EF4-FFF2-40B4-BE49-F238E27FC236}">
                <a16:creationId xmlns:a16="http://schemas.microsoft.com/office/drawing/2014/main" id="{2361AD32-697A-8F28-4D7E-45A8CE7889E7}"/>
              </a:ext>
            </a:extLst>
          </p:cNvPr>
          <p:cNvSpPr>
            <a:spLocks noGrp="1" noChangeArrowheads="1"/>
          </p:cNvSpPr>
          <p:nvPr>
            <p:ph type="body" idx="1"/>
          </p:nvPr>
        </p:nvSpPr>
        <p:spPr>
          <a:xfrm>
            <a:off x="381000" y="2209800"/>
            <a:ext cx="7772400" cy="3733800"/>
          </a:xfrm>
        </p:spPr>
        <p:txBody>
          <a:bodyPr/>
          <a:lstStyle/>
          <a:p>
            <a:pPr marL="533400" indent="-533400" eaLnBrk="1" hangingPunct="1">
              <a:lnSpc>
                <a:spcPct val="90000"/>
              </a:lnSpc>
              <a:buFontTx/>
              <a:buAutoNum type="arabicPeriod"/>
            </a:pPr>
            <a:r>
              <a:rPr lang="en-US" altLang="en-US" sz="2800"/>
              <a:t>What does having a learning disability mean to you? </a:t>
            </a:r>
          </a:p>
          <a:p>
            <a:pPr marL="533400" indent="-533400" eaLnBrk="1" hangingPunct="1">
              <a:lnSpc>
                <a:spcPct val="90000"/>
              </a:lnSpc>
              <a:buFontTx/>
              <a:buAutoNum type="arabicPeriod" startAt="2"/>
            </a:pPr>
            <a:r>
              <a:rPr lang="en-US" altLang="en-US" sz="2800"/>
              <a:t>How does your family see your learning difficulties?</a:t>
            </a:r>
          </a:p>
          <a:p>
            <a:pPr marL="533400" indent="-533400" eaLnBrk="1" hangingPunct="1">
              <a:lnSpc>
                <a:spcPct val="90000"/>
              </a:lnSpc>
              <a:buFontTx/>
              <a:buAutoNum type="arabicPeriod" startAt="2"/>
            </a:pPr>
            <a:r>
              <a:rPr lang="en-US" altLang="en-US" sz="2800"/>
              <a:t>How did your answers compare with your family’s?</a:t>
            </a:r>
          </a:p>
          <a:p>
            <a:pPr marL="533400" indent="-533400" eaLnBrk="1" hangingPunct="1">
              <a:lnSpc>
                <a:spcPct val="90000"/>
              </a:lnSpc>
              <a:buFontTx/>
              <a:buAutoNum type="arabicPeriod" startAt="2"/>
            </a:pPr>
            <a:r>
              <a:rPr lang="en-US" altLang="en-US" sz="2800"/>
              <a:t>Do you or your family know anyone with learning difficulties?</a:t>
            </a:r>
          </a:p>
          <a:p>
            <a:pPr marL="533400" indent="-533400" eaLnBrk="1" hangingPunct="1">
              <a:lnSpc>
                <a:spcPct val="90000"/>
              </a:lnSpc>
              <a:buFontTx/>
              <a:buAutoNum type="arabicPeriod" startAt="2"/>
            </a:pPr>
            <a:r>
              <a:rPr lang="en-US" altLang="en-US" sz="2800"/>
              <a:t>What information can your teacher provide?</a:t>
            </a:r>
          </a:p>
          <a:p>
            <a:pPr marL="533400" indent="-533400" eaLnBrk="1" hangingPunct="1">
              <a:lnSpc>
                <a:spcPct val="90000"/>
              </a:lnSpc>
              <a:buFont typeface="Helvetica" pitchFamily="2" charset="0"/>
              <a:buNone/>
            </a:pPr>
            <a:endParaRPr lang="en-US" altLang="en-US" sz="2800"/>
          </a:p>
          <a:p>
            <a:pPr marL="533400" indent="-533400" eaLnBrk="1" hangingPunct="1">
              <a:lnSpc>
                <a:spcPct val="90000"/>
              </a:lnSpc>
              <a:buFontTx/>
              <a:buNone/>
            </a:pPr>
            <a:endParaRPr lang="en-US" altLang="en-US" sz="2800"/>
          </a:p>
        </p:txBody>
      </p:sp>
      <p:pic>
        <p:nvPicPr>
          <p:cNvPr id="64516" name="Picture 5">
            <a:extLst>
              <a:ext uri="{FF2B5EF4-FFF2-40B4-BE49-F238E27FC236}">
                <a16:creationId xmlns:a16="http://schemas.microsoft.com/office/drawing/2014/main" id="{F4329BF6-C75F-9FB1-0223-486A6CA0E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6">
            <a:extLst>
              <a:ext uri="{FF2B5EF4-FFF2-40B4-BE49-F238E27FC236}">
                <a16:creationId xmlns:a16="http://schemas.microsoft.com/office/drawing/2014/main" id="{BC650AE9-D80C-E43B-6D0E-06A7EC1633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B77E82BB-CB8B-D640-8B56-5596F357112C}" type="slidenum">
              <a:rPr lang="en-US" altLang="en-US" sz="1400"/>
              <a:pPr>
                <a:spcBef>
                  <a:spcPct val="0"/>
                </a:spcBef>
                <a:buFontTx/>
                <a:buNone/>
              </a:pPr>
              <a:t>24</a:t>
            </a:fld>
            <a:endParaRPr lang="en-US" altLang="en-US" sz="1400"/>
          </a:p>
        </p:txBody>
      </p:sp>
      <p:sp>
        <p:nvSpPr>
          <p:cNvPr id="66562" name="Rectangle 2">
            <a:extLst>
              <a:ext uri="{FF2B5EF4-FFF2-40B4-BE49-F238E27FC236}">
                <a16:creationId xmlns:a16="http://schemas.microsoft.com/office/drawing/2014/main" id="{91E5631D-A738-5A81-789C-C3A12E0BE8B9}"/>
              </a:ext>
            </a:extLst>
          </p:cNvPr>
          <p:cNvSpPr>
            <a:spLocks noGrp="1" noChangeArrowheads="1"/>
          </p:cNvSpPr>
          <p:nvPr>
            <p:ph type="title"/>
          </p:nvPr>
        </p:nvSpPr>
        <p:spPr bwMode="auto">
          <a:xfrm>
            <a:off x="0" y="1219200"/>
            <a:ext cx="7467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t>Disability Awareness Summary - Using the Input Circle </a:t>
            </a:r>
            <a:endParaRPr lang="en-US" altLang="en-US"/>
          </a:p>
        </p:txBody>
      </p:sp>
      <p:sp>
        <p:nvSpPr>
          <p:cNvPr id="66563" name="Rectangle 3">
            <a:extLst>
              <a:ext uri="{FF2B5EF4-FFF2-40B4-BE49-F238E27FC236}">
                <a16:creationId xmlns:a16="http://schemas.microsoft.com/office/drawing/2014/main" id="{1953E5BF-0B66-14DF-86DE-F979A811290B}"/>
              </a:ext>
            </a:extLst>
          </p:cNvPr>
          <p:cNvSpPr>
            <a:spLocks noGrp="1" noChangeArrowheads="1"/>
          </p:cNvSpPr>
          <p:nvPr>
            <p:ph type="body" sz="half" idx="1"/>
          </p:nvPr>
        </p:nvSpPr>
        <p:spPr>
          <a:xfrm>
            <a:off x="685800" y="2286000"/>
            <a:ext cx="3810000" cy="3962400"/>
          </a:xfrm>
        </p:spPr>
        <p:txBody>
          <a:bodyPr/>
          <a:lstStyle/>
          <a:p>
            <a:pPr eaLnBrk="1" hangingPunct="1">
              <a:lnSpc>
                <a:spcPct val="90000"/>
              </a:lnSpc>
              <a:buFontTx/>
              <a:buNone/>
            </a:pPr>
            <a:endParaRPr lang="en-US" altLang="en-US" sz="2400"/>
          </a:p>
          <a:p>
            <a:pPr eaLnBrk="1" hangingPunct="1">
              <a:lnSpc>
                <a:spcPct val="90000"/>
              </a:lnSpc>
            </a:pPr>
            <a:r>
              <a:rPr lang="en-US" altLang="en-US" sz="2400"/>
              <a:t>We’ll use the Input Circle as a way to organize your thoughts and input from your family and teacher about your disability.</a:t>
            </a:r>
          </a:p>
          <a:p>
            <a:pPr eaLnBrk="1" hangingPunct="1">
              <a:lnSpc>
                <a:spcPct val="90000"/>
              </a:lnSpc>
            </a:pPr>
            <a:r>
              <a:rPr lang="en-US" altLang="en-US" sz="2400"/>
              <a:t>You’ll use this type of circle in future lessons.</a:t>
            </a:r>
          </a:p>
          <a:p>
            <a:pPr eaLnBrk="1" hangingPunct="1">
              <a:lnSpc>
                <a:spcPct val="90000"/>
              </a:lnSpc>
            </a:pPr>
            <a:r>
              <a:rPr lang="en-US" altLang="en-US" sz="2400"/>
              <a:t>Let’s look at an example.</a:t>
            </a:r>
          </a:p>
        </p:txBody>
      </p:sp>
      <p:pic>
        <p:nvPicPr>
          <p:cNvPr id="66564" name="Picture 5">
            <a:extLst>
              <a:ext uri="{FF2B5EF4-FFF2-40B4-BE49-F238E27FC236}">
                <a16:creationId xmlns:a16="http://schemas.microsoft.com/office/drawing/2014/main" id="{52587AEE-A838-F436-E638-0D39E30FEF8F}"/>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3032125"/>
            <a:ext cx="3810000" cy="2316163"/>
          </a:xfrm>
        </p:spPr>
      </p:pic>
      <p:pic>
        <p:nvPicPr>
          <p:cNvPr id="66565" name="Picture 6">
            <a:extLst>
              <a:ext uri="{FF2B5EF4-FFF2-40B4-BE49-F238E27FC236}">
                <a16:creationId xmlns:a16="http://schemas.microsoft.com/office/drawing/2014/main" id="{C2669846-D579-F0C9-B958-38CF75CD3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6">
            <a:extLst>
              <a:ext uri="{FF2B5EF4-FFF2-40B4-BE49-F238E27FC236}">
                <a16:creationId xmlns:a16="http://schemas.microsoft.com/office/drawing/2014/main" id="{A0079283-253A-6A05-2799-13D962303D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089327D3-D8FA-364B-8556-D33C66FA9C62}" type="slidenum">
              <a:rPr lang="en-US" altLang="en-US" sz="1400"/>
              <a:pPr>
                <a:spcBef>
                  <a:spcPct val="0"/>
                </a:spcBef>
                <a:buFontTx/>
                <a:buNone/>
              </a:pPr>
              <a:t>25</a:t>
            </a:fld>
            <a:endParaRPr lang="en-US" altLang="en-US" sz="1400"/>
          </a:p>
        </p:txBody>
      </p:sp>
      <p:sp>
        <p:nvSpPr>
          <p:cNvPr id="68610" name="Rectangle 2">
            <a:extLst>
              <a:ext uri="{FF2B5EF4-FFF2-40B4-BE49-F238E27FC236}">
                <a16:creationId xmlns:a16="http://schemas.microsoft.com/office/drawing/2014/main" id="{FD91CF84-5A7D-CCB5-F239-503EEBF45820}"/>
              </a:ext>
            </a:extLst>
          </p:cNvPr>
          <p:cNvSpPr>
            <a:spLocks noChangeArrowheads="1"/>
          </p:cNvSpPr>
          <p:nvPr>
            <p:ph type="title"/>
          </p:nvPr>
        </p:nvSpPr>
        <p:spPr bwMode="auto">
          <a:xfrm>
            <a:off x="152400" y="11430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Disability Awareness Circle</a:t>
            </a:r>
            <a:endParaRPr lang="en-US" altLang="en-US"/>
          </a:p>
        </p:txBody>
      </p:sp>
      <p:sp>
        <p:nvSpPr>
          <p:cNvPr id="306179" name="Rectangle 3">
            <a:extLst>
              <a:ext uri="{FF2B5EF4-FFF2-40B4-BE49-F238E27FC236}">
                <a16:creationId xmlns:a16="http://schemas.microsoft.com/office/drawing/2014/main" id="{F96BCB26-F835-9E83-A39A-6AB0070F6C55}"/>
              </a:ext>
            </a:extLst>
          </p:cNvPr>
          <p:cNvSpPr>
            <a:spLocks noGrp="1" noChangeArrowheads="1"/>
          </p:cNvSpPr>
          <p:nvPr>
            <p:ph type="body" sz="half" idx="1"/>
          </p:nvPr>
        </p:nvSpPr>
        <p:spPr/>
        <p:txBody>
          <a:bodyPr/>
          <a:lstStyle/>
          <a:p>
            <a:pPr eaLnBrk="1" hangingPunct="1">
              <a:lnSpc>
                <a:spcPct val="90000"/>
              </a:lnSpc>
            </a:pPr>
            <a:r>
              <a:rPr lang="en-US" altLang="en-US" sz="2400"/>
              <a:t>Maria completed her disability awareness circle like this.</a:t>
            </a:r>
          </a:p>
          <a:p>
            <a:pPr eaLnBrk="1" hangingPunct="1">
              <a:lnSpc>
                <a:spcPct val="90000"/>
              </a:lnSpc>
            </a:pPr>
            <a:r>
              <a:rPr lang="en-US" altLang="en-US" sz="2400"/>
              <a:t>Maria thought ….</a:t>
            </a:r>
          </a:p>
          <a:p>
            <a:pPr eaLnBrk="1" hangingPunct="1">
              <a:lnSpc>
                <a:spcPct val="90000"/>
              </a:lnSpc>
            </a:pPr>
            <a:r>
              <a:rPr lang="en-US" altLang="en-US" sz="2400"/>
              <a:t>Her family thought…</a:t>
            </a:r>
          </a:p>
          <a:p>
            <a:pPr eaLnBrk="1" hangingPunct="1">
              <a:lnSpc>
                <a:spcPct val="90000"/>
              </a:lnSpc>
            </a:pPr>
            <a:r>
              <a:rPr lang="en-US" altLang="en-US" sz="2400"/>
              <a:t>Her teacher thought….</a:t>
            </a:r>
          </a:p>
          <a:p>
            <a:pPr eaLnBrk="1" hangingPunct="1">
              <a:lnSpc>
                <a:spcPct val="90000"/>
              </a:lnSpc>
            </a:pPr>
            <a:r>
              <a:rPr lang="en-US" altLang="en-US" sz="2400" i="1"/>
              <a:t>Summary</a:t>
            </a:r>
            <a:r>
              <a:rPr lang="en-US" altLang="en-US" sz="2400"/>
              <a:t>:  My family, my teacher, and I agree that I have a reading disability.</a:t>
            </a:r>
          </a:p>
          <a:p>
            <a:pPr eaLnBrk="1" hangingPunct="1">
              <a:lnSpc>
                <a:spcPct val="90000"/>
              </a:lnSpc>
            </a:pPr>
            <a:r>
              <a:rPr lang="en-US" altLang="en-US" sz="2400" i="1"/>
              <a:t>Now…do one your own!</a:t>
            </a:r>
            <a:endParaRPr lang="en-US" altLang="en-US" sz="2400"/>
          </a:p>
          <a:p>
            <a:pPr lvl="1" eaLnBrk="1" hangingPunct="1">
              <a:lnSpc>
                <a:spcPct val="90000"/>
              </a:lnSpc>
            </a:pPr>
            <a:endParaRPr lang="en-US" altLang="en-US" sz="2000"/>
          </a:p>
        </p:txBody>
      </p:sp>
      <p:sp>
        <p:nvSpPr>
          <p:cNvPr id="68612" name="Rectangle 5">
            <a:extLst>
              <a:ext uri="{FF2B5EF4-FFF2-40B4-BE49-F238E27FC236}">
                <a16:creationId xmlns:a16="http://schemas.microsoft.com/office/drawing/2014/main" id="{65C74064-3FDA-AE2C-BDBF-2C12C86F95B2}"/>
              </a:ext>
            </a:extLst>
          </p:cNvPr>
          <p:cNvSpPr>
            <a:spLocks noChangeArrowheads="1"/>
          </p:cNvSpPr>
          <p:nvPr/>
        </p:nvSpPr>
        <p:spPr bwMode="auto">
          <a:xfrm>
            <a:off x="2151063" y="1662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2400"/>
          </a:p>
        </p:txBody>
      </p:sp>
      <p:sp>
        <p:nvSpPr>
          <p:cNvPr id="68613" name="Text Box 12">
            <a:extLst>
              <a:ext uri="{FF2B5EF4-FFF2-40B4-BE49-F238E27FC236}">
                <a16:creationId xmlns:a16="http://schemas.microsoft.com/office/drawing/2014/main" id="{C396C89D-6DE2-3991-E40A-948280936A12}"/>
              </a:ext>
            </a:extLst>
          </p:cNvPr>
          <p:cNvSpPr txBox="1">
            <a:spLocks noChangeArrowheads="1"/>
          </p:cNvSpPr>
          <p:nvPr/>
        </p:nvSpPr>
        <p:spPr bwMode="auto">
          <a:xfrm>
            <a:off x="6003925" y="3543300"/>
            <a:ext cx="22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solidFill>
                  <a:srgbClr val="0000FF"/>
                </a:solidFill>
              </a:rPr>
              <a:t>,</a:t>
            </a:r>
          </a:p>
        </p:txBody>
      </p:sp>
      <p:pic>
        <p:nvPicPr>
          <p:cNvPr id="68614" name="Picture 22">
            <a:extLst>
              <a:ext uri="{FF2B5EF4-FFF2-40B4-BE49-F238E27FC236}">
                <a16:creationId xmlns:a16="http://schemas.microsoft.com/office/drawing/2014/main" id="{9484DD4F-1C71-CE43-1F42-BF7AAACD9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3952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93" name="Text Box 17">
            <a:extLst>
              <a:ext uri="{FF2B5EF4-FFF2-40B4-BE49-F238E27FC236}">
                <a16:creationId xmlns:a16="http://schemas.microsoft.com/office/drawing/2014/main" id="{83FB658D-40FA-CEE4-308A-E549A6CD8FE6}"/>
              </a:ext>
            </a:extLst>
          </p:cNvPr>
          <p:cNvSpPr txBox="1">
            <a:spLocks noChangeArrowheads="1"/>
          </p:cNvSpPr>
          <p:nvPr/>
        </p:nvSpPr>
        <p:spPr bwMode="auto">
          <a:xfrm>
            <a:off x="7162800" y="2514600"/>
            <a:ext cx="91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50000"/>
              </a:spcBef>
              <a:buFontTx/>
              <a:buNone/>
            </a:pPr>
            <a:endParaRPr lang="en-US" altLang="en-US" sz="1200"/>
          </a:p>
        </p:txBody>
      </p:sp>
      <p:sp>
        <p:nvSpPr>
          <p:cNvPr id="306192" name="Text Box 16">
            <a:extLst>
              <a:ext uri="{FF2B5EF4-FFF2-40B4-BE49-F238E27FC236}">
                <a16:creationId xmlns:a16="http://schemas.microsoft.com/office/drawing/2014/main" id="{A7E31F24-9C41-CB10-34EC-3702B8495618}"/>
              </a:ext>
            </a:extLst>
          </p:cNvPr>
          <p:cNvSpPr txBox="1">
            <a:spLocks noChangeArrowheads="1"/>
          </p:cNvSpPr>
          <p:nvPr/>
        </p:nvSpPr>
        <p:spPr bwMode="auto">
          <a:xfrm>
            <a:off x="5791200" y="4876800"/>
            <a:ext cx="266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solidFill>
                  <a:srgbClr val="3C32FF"/>
                </a:solidFill>
              </a:rPr>
              <a:t>Maria qualifies for special education under the category of Learning Disabilities. Her reading is the</a:t>
            </a:r>
          </a:p>
          <a:p>
            <a:pPr>
              <a:spcBef>
                <a:spcPct val="0"/>
              </a:spcBef>
              <a:buFontTx/>
              <a:buNone/>
            </a:pPr>
            <a:r>
              <a:rPr lang="en-US" altLang="en-US" sz="1200">
                <a:solidFill>
                  <a:srgbClr val="3C32FF"/>
                </a:solidFill>
              </a:rPr>
              <a:t>      main concern.</a:t>
            </a:r>
            <a:endParaRPr lang="en-US" altLang="en-US" sz="1200"/>
          </a:p>
        </p:txBody>
      </p:sp>
      <p:sp>
        <p:nvSpPr>
          <p:cNvPr id="306191" name="Text Box 15">
            <a:extLst>
              <a:ext uri="{FF2B5EF4-FFF2-40B4-BE49-F238E27FC236}">
                <a16:creationId xmlns:a16="http://schemas.microsoft.com/office/drawing/2014/main" id="{F79BB05F-8FB6-184F-0727-4DFCD86E0CB6}"/>
              </a:ext>
            </a:extLst>
          </p:cNvPr>
          <p:cNvSpPr txBox="1">
            <a:spLocks noChangeArrowheads="1"/>
          </p:cNvSpPr>
          <p:nvPr/>
        </p:nvSpPr>
        <p:spPr bwMode="auto">
          <a:xfrm>
            <a:off x="5105400" y="2590800"/>
            <a:ext cx="1066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50000"/>
              </a:spcBef>
              <a:buFontTx/>
              <a:buNone/>
            </a:pPr>
            <a:r>
              <a:rPr lang="en-US" altLang="en-US" sz="1200"/>
              <a:t>   </a:t>
            </a:r>
            <a:r>
              <a:rPr lang="en-US" altLang="en-US" sz="1200">
                <a:solidFill>
                  <a:srgbClr val="3C32FF"/>
                </a:solidFill>
              </a:rPr>
              <a:t>Reading is hard for me. Having things read aloud is easier for me.</a:t>
            </a:r>
            <a:endParaRPr lang="en-US" altLang="en-US" sz="1200"/>
          </a:p>
        </p:txBody>
      </p:sp>
      <p:sp>
        <p:nvSpPr>
          <p:cNvPr id="306194" name="Text Box 18">
            <a:extLst>
              <a:ext uri="{FF2B5EF4-FFF2-40B4-BE49-F238E27FC236}">
                <a16:creationId xmlns:a16="http://schemas.microsoft.com/office/drawing/2014/main" id="{2EEB41E2-4686-AD10-B3C7-CF5FF4F5E323}"/>
              </a:ext>
            </a:extLst>
          </p:cNvPr>
          <p:cNvSpPr txBox="1">
            <a:spLocks noChangeArrowheads="1"/>
          </p:cNvSpPr>
          <p:nvPr/>
        </p:nvSpPr>
        <p:spPr bwMode="auto">
          <a:xfrm>
            <a:off x="6019800" y="3352800"/>
            <a:ext cx="1752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solidFill>
                  <a:srgbClr val="3C32FF"/>
                </a:solidFill>
              </a:rPr>
              <a:t>My family, my teacher, and I agree that I have a reading disability.</a:t>
            </a:r>
            <a:endParaRPr lang="en-US" altLang="en-US" sz="1400"/>
          </a:p>
        </p:txBody>
      </p:sp>
      <p:sp>
        <p:nvSpPr>
          <p:cNvPr id="68619" name="Text Box 23">
            <a:extLst>
              <a:ext uri="{FF2B5EF4-FFF2-40B4-BE49-F238E27FC236}">
                <a16:creationId xmlns:a16="http://schemas.microsoft.com/office/drawing/2014/main" id="{A44D1FE0-50CE-E42B-A6E7-E835E0B21B09}"/>
              </a:ext>
            </a:extLst>
          </p:cNvPr>
          <p:cNvSpPr txBox="1">
            <a:spLocks noChangeArrowheads="1"/>
          </p:cNvSpPr>
          <p:nvPr/>
        </p:nvSpPr>
        <p:spPr bwMode="auto">
          <a:xfrm>
            <a:off x="7070725" y="2479675"/>
            <a:ext cx="18446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200">
                <a:solidFill>
                  <a:srgbClr val="3C32FF"/>
                </a:solidFill>
              </a:rPr>
              <a:t>Maria struggles</a:t>
            </a:r>
          </a:p>
          <a:p>
            <a:pPr>
              <a:spcBef>
                <a:spcPct val="0"/>
              </a:spcBef>
              <a:buFontTx/>
              <a:buNone/>
            </a:pPr>
            <a:r>
              <a:rPr lang="en-US" altLang="en-US" sz="1200">
                <a:solidFill>
                  <a:srgbClr val="3C32FF"/>
                </a:solidFill>
              </a:rPr>
              <a:t>  with reading. She</a:t>
            </a:r>
          </a:p>
          <a:p>
            <a:pPr>
              <a:spcBef>
                <a:spcPct val="0"/>
              </a:spcBef>
              <a:buFontTx/>
              <a:buNone/>
            </a:pPr>
            <a:r>
              <a:rPr lang="en-US" altLang="en-US" sz="1200">
                <a:solidFill>
                  <a:srgbClr val="3C32FF"/>
                </a:solidFill>
              </a:rPr>
              <a:t>         can do the </a:t>
            </a:r>
          </a:p>
          <a:p>
            <a:pPr>
              <a:spcBef>
                <a:spcPct val="0"/>
              </a:spcBef>
              <a:buFontTx/>
              <a:buNone/>
            </a:pPr>
            <a:r>
              <a:rPr lang="en-US" altLang="en-US" sz="1200">
                <a:solidFill>
                  <a:srgbClr val="3C32FF"/>
                </a:solidFill>
              </a:rPr>
              <a:t>             work, but</a:t>
            </a:r>
          </a:p>
          <a:p>
            <a:pPr>
              <a:spcBef>
                <a:spcPct val="0"/>
              </a:spcBef>
              <a:buFontTx/>
              <a:buNone/>
            </a:pPr>
            <a:r>
              <a:rPr lang="en-US" altLang="en-US" sz="1200">
                <a:solidFill>
                  <a:srgbClr val="3C32FF"/>
                </a:solidFill>
              </a:rPr>
              <a:t>               needs a </a:t>
            </a:r>
          </a:p>
          <a:p>
            <a:pPr>
              <a:spcBef>
                <a:spcPct val="0"/>
              </a:spcBef>
              <a:buFontTx/>
              <a:buNone/>
            </a:pPr>
            <a:r>
              <a:rPr lang="en-US" altLang="en-US" sz="1200">
                <a:solidFill>
                  <a:srgbClr val="3C32FF"/>
                </a:solidFill>
              </a:rPr>
              <a:t>                 little help.</a:t>
            </a:r>
            <a:endParaRPr lang="en-US" altLang="en-US" sz="1200"/>
          </a:p>
        </p:txBody>
      </p:sp>
      <p:sp>
        <p:nvSpPr>
          <p:cNvPr id="68620" name="Rectangle 24">
            <a:extLst>
              <a:ext uri="{FF2B5EF4-FFF2-40B4-BE49-F238E27FC236}">
                <a16:creationId xmlns:a16="http://schemas.microsoft.com/office/drawing/2014/main" id="{E4AC03BD-7C94-A3D3-F6FF-FFD3ACD4A7C7}"/>
              </a:ext>
            </a:extLst>
          </p:cNvPr>
          <p:cNvSpPr>
            <a:spLocks noChangeArrowheads="1"/>
          </p:cNvSpPr>
          <p:nvPr/>
        </p:nvSpPr>
        <p:spPr bwMode="auto">
          <a:xfrm>
            <a:off x="-306388" y="9386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2400"/>
          </a:p>
        </p:txBody>
      </p:sp>
      <p:pic>
        <p:nvPicPr>
          <p:cNvPr id="68621" name="Picture 25">
            <a:extLst>
              <a:ext uri="{FF2B5EF4-FFF2-40B4-BE49-F238E27FC236}">
                <a16:creationId xmlns:a16="http://schemas.microsoft.com/office/drawing/2014/main" id="{2241F96B-84BE-D7CF-1F58-8009895E1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6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619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617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nodePh="1">
                                  <p:stCondLst>
                                    <p:cond delay="0"/>
                                  </p:stCondLst>
                                  <p:endCondLst>
                                    <p:cond evt="begin" delay="0">
                                      <p:tn val="21"/>
                                    </p:cond>
                                  </p:endCondLst>
                                  <p:childTnLst>
                                    <p:set>
                                      <p:cBhvr>
                                        <p:cTn id="22" dur="1" fill="hold">
                                          <p:stCondLst>
                                            <p:cond delay="0"/>
                                          </p:stCondLst>
                                        </p:cTn>
                                        <p:tgtEl>
                                          <p:spTgt spid="3061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6179">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619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6179">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619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6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P spid="306193" grpId="0"/>
      <p:bldP spid="306192" grpId="0"/>
      <p:bldP spid="306191" grpId="0"/>
      <p:bldP spid="3061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a:extLst>
              <a:ext uri="{FF2B5EF4-FFF2-40B4-BE49-F238E27FC236}">
                <a16:creationId xmlns:a16="http://schemas.microsoft.com/office/drawing/2014/main" id="{36B3AB72-9107-AB28-961B-3B17AC8518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D8F13AC4-C470-1443-AD7C-B797BE9DFC71}" type="slidenum">
              <a:rPr lang="en-US" altLang="en-US" sz="1400"/>
              <a:pPr>
                <a:spcBef>
                  <a:spcPct val="0"/>
                </a:spcBef>
                <a:buFontTx/>
                <a:buNone/>
              </a:pPr>
              <a:t>26</a:t>
            </a:fld>
            <a:endParaRPr lang="en-US" altLang="en-US" sz="1400"/>
          </a:p>
        </p:txBody>
      </p:sp>
      <p:sp>
        <p:nvSpPr>
          <p:cNvPr id="70658" name="Rectangle 2">
            <a:extLst>
              <a:ext uri="{FF2B5EF4-FFF2-40B4-BE49-F238E27FC236}">
                <a16:creationId xmlns:a16="http://schemas.microsoft.com/office/drawing/2014/main" id="{515C2D69-5B21-AF97-90BA-015F40FD112F}"/>
              </a:ext>
            </a:extLst>
          </p:cNvPr>
          <p:cNvSpPr>
            <a:spLocks noGrp="1" noChangeArrowheads="1"/>
          </p:cNvSpPr>
          <p:nvPr>
            <p:ph type="title"/>
          </p:nvPr>
        </p:nvSpPr>
        <p:spPr bwMode="auto">
          <a:xfrm>
            <a:off x="152400" y="1219200"/>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Disability</a:t>
            </a:r>
            <a:endParaRPr lang="en-US" altLang="en-US" sz="3600"/>
          </a:p>
        </p:txBody>
      </p:sp>
      <p:sp>
        <p:nvSpPr>
          <p:cNvPr id="70659" name="Rectangle 3">
            <a:extLst>
              <a:ext uri="{FF2B5EF4-FFF2-40B4-BE49-F238E27FC236}">
                <a16:creationId xmlns:a16="http://schemas.microsoft.com/office/drawing/2014/main" id="{E0F1DD5C-8CAA-CD33-AE8E-C416124FC4B3}"/>
              </a:ext>
            </a:extLst>
          </p:cNvPr>
          <p:cNvSpPr>
            <a:spLocks noGrp="1" noChangeArrowheads="1"/>
          </p:cNvSpPr>
          <p:nvPr>
            <p:ph type="body" idx="1"/>
          </p:nvPr>
        </p:nvSpPr>
        <p:spPr>
          <a:xfrm>
            <a:off x="685800" y="2133600"/>
            <a:ext cx="7772400" cy="4114800"/>
          </a:xfrm>
        </p:spPr>
        <p:txBody>
          <a:bodyPr/>
          <a:lstStyle/>
          <a:p>
            <a:pPr marL="533400" indent="-533400" eaLnBrk="1" hangingPunct="1">
              <a:buFont typeface="Wingdings" pitchFamily="2" charset="2"/>
              <a:buChar char="§"/>
            </a:pPr>
            <a:r>
              <a:rPr lang="en-US" altLang="en-US" sz="2400"/>
              <a:t>Some disabilities you may not be able to see, like learning disabilities or attention deficit disorder.</a:t>
            </a:r>
          </a:p>
          <a:p>
            <a:pPr marL="533400" indent="-533400" eaLnBrk="1" hangingPunct="1">
              <a:buFont typeface="Wingdings" pitchFamily="2" charset="2"/>
              <a:buChar char="§"/>
            </a:pPr>
            <a:r>
              <a:rPr lang="en-US" altLang="en-US" sz="2400"/>
              <a:t>Some disabilities are easier to see because of special supports like a wheelchair or guide dog.</a:t>
            </a:r>
          </a:p>
          <a:p>
            <a:pPr marL="533400" indent="-533400" eaLnBrk="1" hangingPunct="1">
              <a:buFont typeface="Wingdings" pitchFamily="2" charset="2"/>
              <a:buChar char="§"/>
            </a:pPr>
            <a:r>
              <a:rPr lang="en-US" altLang="en-US" sz="2400"/>
              <a:t>Schools provide supports for students with disabilities to help them learn.</a:t>
            </a:r>
          </a:p>
          <a:p>
            <a:pPr marL="533400" indent="-533400" eaLnBrk="1" hangingPunct="1">
              <a:buFont typeface="Wingdings" pitchFamily="2" charset="2"/>
              <a:buChar char="§"/>
            </a:pPr>
            <a:r>
              <a:rPr lang="en-US" altLang="en-US" sz="2400"/>
              <a:t>Your Individual Education Program identifies your disability-related needs, and is a plan to help you be successful.</a:t>
            </a:r>
            <a:endParaRPr lang="en-US" altLang="en-US" sz="2800" i="1"/>
          </a:p>
        </p:txBody>
      </p:sp>
      <p:pic>
        <p:nvPicPr>
          <p:cNvPr id="70660" name="Picture 5">
            <a:extLst>
              <a:ext uri="{FF2B5EF4-FFF2-40B4-BE49-F238E27FC236}">
                <a16:creationId xmlns:a16="http://schemas.microsoft.com/office/drawing/2014/main" id="{DB7BC638-BF5B-F303-28CE-EF78617FE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6">
            <a:extLst>
              <a:ext uri="{FF2B5EF4-FFF2-40B4-BE49-F238E27FC236}">
                <a16:creationId xmlns:a16="http://schemas.microsoft.com/office/drawing/2014/main" id="{A5165BB5-10DB-2D1E-6EED-D645BF675D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9C26F721-F9B7-B645-A876-32FCD735870B}" type="slidenum">
              <a:rPr lang="en-US" altLang="en-US" sz="1400"/>
              <a:pPr>
                <a:spcBef>
                  <a:spcPct val="0"/>
                </a:spcBef>
                <a:buFontTx/>
                <a:buNone/>
              </a:pPr>
              <a:t>27</a:t>
            </a:fld>
            <a:endParaRPr lang="en-US" altLang="en-US" sz="1400"/>
          </a:p>
        </p:txBody>
      </p:sp>
      <p:sp>
        <p:nvSpPr>
          <p:cNvPr id="72706" name="Rectangle 5">
            <a:extLst>
              <a:ext uri="{FF2B5EF4-FFF2-40B4-BE49-F238E27FC236}">
                <a16:creationId xmlns:a16="http://schemas.microsoft.com/office/drawing/2014/main" id="{1AC1E51D-09C2-B41A-C573-1B787954227A}"/>
              </a:ext>
            </a:extLst>
          </p:cNvPr>
          <p:cNvSpPr>
            <a:spLocks noGrp="1" noChangeArrowheads="1"/>
          </p:cNvSpPr>
          <p:nvPr>
            <p:ph type="title"/>
          </p:nvPr>
        </p:nvSpPr>
        <p:spPr bwMode="auto">
          <a:xfrm>
            <a:off x="0" y="12192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Comparing apples to apples…</a:t>
            </a:r>
            <a:endParaRPr lang="en-US" altLang="en-US"/>
          </a:p>
        </p:txBody>
      </p:sp>
      <p:sp>
        <p:nvSpPr>
          <p:cNvPr id="372746" name="Rectangle 10">
            <a:extLst>
              <a:ext uri="{FF2B5EF4-FFF2-40B4-BE49-F238E27FC236}">
                <a16:creationId xmlns:a16="http://schemas.microsoft.com/office/drawing/2014/main" id="{9A7CA8A6-2CFC-A76F-4F4D-DB5B0226B26E}"/>
              </a:ext>
            </a:extLst>
          </p:cNvPr>
          <p:cNvSpPr>
            <a:spLocks noGrp="1" noChangeArrowheads="1"/>
          </p:cNvSpPr>
          <p:nvPr>
            <p:ph type="body" sz="half" idx="2"/>
          </p:nvPr>
        </p:nvSpPr>
        <p:spPr>
          <a:xfrm>
            <a:off x="4724400" y="2133600"/>
            <a:ext cx="3810000" cy="4114800"/>
          </a:xfrm>
        </p:spPr>
        <p:txBody>
          <a:bodyPr/>
          <a:lstStyle/>
          <a:p>
            <a:pPr eaLnBrk="1" hangingPunct="1">
              <a:lnSpc>
                <a:spcPct val="90000"/>
              </a:lnSpc>
            </a:pPr>
            <a:r>
              <a:rPr lang="en-US" altLang="en-US" sz="2800"/>
              <a:t>What’s the same about the two apples?</a:t>
            </a:r>
          </a:p>
          <a:p>
            <a:pPr eaLnBrk="1" hangingPunct="1">
              <a:lnSpc>
                <a:spcPct val="90000"/>
              </a:lnSpc>
            </a:pPr>
            <a:r>
              <a:rPr lang="en-US" altLang="en-US" sz="2800"/>
              <a:t>What’s different about them?</a:t>
            </a:r>
          </a:p>
          <a:p>
            <a:pPr eaLnBrk="1" hangingPunct="1">
              <a:lnSpc>
                <a:spcPct val="90000"/>
              </a:lnSpc>
              <a:buFontTx/>
              <a:buNone/>
            </a:pPr>
            <a:endParaRPr lang="en-US" altLang="en-US" sz="2800"/>
          </a:p>
          <a:p>
            <a:pPr eaLnBrk="1" hangingPunct="1">
              <a:lnSpc>
                <a:spcPct val="90000"/>
              </a:lnSpc>
            </a:pPr>
            <a:r>
              <a:rPr lang="en-US" altLang="en-US" sz="2800"/>
              <a:t>When you get down to the core, they’re both just apples!</a:t>
            </a:r>
          </a:p>
        </p:txBody>
      </p:sp>
      <p:pic>
        <p:nvPicPr>
          <p:cNvPr id="372747" name="Picture 11">
            <a:extLst>
              <a:ext uri="{FF2B5EF4-FFF2-40B4-BE49-F238E27FC236}">
                <a16:creationId xmlns:a16="http://schemas.microsoft.com/office/drawing/2014/main" id="{05FCCE2C-7C00-EA18-D505-4C094F5A6B23}"/>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81000" y="2133600"/>
            <a:ext cx="3810000" cy="2913063"/>
          </a:xfrm>
        </p:spPr>
      </p:pic>
      <p:pic>
        <p:nvPicPr>
          <p:cNvPr id="372748" name="Picture 12">
            <a:extLst>
              <a:ext uri="{FF2B5EF4-FFF2-40B4-BE49-F238E27FC236}">
                <a16:creationId xmlns:a16="http://schemas.microsoft.com/office/drawing/2014/main" id="{9CDF35C1-4E98-4691-BC2B-4FAEAB769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343400"/>
            <a:ext cx="98266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14">
            <a:extLst>
              <a:ext uri="{FF2B5EF4-FFF2-40B4-BE49-F238E27FC236}">
                <a16:creationId xmlns:a16="http://schemas.microsoft.com/office/drawing/2014/main" id="{36028737-90D8-A07B-D569-AB6728AAEAB8}"/>
              </a:ext>
            </a:extLst>
          </p:cNvPr>
          <p:cNvSpPr txBox="1">
            <a:spLocks noChangeArrowheads="1"/>
          </p:cNvSpPr>
          <p:nvPr/>
        </p:nvSpPr>
        <p:spPr bwMode="auto">
          <a:xfrm>
            <a:off x="457200" y="647700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50000"/>
              </a:spcBef>
              <a:buFontTx/>
              <a:buNone/>
            </a:pPr>
            <a:endParaRPr lang="en-US" altLang="en-US" sz="1000"/>
          </a:p>
        </p:txBody>
      </p:sp>
      <p:sp>
        <p:nvSpPr>
          <p:cNvPr id="72711" name="Rectangle 15">
            <a:extLst>
              <a:ext uri="{FF2B5EF4-FFF2-40B4-BE49-F238E27FC236}">
                <a16:creationId xmlns:a16="http://schemas.microsoft.com/office/drawing/2014/main" id="{19C3C8BB-5546-7433-3F3E-BF11B28024C2}"/>
              </a:ext>
            </a:extLst>
          </p:cNvPr>
          <p:cNvSpPr>
            <a:spLocks noChangeArrowheads="1"/>
          </p:cNvSpPr>
          <p:nvPr/>
        </p:nvSpPr>
        <p:spPr bwMode="auto">
          <a:xfrm>
            <a:off x="304800" y="65532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72712" name="Picture 16">
            <a:extLst>
              <a:ext uri="{FF2B5EF4-FFF2-40B4-BE49-F238E27FC236}">
                <a16:creationId xmlns:a16="http://schemas.microsoft.com/office/drawing/2014/main" id="{90104324-F088-1910-2BFA-C37609399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27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274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274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27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27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3">
            <a:extLst>
              <a:ext uri="{FF2B5EF4-FFF2-40B4-BE49-F238E27FC236}">
                <a16:creationId xmlns:a16="http://schemas.microsoft.com/office/drawing/2014/main" id="{995A9B90-6168-45AC-C898-A66BB6AB10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B60FAEDB-2DE4-C34D-ADE7-09319E9F964B}" type="slidenum">
              <a:rPr lang="en-US" altLang="en-US" sz="1400"/>
              <a:pPr>
                <a:spcBef>
                  <a:spcPct val="0"/>
                </a:spcBef>
                <a:buFontTx/>
                <a:buNone/>
              </a:pPr>
              <a:t>28</a:t>
            </a:fld>
            <a:endParaRPr lang="en-US" altLang="en-US" sz="1400"/>
          </a:p>
        </p:txBody>
      </p:sp>
      <p:sp>
        <p:nvSpPr>
          <p:cNvPr id="74754" name="Rectangle 2">
            <a:extLst>
              <a:ext uri="{FF2B5EF4-FFF2-40B4-BE49-F238E27FC236}">
                <a16:creationId xmlns:a16="http://schemas.microsoft.com/office/drawing/2014/main" id="{529033CE-1BA9-ED07-38F1-5106AE4CE541}"/>
              </a:ext>
            </a:extLst>
          </p:cNvPr>
          <p:cNvSpPr>
            <a:spLocks noGrp="1" noChangeArrowheads="1"/>
          </p:cNvSpPr>
          <p:nvPr>
            <p:ph type="body" sz="half" idx="4294967295"/>
          </p:nvPr>
        </p:nvSpPr>
        <p:spPr>
          <a:xfrm>
            <a:off x="5181600" y="2362200"/>
            <a:ext cx="3810000" cy="4114800"/>
          </a:xfrm>
        </p:spPr>
        <p:txBody>
          <a:bodyPr/>
          <a:lstStyle/>
          <a:p>
            <a:pPr eaLnBrk="1" hangingPunct="1">
              <a:lnSpc>
                <a:spcPct val="90000"/>
              </a:lnSpc>
              <a:buFontTx/>
              <a:buNone/>
            </a:pPr>
            <a:endParaRPr lang="en-US" altLang="en-US" sz="2000"/>
          </a:p>
          <a:p>
            <a:pPr eaLnBrk="1" hangingPunct="1">
              <a:lnSpc>
                <a:spcPct val="90000"/>
              </a:lnSpc>
            </a:pPr>
            <a:r>
              <a:rPr lang="en-US" altLang="en-US" sz="2000"/>
              <a:t>The red apple is more </a:t>
            </a:r>
            <a:r>
              <a:rPr lang="en-US" altLang="en-US" sz="2000" i="1"/>
              <a:t>like</a:t>
            </a:r>
            <a:r>
              <a:rPr lang="en-US" altLang="en-US" sz="2000"/>
              <a:t> the green apples than it is </a:t>
            </a:r>
            <a:r>
              <a:rPr lang="en-US" altLang="en-US" sz="2000" i="1"/>
              <a:t>different</a:t>
            </a:r>
            <a:r>
              <a:rPr lang="en-US" altLang="en-US" sz="2000"/>
              <a:t>.</a:t>
            </a:r>
          </a:p>
          <a:p>
            <a:pPr eaLnBrk="1" hangingPunct="1">
              <a:lnSpc>
                <a:spcPct val="90000"/>
              </a:lnSpc>
            </a:pPr>
            <a:endParaRPr lang="en-US" altLang="en-US" sz="2000"/>
          </a:p>
          <a:p>
            <a:pPr eaLnBrk="1" hangingPunct="1">
              <a:lnSpc>
                <a:spcPct val="90000"/>
              </a:lnSpc>
            </a:pPr>
            <a:r>
              <a:rPr lang="en-US" altLang="en-US" sz="2000"/>
              <a:t>People with disabilities are more </a:t>
            </a:r>
            <a:r>
              <a:rPr lang="en-US" altLang="en-US" sz="2000" i="1"/>
              <a:t>like</a:t>
            </a:r>
            <a:r>
              <a:rPr lang="en-US" altLang="en-US" sz="2000"/>
              <a:t> people without disabilities than they are </a:t>
            </a:r>
            <a:r>
              <a:rPr lang="en-US" altLang="en-US" sz="2000" i="1"/>
              <a:t>different</a:t>
            </a:r>
            <a:r>
              <a:rPr lang="en-US" altLang="en-US" sz="2000"/>
              <a:t>.</a:t>
            </a:r>
          </a:p>
          <a:p>
            <a:pPr eaLnBrk="1" hangingPunct="1">
              <a:lnSpc>
                <a:spcPct val="90000"/>
              </a:lnSpc>
            </a:pPr>
            <a:endParaRPr lang="en-US" altLang="en-US" sz="2000"/>
          </a:p>
        </p:txBody>
      </p:sp>
      <p:sp>
        <p:nvSpPr>
          <p:cNvPr id="74755" name="Rectangle 3">
            <a:extLst>
              <a:ext uri="{FF2B5EF4-FFF2-40B4-BE49-F238E27FC236}">
                <a16:creationId xmlns:a16="http://schemas.microsoft.com/office/drawing/2014/main" id="{9DE9DE0D-E289-71CC-0899-42BC2800D230}"/>
              </a:ext>
            </a:extLst>
          </p:cNvPr>
          <p:cNvSpPr>
            <a:spLocks noGrp="1" noChangeArrowheads="1"/>
          </p:cNvSpPr>
          <p:nvPr>
            <p:ph type="title" idx="4294967295"/>
          </p:nvPr>
        </p:nvSpPr>
        <p:spPr bwMode="auto">
          <a:xfrm>
            <a:off x="152400" y="1219200"/>
            <a:ext cx="77724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4000"/>
              <a:t>Disability is Natural</a:t>
            </a:r>
            <a:endParaRPr lang="en-US" altLang="en-US"/>
          </a:p>
        </p:txBody>
      </p:sp>
      <p:sp>
        <p:nvSpPr>
          <p:cNvPr id="74756" name="Rectangle 4">
            <a:extLst>
              <a:ext uri="{FF2B5EF4-FFF2-40B4-BE49-F238E27FC236}">
                <a16:creationId xmlns:a16="http://schemas.microsoft.com/office/drawing/2014/main" id="{EEE0E655-5E34-B193-FB2B-14E0E5517A9B}"/>
              </a:ext>
            </a:extLst>
          </p:cNvPr>
          <p:cNvSpPr>
            <a:spLocks noChangeArrowheads="1"/>
          </p:cNvSpPr>
          <p:nvPr/>
        </p:nvSpPr>
        <p:spPr bwMode="auto">
          <a:xfrm>
            <a:off x="152400" y="1905000"/>
            <a:ext cx="50292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eaLnBrk="1" hangingPunct="1"/>
            <a:endParaRPr lang="en-US" altLang="en-US" sz="2800"/>
          </a:p>
          <a:p>
            <a:pPr eaLnBrk="1" hangingPunct="1">
              <a:buFontTx/>
              <a:buNone/>
            </a:pPr>
            <a:r>
              <a:rPr lang="en-US" altLang="en-US" sz="2800"/>
              <a:t> But what’s that got to do with apples?</a:t>
            </a:r>
          </a:p>
        </p:txBody>
      </p:sp>
      <p:sp>
        <p:nvSpPr>
          <p:cNvPr id="74757" name="Rectangle 7">
            <a:extLst>
              <a:ext uri="{FF2B5EF4-FFF2-40B4-BE49-F238E27FC236}">
                <a16:creationId xmlns:a16="http://schemas.microsoft.com/office/drawing/2014/main" id="{2CD2A2C9-C86B-27AA-6A67-071CFC6F45C7}"/>
              </a:ext>
            </a:extLst>
          </p:cNvPr>
          <p:cNvSpPr>
            <a:spLocks noChangeArrowheads="1"/>
          </p:cNvSpPr>
          <p:nvPr/>
        </p:nvSpPr>
        <p:spPr bwMode="auto">
          <a:xfrm>
            <a:off x="838200" y="63246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74758" name="Picture 11">
            <a:extLst>
              <a:ext uri="{FF2B5EF4-FFF2-40B4-BE49-F238E27FC236}">
                <a16:creationId xmlns:a16="http://schemas.microsoft.com/office/drawing/2014/main" id="{B0F543BC-9834-C789-D297-6288EF6F3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29000"/>
            <a:ext cx="36576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2">
            <a:extLst>
              <a:ext uri="{FF2B5EF4-FFF2-40B4-BE49-F238E27FC236}">
                <a16:creationId xmlns:a16="http://schemas.microsoft.com/office/drawing/2014/main" id="{9025176F-8237-5475-B6A6-BA8DABB1C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4">
            <a:extLst>
              <a:ext uri="{FF2B5EF4-FFF2-40B4-BE49-F238E27FC236}">
                <a16:creationId xmlns:a16="http://schemas.microsoft.com/office/drawing/2014/main" id="{CAF58FCF-2B88-5992-A83E-C0301103E6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7E3C0370-8B25-1044-B0C2-07CBA383083A}" type="slidenum">
              <a:rPr lang="en-US" altLang="en-US" sz="1400"/>
              <a:pPr>
                <a:spcBef>
                  <a:spcPct val="0"/>
                </a:spcBef>
                <a:buFontTx/>
                <a:buNone/>
              </a:pPr>
              <a:t>2</a:t>
            </a:fld>
            <a:endParaRPr lang="en-US" altLang="en-US" sz="1400"/>
          </a:p>
        </p:txBody>
      </p:sp>
      <p:sp>
        <p:nvSpPr>
          <p:cNvPr id="21506" name="Rectangle 2">
            <a:extLst>
              <a:ext uri="{FF2B5EF4-FFF2-40B4-BE49-F238E27FC236}">
                <a16:creationId xmlns:a16="http://schemas.microsoft.com/office/drawing/2014/main" id="{8A193C60-9419-C9B4-3AA1-3964E59992E1}"/>
              </a:ext>
            </a:extLst>
          </p:cNvPr>
          <p:cNvSpPr>
            <a:spLocks noGrp="1" noChangeArrowheads="1"/>
          </p:cNvSpPr>
          <p:nvPr>
            <p:ph type="title"/>
          </p:nvPr>
        </p:nvSpPr>
        <p:spPr bwMode="auto">
          <a:xfrm>
            <a:off x="0" y="1676400"/>
            <a:ext cx="7772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solidFill>
                  <a:schemeClr val="tx1"/>
                </a:solidFill>
              </a:rPr>
              <a:t>Awareness of Self, Family, Community, and Disability</a:t>
            </a:r>
            <a:r>
              <a:rPr lang="en-US" altLang="en-US">
                <a:solidFill>
                  <a:schemeClr val="tx1"/>
                </a:solidFill>
              </a:rPr>
              <a:t>  </a:t>
            </a:r>
          </a:p>
        </p:txBody>
      </p:sp>
      <p:sp>
        <p:nvSpPr>
          <p:cNvPr id="21507" name="Rectangle 3">
            <a:extLst>
              <a:ext uri="{FF2B5EF4-FFF2-40B4-BE49-F238E27FC236}">
                <a16:creationId xmlns:a16="http://schemas.microsoft.com/office/drawing/2014/main" id="{CECF8075-D1BD-5035-7F0B-97F295F1606A}"/>
              </a:ext>
            </a:extLst>
          </p:cNvPr>
          <p:cNvSpPr>
            <a:spLocks noGrp="1" noChangeArrowheads="1"/>
          </p:cNvSpPr>
          <p:nvPr>
            <p:ph type="body" idx="4294967295"/>
          </p:nvPr>
        </p:nvSpPr>
        <p:spPr>
          <a:xfrm>
            <a:off x="457200" y="3657600"/>
            <a:ext cx="7772400" cy="2209800"/>
          </a:xfrm>
        </p:spPr>
        <p:txBody>
          <a:bodyPr/>
          <a:lstStyle/>
          <a:p>
            <a:pPr eaLnBrk="1" hangingPunct="1"/>
            <a:r>
              <a:rPr lang="en-US" altLang="en-US" i="1"/>
              <a:t>This is the first lesson in a series of lessons that will help you plan, with your family, for your life after high school.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3">
            <a:extLst>
              <a:ext uri="{FF2B5EF4-FFF2-40B4-BE49-F238E27FC236}">
                <a16:creationId xmlns:a16="http://schemas.microsoft.com/office/drawing/2014/main" id="{F6F4E4F0-7BAB-A75F-6F5B-F5999820DD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DA22660A-D787-7744-8A84-B81A6EE73187}" type="slidenum">
              <a:rPr lang="en-US" altLang="en-US" sz="1400"/>
              <a:pPr>
                <a:spcBef>
                  <a:spcPct val="0"/>
                </a:spcBef>
                <a:buFontTx/>
                <a:buNone/>
              </a:pPr>
              <a:t>29</a:t>
            </a:fld>
            <a:endParaRPr lang="en-US" altLang="en-US" sz="1400"/>
          </a:p>
        </p:txBody>
      </p:sp>
      <p:sp>
        <p:nvSpPr>
          <p:cNvPr id="76803" name="Rectangle 12">
            <a:extLst>
              <a:ext uri="{FF2B5EF4-FFF2-40B4-BE49-F238E27FC236}">
                <a16:creationId xmlns:a16="http://schemas.microsoft.com/office/drawing/2014/main" id="{082CBFE2-56FC-4687-108F-DC229C578AAD}"/>
              </a:ext>
            </a:extLst>
          </p:cNvPr>
          <p:cNvSpPr>
            <a:spLocks noChangeArrowheads="1"/>
          </p:cNvSpPr>
          <p:nvPr/>
        </p:nvSpPr>
        <p:spPr bwMode="auto">
          <a:xfrm>
            <a:off x="685800" y="1238922"/>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lgn="ctr" eaLnBrk="1" hangingPunct="1">
              <a:spcBef>
                <a:spcPct val="0"/>
              </a:spcBef>
              <a:buFontTx/>
              <a:buNone/>
            </a:pPr>
            <a:r>
              <a:rPr lang="en-US" altLang="en-US" sz="4000" dirty="0"/>
              <a:t>Disability is Natural</a:t>
            </a:r>
            <a:endParaRPr lang="en-US" altLang="en-US" sz="4400" dirty="0">
              <a:solidFill>
                <a:schemeClr val="tx2"/>
              </a:solidFill>
            </a:endParaRPr>
          </a:p>
        </p:txBody>
      </p:sp>
      <p:sp>
        <p:nvSpPr>
          <p:cNvPr id="76804" name="Rectangle 13">
            <a:extLst>
              <a:ext uri="{FF2B5EF4-FFF2-40B4-BE49-F238E27FC236}">
                <a16:creationId xmlns:a16="http://schemas.microsoft.com/office/drawing/2014/main" id="{DA0A24E7-6917-FA7D-CC6A-1DC5AB07EC02}"/>
              </a:ext>
            </a:extLst>
          </p:cNvPr>
          <p:cNvSpPr>
            <a:spLocks noChangeArrowheads="1"/>
          </p:cNvSpPr>
          <p:nvPr/>
        </p:nvSpPr>
        <p:spPr bwMode="auto">
          <a:xfrm>
            <a:off x="457200" y="2149736"/>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eaLnBrk="1" hangingPunct="1"/>
            <a:r>
              <a:rPr lang="en-US" altLang="en-US" dirty="0"/>
              <a:t>Apples are natural.</a:t>
            </a:r>
          </a:p>
          <a:p>
            <a:pPr eaLnBrk="1" hangingPunct="1"/>
            <a:r>
              <a:rPr lang="en-US" altLang="en-US" dirty="0"/>
              <a:t>Having a disability is a natural part of the human experience </a:t>
            </a:r>
          </a:p>
          <a:p>
            <a:pPr eaLnBrk="1" hangingPunct="1"/>
            <a:r>
              <a:rPr lang="en-US" altLang="en-US" i="1" dirty="0"/>
              <a:t>The sun shines equally on all the apples in the bowl!</a:t>
            </a:r>
          </a:p>
          <a:p>
            <a:pPr lvl="2" eaLnBrk="1" hangingPunct="1"/>
            <a:r>
              <a:rPr lang="en-US" altLang="en-US" dirty="0"/>
              <a:t>Snow, 2005</a:t>
            </a:r>
          </a:p>
        </p:txBody>
      </p:sp>
      <p:pic>
        <p:nvPicPr>
          <p:cNvPr id="76806" name="Picture 18">
            <a:extLst>
              <a:ext uri="{FF2B5EF4-FFF2-40B4-BE49-F238E27FC236}">
                <a16:creationId xmlns:a16="http://schemas.microsoft.com/office/drawing/2014/main" id="{8B077622-339A-C323-BCD7-CDE4DBF11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3">
            <a:extLst>
              <a:ext uri="{FF2B5EF4-FFF2-40B4-BE49-F238E27FC236}">
                <a16:creationId xmlns:a16="http://schemas.microsoft.com/office/drawing/2014/main" id="{1A82538A-C973-A3E7-405A-18CDBF70A0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41D1234E-0644-1749-B291-596E08DA00B4}" type="slidenum">
              <a:rPr lang="en-US" altLang="en-US" sz="1400"/>
              <a:pPr>
                <a:spcBef>
                  <a:spcPct val="0"/>
                </a:spcBef>
                <a:buFontTx/>
                <a:buNone/>
              </a:pPr>
              <a:t>30</a:t>
            </a:fld>
            <a:endParaRPr lang="en-US" altLang="en-US" sz="1400"/>
          </a:p>
        </p:txBody>
      </p:sp>
      <p:sp>
        <p:nvSpPr>
          <p:cNvPr id="78850" name="Text Box 2">
            <a:extLst>
              <a:ext uri="{FF2B5EF4-FFF2-40B4-BE49-F238E27FC236}">
                <a16:creationId xmlns:a16="http://schemas.microsoft.com/office/drawing/2014/main" id="{6E22BC43-7CEB-7FA7-2957-234DE0179405}"/>
              </a:ext>
            </a:extLst>
          </p:cNvPr>
          <p:cNvSpPr txBox="1">
            <a:spLocks noChangeArrowheads="1"/>
          </p:cNvSpPr>
          <p:nvPr/>
        </p:nvSpPr>
        <p:spPr bwMode="auto">
          <a:xfrm>
            <a:off x="517525" y="1358900"/>
            <a:ext cx="6492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3600" dirty="0"/>
              <a:t>Does having a disability mean you can’t be successful?</a:t>
            </a:r>
          </a:p>
        </p:txBody>
      </p:sp>
      <p:sp>
        <p:nvSpPr>
          <p:cNvPr id="78851" name="Text Box 3">
            <a:extLst>
              <a:ext uri="{FF2B5EF4-FFF2-40B4-BE49-F238E27FC236}">
                <a16:creationId xmlns:a16="http://schemas.microsoft.com/office/drawing/2014/main" id="{8C69EABA-4442-CEC4-DFB7-752236897F64}"/>
              </a:ext>
            </a:extLst>
          </p:cNvPr>
          <p:cNvSpPr txBox="1">
            <a:spLocks noChangeArrowheads="1"/>
          </p:cNvSpPr>
          <p:nvPr/>
        </p:nvSpPr>
        <p:spPr bwMode="auto">
          <a:xfrm>
            <a:off x="152400" y="4953000"/>
            <a:ext cx="75736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dirty="0"/>
              <a:t>Your disability only limits you if you let it! </a:t>
            </a:r>
          </a:p>
          <a:p>
            <a:pPr>
              <a:spcBef>
                <a:spcPct val="0"/>
              </a:spcBef>
              <a:buFontTx/>
              <a:buNone/>
            </a:pPr>
            <a:r>
              <a:rPr lang="en-US" altLang="en-US" dirty="0"/>
              <a:t>Let’s meet some successful people!</a:t>
            </a:r>
          </a:p>
        </p:txBody>
      </p:sp>
      <p:pic>
        <p:nvPicPr>
          <p:cNvPr id="78852" name="Picture 4">
            <a:extLst>
              <a:ext uri="{FF2B5EF4-FFF2-40B4-BE49-F238E27FC236}">
                <a16:creationId xmlns:a16="http://schemas.microsoft.com/office/drawing/2014/main" id="{71687FAB-C365-C428-DD6F-BB967F510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2" y="2209800"/>
            <a:ext cx="2605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a:extLst>
              <a:ext uri="{FF2B5EF4-FFF2-40B4-BE49-F238E27FC236}">
                <a16:creationId xmlns:a16="http://schemas.microsoft.com/office/drawing/2014/main" id="{DF2B697C-7C7D-4337-C979-FF69E40BA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3">
            <a:extLst>
              <a:ext uri="{FF2B5EF4-FFF2-40B4-BE49-F238E27FC236}">
                <a16:creationId xmlns:a16="http://schemas.microsoft.com/office/drawing/2014/main" id="{58E9D634-8A3F-C190-6A8D-2A51BDBE85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A07648B2-8E14-3840-AF04-D15FEC0B89F9}" type="slidenum">
              <a:rPr lang="en-US" altLang="en-US" sz="1400"/>
              <a:pPr>
                <a:spcBef>
                  <a:spcPct val="0"/>
                </a:spcBef>
                <a:buFontTx/>
                <a:buNone/>
              </a:pPr>
              <a:t>31</a:t>
            </a:fld>
            <a:endParaRPr lang="en-US" altLang="en-US" sz="1400"/>
          </a:p>
        </p:txBody>
      </p:sp>
      <p:sp>
        <p:nvSpPr>
          <p:cNvPr id="80898" name="Text Box 2">
            <a:extLst>
              <a:ext uri="{FF2B5EF4-FFF2-40B4-BE49-F238E27FC236}">
                <a16:creationId xmlns:a16="http://schemas.microsoft.com/office/drawing/2014/main" id="{86B238B3-4313-DE21-A4C8-2833A7D233E5}"/>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80899" name="Text Box 3">
            <a:extLst>
              <a:ext uri="{FF2B5EF4-FFF2-40B4-BE49-F238E27FC236}">
                <a16:creationId xmlns:a16="http://schemas.microsoft.com/office/drawing/2014/main" id="{1121B6F0-D64C-104C-DA8B-0CDEE8755352}"/>
              </a:ext>
            </a:extLst>
          </p:cNvPr>
          <p:cNvSpPr txBox="1">
            <a:spLocks noChangeArrowheads="1"/>
          </p:cNvSpPr>
          <p:nvPr/>
        </p:nvSpPr>
        <p:spPr bwMode="auto">
          <a:xfrm>
            <a:off x="228600" y="2133600"/>
            <a:ext cx="55626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800" dirty="0"/>
              <a:t>This man is considered one of the world’s foremost experts on “Black Holes” and was professor of mathematics at Cambridge University. He is the author of several books on the nature of the universe.</a:t>
            </a:r>
            <a:endParaRPr lang="en-US" altLang="en-US" sz="2400" dirty="0"/>
          </a:p>
        </p:txBody>
      </p:sp>
      <p:sp>
        <p:nvSpPr>
          <p:cNvPr id="422953" name="Text Box 41">
            <a:extLst>
              <a:ext uri="{FF2B5EF4-FFF2-40B4-BE49-F238E27FC236}">
                <a16:creationId xmlns:a16="http://schemas.microsoft.com/office/drawing/2014/main" id="{AFDF8F30-080A-ADC4-7ED1-5FB05476595A}"/>
              </a:ext>
            </a:extLst>
          </p:cNvPr>
          <p:cNvSpPr txBox="1">
            <a:spLocks noChangeArrowheads="1"/>
          </p:cNvSpPr>
          <p:nvPr/>
        </p:nvSpPr>
        <p:spPr bwMode="auto">
          <a:xfrm>
            <a:off x="6080125" y="5334000"/>
            <a:ext cx="306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Dr. Stephen Hawking</a:t>
            </a:r>
          </a:p>
        </p:txBody>
      </p:sp>
      <p:pic>
        <p:nvPicPr>
          <p:cNvPr id="422955" name="Picture 43" descr="250px-Hawking">
            <a:extLst>
              <a:ext uri="{FF2B5EF4-FFF2-40B4-BE49-F238E27FC236}">
                <a16:creationId xmlns:a16="http://schemas.microsoft.com/office/drawing/2014/main" id="{A958A40A-E301-7800-0719-C7DA9CF00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362200"/>
            <a:ext cx="224155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4">
            <a:extLst>
              <a:ext uri="{FF2B5EF4-FFF2-40B4-BE49-F238E27FC236}">
                <a16:creationId xmlns:a16="http://schemas.microsoft.com/office/drawing/2014/main" id="{7F5CCBD0-DB4B-6884-151A-3D0ED9A5A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29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2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3">
            <a:extLst>
              <a:ext uri="{FF2B5EF4-FFF2-40B4-BE49-F238E27FC236}">
                <a16:creationId xmlns:a16="http://schemas.microsoft.com/office/drawing/2014/main" id="{F8BBAE97-8DDF-4F75-01A9-F56E31F261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EC42681E-DDDB-E742-A75B-23FDFAA99635}" type="slidenum">
              <a:rPr lang="en-US" altLang="en-US" sz="1400"/>
              <a:pPr>
                <a:spcBef>
                  <a:spcPct val="0"/>
                </a:spcBef>
                <a:buFontTx/>
                <a:buNone/>
              </a:pPr>
              <a:t>32</a:t>
            </a:fld>
            <a:endParaRPr lang="en-US" altLang="en-US" sz="1400"/>
          </a:p>
        </p:txBody>
      </p:sp>
      <p:sp>
        <p:nvSpPr>
          <p:cNvPr id="82946" name="Text Box 2">
            <a:extLst>
              <a:ext uri="{FF2B5EF4-FFF2-40B4-BE49-F238E27FC236}">
                <a16:creationId xmlns:a16="http://schemas.microsoft.com/office/drawing/2014/main" id="{5346B313-389C-237D-CBCA-740C1347FE56}"/>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82947" name="Text Box 3">
            <a:extLst>
              <a:ext uri="{FF2B5EF4-FFF2-40B4-BE49-F238E27FC236}">
                <a16:creationId xmlns:a16="http://schemas.microsoft.com/office/drawing/2014/main" id="{C56271CE-1B0D-E123-B0D1-EA78BAE2AF70}"/>
              </a:ext>
            </a:extLst>
          </p:cNvPr>
          <p:cNvSpPr txBox="1">
            <a:spLocks noChangeArrowheads="1"/>
          </p:cNvSpPr>
          <p:nvPr/>
        </p:nvSpPr>
        <p:spPr bwMode="auto">
          <a:xfrm>
            <a:off x="228600" y="2286000"/>
            <a:ext cx="5715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800"/>
              <a:t>Bloom is most famously known by his role in Pirates of the Caribbean. He was diagnosed with dyslexia at age 7. Acting helped him learn material in a different way that allowed him to be successful. </a:t>
            </a:r>
            <a:endParaRPr lang="en-US" altLang="en-US" sz="2400"/>
          </a:p>
        </p:txBody>
      </p:sp>
      <p:pic>
        <p:nvPicPr>
          <p:cNvPr id="82948" name="Picture 8">
            <a:extLst>
              <a:ext uri="{FF2B5EF4-FFF2-40B4-BE49-F238E27FC236}">
                <a16:creationId xmlns:a16="http://schemas.microsoft.com/office/drawing/2014/main" id="{42439035-7842-7CDF-A35D-825532876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a:extLst>
              <a:ext uri="{FF2B5EF4-FFF2-40B4-BE49-F238E27FC236}">
                <a16:creationId xmlns:a16="http://schemas.microsoft.com/office/drawing/2014/main" id="{028F0B0C-132B-E58D-AC09-944B551C8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52663"/>
            <a:ext cx="21240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3">
            <a:extLst>
              <a:ext uri="{FF2B5EF4-FFF2-40B4-BE49-F238E27FC236}">
                <a16:creationId xmlns:a16="http://schemas.microsoft.com/office/drawing/2014/main" id="{63012B29-F7B1-BD86-78E4-953FF34FD9AB}"/>
              </a:ext>
            </a:extLst>
          </p:cNvPr>
          <p:cNvSpPr txBox="1">
            <a:spLocks noChangeArrowheads="1"/>
          </p:cNvSpPr>
          <p:nvPr/>
        </p:nvSpPr>
        <p:spPr bwMode="auto">
          <a:xfrm>
            <a:off x="6762750" y="533717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800"/>
              <a:t>Orlando Bloom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3">
            <a:extLst>
              <a:ext uri="{FF2B5EF4-FFF2-40B4-BE49-F238E27FC236}">
                <a16:creationId xmlns:a16="http://schemas.microsoft.com/office/drawing/2014/main" id="{7D7DC209-A20F-C2CA-9DBC-23CC668870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F12B10E4-8A65-9244-B1C7-095A32CBAABD}" type="slidenum">
              <a:rPr lang="en-US" altLang="en-US" sz="1400"/>
              <a:pPr>
                <a:spcBef>
                  <a:spcPct val="0"/>
                </a:spcBef>
                <a:buFontTx/>
                <a:buNone/>
              </a:pPr>
              <a:t>33</a:t>
            </a:fld>
            <a:endParaRPr lang="en-US" altLang="en-US" sz="1400"/>
          </a:p>
        </p:txBody>
      </p:sp>
      <p:sp>
        <p:nvSpPr>
          <p:cNvPr id="84994" name="Text Box 2">
            <a:extLst>
              <a:ext uri="{FF2B5EF4-FFF2-40B4-BE49-F238E27FC236}">
                <a16:creationId xmlns:a16="http://schemas.microsoft.com/office/drawing/2014/main" id="{288A3A26-7632-CD18-C247-68EF852944CF}"/>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84995" name="Text Box 3">
            <a:extLst>
              <a:ext uri="{FF2B5EF4-FFF2-40B4-BE49-F238E27FC236}">
                <a16:creationId xmlns:a16="http://schemas.microsoft.com/office/drawing/2014/main" id="{784C7817-E48D-F14D-1AF2-A498EBA724AC}"/>
              </a:ext>
            </a:extLst>
          </p:cNvPr>
          <p:cNvSpPr txBox="1">
            <a:spLocks noChangeArrowheads="1"/>
          </p:cNvSpPr>
          <p:nvPr/>
        </p:nvSpPr>
        <p:spPr bwMode="auto">
          <a:xfrm>
            <a:off x="533400" y="2209800"/>
            <a:ext cx="5181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This man struggled in school</a:t>
            </a:r>
          </a:p>
          <a:p>
            <a:pPr>
              <a:spcBef>
                <a:spcPct val="0"/>
              </a:spcBef>
              <a:buFontTx/>
              <a:buNone/>
            </a:pPr>
            <a:r>
              <a:rPr lang="en-US" altLang="en-US" sz="2400"/>
              <a:t>and had a learning disability</a:t>
            </a:r>
          </a:p>
          <a:p>
            <a:pPr>
              <a:spcBef>
                <a:spcPct val="0"/>
              </a:spcBef>
              <a:buFontTx/>
              <a:buNone/>
            </a:pPr>
            <a:r>
              <a:rPr lang="en-US" altLang="en-US" sz="2400"/>
              <a:t>called dyslexia (a reading disability). He went on to become a successful movie producer, director, screen writer, animator, and theme park developer. He founded one of the largest media and entertainment corporations in the world.</a:t>
            </a:r>
            <a:r>
              <a:rPr lang="en-US" altLang="en-US" sz="2800"/>
              <a:t>       </a:t>
            </a:r>
            <a:endParaRPr lang="en-US" altLang="en-US" sz="2400"/>
          </a:p>
        </p:txBody>
      </p:sp>
      <p:grpSp>
        <p:nvGrpSpPr>
          <p:cNvPr id="2" name="Group 38">
            <a:extLst>
              <a:ext uri="{FF2B5EF4-FFF2-40B4-BE49-F238E27FC236}">
                <a16:creationId xmlns:a16="http://schemas.microsoft.com/office/drawing/2014/main" id="{0FEE288B-4C1D-AE78-C3AF-58854B27E24A}"/>
              </a:ext>
            </a:extLst>
          </p:cNvPr>
          <p:cNvGrpSpPr>
            <a:grpSpLocks/>
          </p:cNvGrpSpPr>
          <p:nvPr/>
        </p:nvGrpSpPr>
        <p:grpSpPr bwMode="auto">
          <a:xfrm>
            <a:off x="6248400" y="2286000"/>
            <a:ext cx="1943100" cy="3429000"/>
            <a:chOff x="3936" y="1248"/>
            <a:chExt cx="1224" cy="2160"/>
          </a:xfrm>
        </p:grpSpPr>
        <p:pic>
          <p:nvPicPr>
            <p:cNvPr id="84999" name="Picture 20" descr="disney">
              <a:extLst>
                <a:ext uri="{FF2B5EF4-FFF2-40B4-BE49-F238E27FC236}">
                  <a16:creationId xmlns:a16="http://schemas.microsoft.com/office/drawing/2014/main" id="{F0025AF9-669D-4FB9-59B3-F3D2FBF25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248"/>
              <a:ext cx="1224"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Text Box 21">
              <a:extLst>
                <a:ext uri="{FF2B5EF4-FFF2-40B4-BE49-F238E27FC236}">
                  <a16:creationId xmlns:a16="http://schemas.microsoft.com/office/drawing/2014/main" id="{8138D726-F0E4-0AEA-B32C-F443FEFEF45E}"/>
                </a:ext>
              </a:extLst>
            </p:cNvPr>
            <p:cNvSpPr txBox="1">
              <a:spLocks noChangeArrowheads="1"/>
            </p:cNvSpPr>
            <p:nvPr/>
          </p:nvSpPr>
          <p:spPr bwMode="auto">
            <a:xfrm>
              <a:off x="3984" y="3120"/>
              <a:ext cx="1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Walt Disney</a:t>
              </a:r>
            </a:p>
          </p:txBody>
        </p:sp>
      </p:grpSp>
      <p:pic>
        <p:nvPicPr>
          <p:cNvPr id="84997" name="Picture 40">
            <a:extLst>
              <a:ext uri="{FF2B5EF4-FFF2-40B4-BE49-F238E27FC236}">
                <a16:creationId xmlns:a16="http://schemas.microsoft.com/office/drawing/2014/main" id="{442FB8C9-6AA1-3889-8DFD-B5C71B49E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2">
            <a:extLst>
              <a:ext uri="{FF2B5EF4-FFF2-40B4-BE49-F238E27FC236}">
                <a16:creationId xmlns:a16="http://schemas.microsoft.com/office/drawing/2014/main" id="{4F165570-0852-F2FE-AD4A-1AEDF3D3A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288" y="5192713"/>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3">
            <a:extLst>
              <a:ext uri="{FF2B5EF4-FFF2-40B4-BE49-F238E27FC236}">
                <a16:creationId xmlns:a16="http://schemas.microsoft.com/office/drawing/2014/main" id="{8634873C-7922-F35F-1712-9F3B4BC5A3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5B529D4B-EA42-504A-A90F-524BD22C69D9}" type="slidenum">
              <a:rPr lang="en-US" altLang="en-US" sz="1400"/>
              <a:pPr>
                <a:spcBef>
                  <a:spcPct val="0"/>
                </a:spcBef>
                <a:buFontTx/>
                <a:buNone/>
              </a:pPr>
              <a:t>34</a:t>
            </a:fld>
            <a:endParaRPr lang="en-US" altLang="en-US" sz="1400"/>
          </a:p>
        </p:txBody>
      </p:sp>
      <p:sp>
        <p:nvSpPr>
          <p:cNvPr id="87042" name="Text Box 2">
            <a:extLst>
              <a:ext uri="{FF2B5EF4-FFF2-40B4-BE49-F238E27FC236}">
                <a16:creationId xmlns:a16="http://schemas.microsoft.com/office/drawing/2014/main" id="{F584C937-225D-A8DF-CCC2-2BE90E97CA7D}"/>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87043" name="Text Box 3">
            <a:extLst>
              <a:ext uri="{FF2B5EF4-FFF2-40B4-BE49-F238E27FC236}">
                <a16:creationId xmlns:a16="http://schemas.microsoft.com/office/drawing/2014/main" id="{5CAA8490-6D30-1937-BA6B-04C238D426D2}"/>
              </a:ext>
            </a:extLst>
          </p:cNvPr>
          <p:cNvSpPr txBox="1">
            <a:spLocks noChangeArrowheads="1"/>
          </p:cNvSpPr>
          <p:nvPr/>
        </p:nvSpPr>
        <p:spPr bwMode="auto">
          <a:xfrm>
            <a:off x="152400" y="2286000"/>
            <a:ext cx="5105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800" dirty="0"/>
              <a:t>This champion swimmer was constantly in trouble at school because he would not sit still. He was diagnosed with ADHD in the 5</a:t>
            </a:r>
            <a:r>
              <a:rPr lang="en-US" altLang="en-US" sz="2800" baseline="30000" dirty="0"/>
              <a:t>th</a:t>
            </a:r>
            <a:r>
              <a:rPr lang="en-US" altLang="en-US" sz="2800" dirty="0"/>
              <a:t> grade. He turned to swimming to help him focus. He is now the most highly decorated Olympian of all time (22 medals – 18 of them gold). </a:t>
            </a:r>
            <a:endParaRPr lang="en-US" altLang="en-US" sz="2400" dirty="0"/>
          </a:p>
        </p:txBody>
      </p:sp>
      <p:pic>
        <p:nvPicPr>
          <p:cNvPr id="87044" name="Picture 39">
            <a:extLst>
              <a:ext uri="{FF2B5EF4-FFF2-40B4-BE49-F238E27FC236}">
                <a16:creationId xmlns:a16="http://schemas.microsoft.com/office/drawing/2014/main" id="{8AEE0AAD-7925-63CF-B619-B0502BE54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
            <a:extLst>
              <a:ext uri="{FF2B5EF4-FFF2-40B4-BE49-F238E27FC236}">
                <a16:creationId xmlns:a16="http://schemas.microsoft.com/office/drawing/2014/main" id="{EB575CF3-4518-00A5-0112-34E50A688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338388"/>
            <a:ext cx="3175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Box 9">
            <a:extLst>
              <a:ext uri="{FF2B5EF4-FFF2-40B4-BE49-F238E27FC236}">
                <a16:creationId xmlns:a16="http://schemas.microsoft.com/office/drawing/2014/main" id="{89A429D8-F3A2-3491-6A81-C3F7043FF77B}"/>
              </a:ext>
            </a:extLst>
          </p:cNvPr>
          <p:cNvSpPr txBox="1">
            <a:spLocks noChangeArrowheads="1"/>
          </p:cNvSpPr>
          <p:nvPr/>
        </p:nvSpPr>
        <p:spPr bwMode="auto">
          <a:xfrm>
            <a:off x="6400800" y="47498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800"/>
              <a:t>Michael Phelps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3">
            <a:extLst>
              <a:ext uri="{FF2B5EF4-FFF2-40B4-BE49-F238E27FC236}">
                <a16:creationId xmlns:a16="http://schemas.microsoft.com/office/drawing/2014/main" id="{21F40E8F-E5A9-613C-625D-1CB30A839F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C6B1B867-A6F7-9049-B4E3-D50007D2CA1F}" type="slidenum">
              <a:rPr lang="en-US" altLang="en-US" sz="1400"/>
              <a:pPr>
                <a:spcBef>
                  <a:spcPct val="0"/>
                </a:spcBef>
                <a:buFontTx/>
                <a:buNone/>
              </a:pPr>
              <a:t>35</a:t>
            </a:fld>
            <a:endParaRPr lang="en-US" altLang="en-US" sz="1400"/>
          </a:p>
        </p:txBody>
      </p:sp>
      <p:sp>
        <p:nvSpPr>
          <p:cNvPr id="89090" name="Text Box 2">
            <a:extLst>
              <a:ext uri="{FF2B5EF4-FFF2-40B4-BE49-F238E27FC236}">
                <a16:creationId xmlns:a16="http://schemas.microsoft.com/office/drawing/2014/main" id="{E5683A79-63F8-F934-14D6-FAB0D4FBB3E2}"/>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89091" name="Text Box 3">
            <a:extLst>
              <a:ext uri="{FF2B5EF4-FFF2-40B4-BE49-F238E27FC236}">
                <a16:creationId xmlns:a16="http://schemas.microsoft.com/office/drawing/2014/main" id="{7996DFDD-D12C-93BF-182F-A456EF1745B6}"/>
              </a:ext>
            </a:extLst>
          </p:cNvPr>
          <p:cNvSpPr txBox="1">
            <a:spLocks noChangeArrowheads="1"/>
          </p:cNvSpPr>
          <p:nvPr/>
        </p:nvSpPr>
        <p:spPr bwMode="auto">
          <a:xfrm>
            <a:off x="457200" y="1887538"/>
            <a:ext cx="53340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000"/>
              <a:t>Singer, songwriter, and actor Justin Timberlake revealed that he has both Attention Deficit Disorder and Obsessive Compulsive Disorder. His OCD manifests in the need to have things line up correctly, and only allowing certain foods in his refrigerator. Despite battling his obsessive thoughts, Timberlake has had an incredibly successful career in the entertainment industry, even winning nine Grammy Awards and four Emmy Awards.</a:t>
            </a:r>
          </a:p>
          <a:p>
            <a:pPr>
              <a:spcBef>
                <a:spcPct val="0"/>
              </a:spcBef>
              <a:buFontTx/>
              <a:buNone/>
            </a:pPr>
            <a:endParaRPr lang="en-US" altLang="en-US" sz="2000"/>
          </a:p>
          <a:p>
            <a:pPr>
              <a:spcBef>
                <a:spcPct val="0"/>
              </a:spcBef>
              <a:buFontTx/>
              <a:buNone/>
            </a:pPr>
            <a:endParaRPr lang="en-US" altLang="en-US" sz="2000"/>
          </a:p>
          <a:p>
            <a:pPr>
              <a:spcBef>
                <a:spcPct val="0"/>
              </a:spcBef>
              <a:buFontTx/>
              <a:buNone/>
            </a:pPr>
            <a:r>
              <a:rPr lang="en-US" altLang="en-US" sz="1100"/>
              <a:t>https://www.special-education-degree.net/25-famous-people-with-learning-disorders/</a:t>
            </a:r>
          </a:p>
        </p:txBody>
      </p:sp>
      <p:pic>
        <p:nvPicPr>
          <p:cNvPr id="89092" name="Picture 8">
            <a:extLst>
              <a:ext uri="{FF2B5EF4-FFF2-40B4-BE49-F238E27FC236}">
                <a16:creationId xmlns:a16="http://schemas.microsoft.com/office/drawing/2014/main" id="{0AF3ACBD-7463-166F-8749-E5C3005BA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3">
            <a:extLst>
              <a:ext uri="{FF2B5EF4-FFF2-40B4-BE49-F238E27FC236}">
                <a16:creationId xmlns:a16="http://schemas.microsoft.com/office/drawing/2014/main" id="{0F4DED5C-69A1-819A-C411-D1A2B4693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150" y="2252663"/>
            <a:ext cx="21971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10">
            <a:extLst>
              <a:ext uri="{FF2B5EF4-FFF2-40B4-BE49-F238E27FC236}">
                <a16:creationId xmlns:a16="http://schemas.microsoft.com/office/drawing/2014/main" id="{72C75B8A-293F-A25F-FE26-1B0D8F4A32D4}"/>
              </a:ext>
            </a:extLst>
          </p:cNvPr>
          <p:cNvSpPr txBox="1">
            <a:spLocks noChangeArrowheads="1"/>
          </p:cNvSpPr>
          <p:nvPr/>
        </p:nvSpPr>
        <p:spPr bwMode="auto">
          <a:xfrm>
            <a:off x="6553200" y="555942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800"/>
              <a:t>Justin Timberlake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Number Placeholder 3">
            <a:extLst>
              <a:ext uri="{FF2B5EF4-FFF2-40B4-BE49-F238E27FC236}">
                <a16:creationId xmlns:a16="http://schemas.microsoft.com/office/drawing/2014/main" id="{ADE56FC3-2E78-573F-9987-73F5F0F716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5A4CF4F7-A93B-AD44-9477-16DE66E6D16C}" type="slidenum">
              <a:rPr lang="en-US" altLang="en-US" sz="1400"/>
              <a:pPr>
                <a:spcBef>
                  <a:spcPct val="0"/>
                </a:spcBef>
                <a:buFontTx/>
                <a:buNone/>
              </a:pPr>
              <a:t>36</a:t>
            </a:fld>
            <a:endParaRPr lang="en-US" altLang="en-US" sz="1400"/>
          </a:p>
        </p:txBody>
      </p:sp>
      <p:sp>
        <p:nvSpPr>
          <p:cNvPr id="91138" name="Text Box 2">
            <a:extLst>
              <a:ext uri="{FF2B5EF4-FFF2-40B4-BE49-F238E27FC236}">
                <a16:creationId xmlns:a16="http://schemas.microsoft.com/office/drawing/2014/main" id="{0B9870EC-C04B-7C8E-0E2E-B810EBCC6562}"/>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91139" name="Text Box 3">
            <a:extLst>
              <a:ext uri="{FF2B5EF4-FFF2-40B4-BE49-F238E27FC236}">
                <a16:creationId xmlns:a16="http://schemas.microsoft.com/office/drawing/2014/main" id="{7402D269-E3F8-8B4A-369E-7E009E5C5FD7}"/>
              </a:ext>
            </a:extLst>
          </p:cNvPr>
          <p:cNvSpPr txBox="1">
            <a:spLocks noChangeArrowheads="1"/>
          </p:cNvSpPr>
          <p:nvPr/>
        </p:nvSpPr>
        <p:spPr bwMode="auto">
          <a:xfrm>
            <a:off x="304800" y="2667000"/>
            <a:ext cx="514508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800"/>
              <a:t>This man had a disability and </a:t>
            </a:r>
          </a:p>
          <a:p>
            <a:pPr>
              <a:spcBef>
                <a:spcPct val="0"/>
              </a:spcBef>
              <a:buFontTx/>
              <a:buNone/>
            </a:pPr>
            <a:r>
              <a:rPr lang="en-US" altLang="en-US" sz="2800"/>
              <a:t>struggled in school. He </a:t>
            </a:r>
          </a:p>
          <a:p>
            <a:pPr>
              <a:spcBef>
                <a:spcPct val="0"/>
              </a:spcBef>
              <a:buFontTx/>
              <a:buNone/>
            </a:pPr>
            <a:r>
              <a:rPr lang="en-US" altLang="en-US" sz="2800"/>
              <a:t>went on to be become the</a:t>
            </a:r>
          </a:p>
          <a:p>
            <a:pPr>
              <a:spcBef>
                <a:spcPct val="0"/>
              </a:spcBef>
              <a:buFontTx/>
              <a:buNone/>
            </a:pPr>
            <a:r>
              <a:rPr lang="en-US" altLang="en-US" sz="2800"/>
              <a:t>most prolific American inventor,</a:t>
            </a:r>
          </a:p>
          <a:p>
            <a:pPr>
              <a:spcBef>
                <a:spcPct val="0"/>
              </a:spcBef>
              <a:buFontTx/>
              <a:buNone/>
            </a:pPr>
            <a:r>
              <a:rPr lang="en-US" altLang="en-US" sz="2800"/>
              <a:t>holding over 1000 patents.</a:t>
            </a:r>
            <a:endParaRPr lang="en-US" altLang="en-US" sz="2400"/>
          </a:p>
        </p:txBody>
      </p:sp>
      <p:pic>
        <p:nvPicPr>
          <p:cNvPr id="412694" name="Picture 22" descr="edison">
            <a:extLst>
              <a:ext uri="{FF2B5EF4-FFF2-40B4-BE49-F238E27FC236}">
                <a16:creationId xmlns:a16="http://schemas.microsoft.com/office/drawing/2014/main" id="{8787769E-FCFE-2CB8-DE2F-37D6A709A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362200"/>
            <a:ext cx="25082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11" name="Text Box 39">
            <a:extLst>
              <a:ext uri="{FF2B5EF4-FFF2-40B4-BE49-F238E27FC236}">
                <a16:creationId xmlns:a16="http://schemas.microsoft.com/office/drawing/2014/main" id="{6D26CA87-D9B0-5BA5-5E52-128626CD14ED}"/>
              </a:ext>
            </a:extLst>
          </p:cNvPr>
          <p:cNvSpPr txBox="1">
            <a:spLocks noChangeArrowheads="1"/>
          </p:cNvSpPr>
          <p:nvPr/>
        </p:nvSpPr>
        <p:spPr bwMode="auto">
          <a:xfrm>
            <a:off x="5791200" y="5410200"/>
            <a:ext cx="23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Thomas Edison</a:t>
            </a:r>
          </a:p>
        </p:txBody>
      </p:sp>
      <p:pic>
        <p:nvPicPr>
          <p:cNvPr id="91142" name="Picture 40">
            <a:extLst>
              <a:ext uri="{FF2B5EF4-FFF2-40B4-BE49-F238E27FC236}">
                <a16:creationId xmlns:a16="http://schemas.microsoft.com/office/drawing/2014/main" id="{F3E64D1F-4E83-3372-B7E5-260DCADF2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26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2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7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3">
            <a:extLst>
              <a:ext uri="{FF2B5EF4-FFF2-40B4-BE49-F238E27FC236}">
                <a16:creationId xmlns:a16="http://schemas.microsoft.com/office/drawing/2014/main" id="{14AAAF66-B212-271C-8407-15F2358AAC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8BD4F850-6673-044F-9B09-3D2EFF555B0E}" type="slidenum">
              <a:rPr lang="en-US" altLang="en-US" sz="1400"/>
              <a:pPr>
                <a:spcBef>
                  <a:spcPct val="0"/>
                </a:spcBef>
                <a:buFontTx/>
                <a:buNone/>
              </a:pPr>
              <a:t>37</a:t>
            </a:fld>
            <a:endParaRPr lang="en-US" altLang="en-US" sz="1400"/>
          </a:p>
        </p:txBody>
      </p:sp>
      <p:sp>
        <p:nvSpPr>
          <p:cNvPr id="93186" name="Text Box 2">
            <a:extLst>
              <a:ext uri="{FF2B5EF4-FFF2-40B4-BE49-F238E27FC236}">
                <a16:creationId xmlns:a16="http://schemas.microsoft.com/office/drawing/2014/main" id="{26584492-B671-5B7C-5F6F-87431D77A819}"/>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93187" name="Text Box 3">
            <a:extLst>
              <a:ext uri="{FF2B5EF4-FFF2-40B4-BE49-F238E27FC236}">
                <a16:creationId xmlns:a16="http://schemas.microsoft.com/office/drawing/2014/main" id="{3A07998A-CB7A-D70E-67A2-02AC11F1C8FF}"/>
              </a:ext>
            </a:extLst>
          </p:cNvPr>
          <p:cNvSpPr txBox="1">
            <a:spLocks noChangeArrowheads="1"/>
          </p:cNvSpPr>
          <p:nvPr/>
        </p:nvSpPr>
        <p:spPr bwMode="auto">
          <a:xfrm>
            <a:off x="381000" y="2133600"/>
            <a:ext cx="5181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800"/>
              <a:t>Steve Jobs struggled in school due to his dyslexia. He even dropped out of school because of his frustration and hard time learning. Jobs was able to create Apple, one of the world’s most successful technology empire despite his disability. </a:t>
            </a:r>
            <a:endParaRPr lang="en-US" altLang="en-US" sz="2400"/>
          </a:p>
        </p:txBody>
      </p:sp>
      <p:pic>
        <p:nvPicPr>
          <p:cNvPr id="93188" name="Picture 39">
            <a:extLst>
              <a:ext uri="{FF2B5EF4-FFF2-40B4-BE49-F238E27FC236}">
                <a16:creationId xmlns:a16="http://schemas.microsoft.com/office/drawing/2014/main" id="{0BBFE277-1728-AFCC-3E0C-99E84982C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2">
            <a:extLst>
              <a:ext uri="{FF2B5EF4-FFF2-40B4-BE49-F238E27FC236}">
                <a16:creationId xmlns:a16="http://schemas.microsoft.com/office/drawing/2014/main" id="{E3AFCE77-C61A-C397-2209-31107ED15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182"/>
          <a:stretch>
            <a:fillRect/>
          </a:stretch>
        </p:blipFill>
        <p:spPr bwMode="auto">
          <a:xfrm>
            <a:off x="5638800" y="2362200"/>
            <a:ext cx="32115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9">
            <a:extLst>
              <a:ext uri="{FF2B5EF4-FFF2-40B4-BE49-F238E27FC236}">
                <a16:creationId xmlns:a16="http://schemas.microsoft.com/office/drawing/2014/main" id="{BAA3CD2D-6517-8455-7A29-CCA3D84D3F46}"/>
              </a:ext>
            </a:extLst>
          </p:cNvPr>
          <p:cNvSpPr txBox="1">
            <a:spLocks noChangeArrowheads="1"/>
          </p:cNvSpPr>
          <p:nvPr/>
        </p:nvSpPr>
        <p:spPr bwMode="auto">
          <a:xfrm>
            <a:off x="6651625" y="5049838"/>
            <a:ext cx="1708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Steve Jobs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a:extLst>
              <a:ext uri="{FF2B5EF4-FFF2-40B4-BE49-F238E27FC236}">
                <a16:creationId xmlns:a16="http://schemas.microsoft.com/office/drawing/2014/main" id="{AF567C49-E2E6-874F-1CC2-C5420FA534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CB0B98D2-9402-4649-BC17-B86C5252E067}" type="slidenum">
              <a:rPr lang="en-US" altLang="en-US" sz="1400"/>
              <a:pPr>
                <a:spcBef>
                  <a:spcPct val="0"/>
                </a:spcBef>
                <a:buFontTx/>
                <a:buNone/>
              </a:pPr>
              <a:t>38</a:t>
            </a:fld>
            <a:endParaRPr lang="en-US" altLang="en-US" sz="1400"/>
          </a:p>
        </p:txBody>
      </p:sp>
      <p:sp>
        <p:nvSpPr>
          <p:cNvPr id="95234" name="Text Box 2">
            <a:extLst>
              <a:ext uri="{FF2B5EF4-FFF2-40B4-BE49-F238E27FC236}">
                <a16:creationId xmlns:a16="http://schemas.microsoft.com/office/drawing/2014/main" id="{913046FB-4DAE-317B-4EC2-19DD572CADCC}"/>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94211" name="Text Box 3">
            <a:extLst>
              <a:ext uri="{FF2B5EF4-FFF2-40B4-BE49-F238E27FC236}">
                <a16:creationId xmlns:a16="http://schemas.microsoft.com/office/drawing/2014/main" id="{C8DF2060-0D3E-8541-9F66-D901C2A83F5B}"/>
              </a:ext>
            </a:extLst>
          </p:cNvPr>
          <p:cNvSpPr txBox="1">
            <a:spLocks noChangeArrowheads="1"/>
          </p:cNvSpPr>
          <p:nvPr/>
        </p:nvSpPr>
        <p:spPr bwMode="auto">
          <a:xfrm>
            <a:off x="152400" y="2101850"/>
            <a:ext cx="5181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defRPr/>
            </a:pPr>
            <a:r>
              <a:rPr lang="en-US" sz="2400" dirty="0"/>
              <a:t>Tim Tebow was a professional baseball player and professional football player, has a form of dyslexia. Tebow had difficulties learning in school but did best when he was active. His love for sports helped him learn better. He has a successful career and contributes to charities for youth with disabilities. </a:t>
            </a:r>
            <a:endParaRPr lang="en-US" altLang="en-US" sz="1050" dirty="0">
              <a:solidFill>
                <a:srgbClr val="000000"/>
              </a:solidFill>
              <a:latin typeface="Verdana" panose="020B0604030504040204" pitchFamily="34" charset="0"/>
            </a:endParaRPr>
          </a:p>
        </p:txBody>
      </p:sp>
      <p:sp>
        <p:nvSpPr>
          <p:cNvPr id="95236" name="Rectangle 9">
            <a:extLst>
              <a:ext uri="{FF2B5EF4-FFF2-40B4-BE49-F238E27FC236}">
                <a16:creationId xmlns:a16="http://schemas.microsoft.com/office/drawing/2014/main" id="{BC1ECD25-2BB1-CA5A-DB93-3515D7A670AC}"/>
              </a:ext>
            </a:extLst>
          </p:cNvPr>
          <p:cNvSpPr>
            <a:spLocks noChangeArrowheads="1"/>
          </p:cNvSpPr>
          <p:nvPr/>
        </p:nvSpPr>
        <p:spPr bwMode="auto">
          <a:xfrm>
            <a:off x="6410325" y="4660900"/>
            <a:ext cx="165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Tim Tebow</a:t>
            </a:r>
          </a:p>
        </p:txBody>
      </p:sp>
      <p:pic>
        <p:nvPicPr>
          <p:cNvPr id="95237" name="Picture 10">
            <a:extLst>
              <a:ext uri="{FF2B5EF4-FFF2-40B4-BE49-F238E27FC236}">
                <a16:creationId xmlns:a16="http://schemas.microsoft.com/office/drawing/2014/main" id="{BF7AB582-1276-AD08-1C48-749393CF3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1">
            <a:extLst>
              <a:ext uri="{FF2B5EF4-FFF2-40B4-BE49-F238E27FC236}">
                <a16:creationId xmlns:a16="http://schemas.microsoft.com/office/drawing/2014/main" id="{1F49E7D4-05E8-A757-F922-05636D11A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049463"/>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4">
            <a:extLst>
              <a:ext uri="{FF2B5EF4-FFF2-40B4-BE49-F238E27FC236}">
                <a16:creationId xmlns:a16="http://schemas.microsoft.com/office/drawing/2014/main" id="{BE1247B0-704F-0CCA-E536-5D9A748B86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39EDCF50-B08F-5344-AD7C-FAFF32C69321}" type="slidenum">
              <a:rPr lang="en-US" altLang="en-US" sz="1400"/>
              <a:pPr>
                <a:spcBef>
                  <a:spcPct val="0"/>
                </a:spcBef>
                <a:buFontTx/>
                <a:buNone/>
              </a:pPr>
              <a:t>3</a:t>
            </a:fld>
            <a:endParaRPr lang="en-US" altLang="en-US" sz="1400"/>
          </a:p>
        </p:txBody>
      </p:sp>
      <p:sp>
        <p:nvSpPr>
          <p:cNvPr id="23554" name="Rectangle 2">
            <a:extLst>
              <a:ext uri="{FF2B5EF4-FFF2-40B4-BE49-F238E27FC236}">
                <a16:creationId xmlns:a16="http://schemas.microsoft.com/office/drawing/2014/main" id="{3359F7BF-5C62-0926-B9ED-C34B6521A5DC}"/>
              </a:ext>
            </a:extLst>
          </p:cNvPr>
          <p:cNvSpPr>
            <a:spLocks noGrp="1" noChangeArrowheads="1"/>
          </p:cNvSpPr>
          <p:nvPr>
            <p:ph type="title"/>
          </p:nvPr>
        </p:nvSpPr>
        <p:spPr bwMode="auto">
          <a:xfrm>
            <a:off x="-152400" y="1600200"/>
            <a:ext cx="8763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Introduction and Lessons Overview</a:t>
            </a:r>
            <a:endParaRPr lang="en-US" altLang="en-US" sz="3600"/>
          </a:p>
        </p:txBody>
      </p:sp>
      <p:sp>
        <p:nvSpPr>
          <p:cNvPr id="323587" name="Rectangle 3">
            <a:extLst>
              <a:ext uri="{FF2B5EF4-FFF2-40B4-BE49-F238E27FC236}">
                <a16:creationId xmlns:a16="http://schemas.microsoft.com/office/drawing/2014/main" id="{787BA901-6F1D-1AE7-8321-6443A018EBDD}"/>
              </a:ext>
            </a:extLst>
          </p:cNvPr>
          <p:cNvSpPr>
            <a:spLocks noGrp="1" noChangeArrowheads="1"/>
          </p:cNvSpPr>
          <p:nvPr>
            <p:ph type="body" idx="4294967295"/>
          </p:nvPr>
        </p:nvSpPr>
        <p:spPr>
          <a:xfrm>
            <a:off x="381000" y="2514600"/>
            <a:ext cx="7772400" cy="4114800"/>
          </a:xfrm>
        </p:spPr>
        <p:txBody>
          <a:bodyPr/>
          <a:lstStyle/>
          <a:p>
            <a:pPr eaLnBrk="1" hangingPunct="1"/>
            <a:r>
              <a:rPr lang="en-US" altLang="en-US" sz="2800"/>
              <a:t>Review transition planning process</a:t>
            </a:r>
          </a:p>
          <a:p>
            <a:pPr lvl="1" eaLnBrk="1" hangingPunct="1"/>
            <a:r>
              <a:rPr lang="en-US" altLang="en-US" sz="2400"/>
              <a:t>What is transition?</a:t>
            </a:r>
          </a:p>
          <a:p>
            <a:pPr lvl="2" eaLnBrk="1" hangingPunct="1">
              <a:buFontTx/>
              <a:buNone/>
            </a:pPr>
            <a:r>
              <a:rPr lang="en-US" altLang="en-US" sz="2000"/>
              <a:t>• Transition is change. </a:t>
            </a:r>
          </a:p>
          <a:p>
            <a:pPr lvl="1" eaLnBrk="1" hangingPunct="1"/>
            <a:r>
              <a:rPr lang="en-US" altLang="en-US" sz="2400"/>
              <a:t>What will change after you graduate?</a:t>
            </a:r>
          </a:p>
          <a:p>
            <a:pPr lvl="2" eaLnBrk="1" hangingPunct="1"/>
            <a:r>
              <a:rPr lang="en-US" altLang="en-US" sz="2000"/>
              <a:t>Job, more education, different friends, living on your own or with family.</a:t>
            </a:r>
          </a:p>
          <a:p>
            <a:pPr lvl="1" eaLnBrk="1" hangingPunct="1"/>
            <a:r>
              <a:rPr lang="en-US" altLang="en-US" sz="2400"/>
              <a:t>What do you have to do now to get ready for this change?</a:t>
            </a:r>
          </a:p>
          <a:p>
            <a:pPr lvl="2" eaLnBrk="1" hangingPunct="1"/>
            <a:r>
              <a:rPr lang="en-US" altLang="en-US" sz="2000"/>
              <a:t>Set goals; gather skills and supports; implement and manage plan; reflect, adjust and celebrate progress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35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35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35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35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35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3">
            <a:extLst>
              <a:ext uri="{FF2B5EF4-FFF2-40B4-BE49-F238E27FC236}">
                <a16:creationId xmlns:a16="http://schemas.microsoft.com/office/drawing/2014/main" id="{82689164-2669-267F-5758-3E8EE58689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EA097CD7-13A0-CF41-AADD-2622154131E2}" type="slidenum">
              <a:rPr lang="en-US" altLang="en-US" sz="1400"/>
              <a:pPr>
                <a:spcBef>
                  <a:spcPct val="0"/>
                </a:spcBef>
                <a:buFontTx/>
                <a:buNone/>
              </a:pPr>
              <a:t>39</a:t>
            </a:fld>
            <a:endParaRPr lang="en-US" altLang="en-US" sz="1400"/>
          </a:p>
        </p:txBody>
      </p:sp>
      <p:sp>
        <p:nvSpPr>
          <p:cNvPr id="97282" name="Text Box 2">
            <a:extLst>
              <a:ext uri="{FF2B5EF4-FFF2-40B4-BE49-F238E27FC236}">
                <a16:creationId xmlns:a16="http://schemas.microsoft.com/office/drawing/2014/main" id="{50B1FB37-A1F0-E499-FAAC-E11A65A54C85}"/>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97283" name="Text Box 3">
            <a:extLst>
              <a:ext uri="{FF2B5EF4-FFF2-40B4-BE49-F238E27FC236}">
                <a16:creationId xmlns:a16="http://schemas.microsoft.com/office/drawing/2014/main" id="{B615F93C-1783-1F0C-B18F-ED6FF376607F}"/>
              </a:ext>
            </a:extLst>
          </p:cNvPr>
          <p:cNvSpPr txBox="1">
            <a:spLocks noChangeArrowheads="1"/>
          </p:cNvSpPr>
          <p:nvPr/>
        </p:nvSpPr>
        <p:spPr bwMode="auto">
          <a:xfrm>
            <a:off x="304800" y="2133600"/>
            <a:ext cx="5181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This woman with severe cerebral palsy graduated from high school with a 4th grade education. She now holds a 3.2 GPA, working on a degree in computer and information technology at Rose State College. She also holds down 2 jobs, owns her own business, and is the reigning Ms. Wheelchair Oklahoma.</a:t>
            </a:r>
          </a:p>
        </p:txBody>
      </p:sp>
      <p:pic>
        <p:nvPicPr>
          <p:cNvPr id="97284" name="Picture 5" descr="Image015">
            <a:extLst>
              <a:ext uri="{FF2B5EF4-FFF2-40B4-BE49-F238E27FC236}">
                <a16:creationId xmlns:a16="http://schemas.microsoft.com/office/drawing/2014/main" id="{08946329-3EA8-C84A-E6AE-5D00DAC3571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209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6">
            <a:extLst>
              <a:ext uri="{FF2B5EF4-FFF2-40B4-BE49-F238E27FC236}">
                <a16:creationId xmlns:a16="http://schemas.microsoft.com/office/drawing/2014/main" id="{CFB57610-F00A-6336-E247-53001C7607C2}"/>
              </a:ext>
            </a:extLst>
          </p:cNvPr>
          <p:cNvSpPr txBox="1">
            <a:spLocks noChangeArrowheads="1"/>
          </p:cNvSpPr>
          <p:nvPr/>
        </p:nvSpPr>
        <p:spPr bwMode="auto">
          <a:xfrm>
            <a:off x="6384925" y="4930775"/>
            <a:ext cx="191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  Sherri Kelly</a:t>
            </a:r>
          </a:p>
        </p:txBody>
      </p:sp>
      <p:pic>
        <p:nvPicPr>
          <p:cNvPr id="97286" name="Picture 7">
            <a:extLst>
              <a:ext uri="{FF2B5EF4-FFF2-40B4-BE49-F238E27FC236}">
                <a16:creationId xmlns:a16="http://schemas.microsoft.com/office/drawing/2014/main" id="{AF8C4D76-DBE5-3DC2-F0E1-108A500D3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Number Placeholder 3">
            <a:extLst>
              <a:ext uri="{FF2B5EF4-FFF2-40B4-BE49-F238E27FC236}">
                <a16:creationId xmlns:a16="http://schemas.microsoft.com/office/drawing/2014/main" id="{8168D7E8-640D-8921-74A4-2B8C8304ED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E76971B4-6ECF-954F-AE1F-A54AC8FF6A53}" type="slidenum">
              <a:rPr lang="en-US" altLang="en-US" sz="1400"/>
              <a:pPr>
                <a:spcBef>
                  <a:spcPct val="0"/>
                </a:spcBef>
                <a:buFontTx/>
                <a:buNone/>
              </a:pPr>
              <a:t>40</a:t>
            </a:fld>
            <a:endParaRPr lang="en-US" altLang="en-US" sz="1400"/>
          </a:p>
        </p:txBody>
      </p:sp>
      <p:sp>
        <p:nvSpPr>
          <p:cNvPr id="99330" name="Text Box 2">
            <a:extLst>
              <a:ext uri="{FF2B5EF4-FFF2-40B4-BE49-F238E27FC236}">
                <a16:creationId xmlns:a16="http://schemas.microsoft.com/office/drawing/2014/main" id="{09DE8797-E517-949B-A610-359483AD5D05}"/>
              </a:ext>
            </a:extLst>
          </p:cNvPr>
          <p:cNvSpPr txBox="1">
            <a:spLocks noChangeArrowheads="1"/>
          </p:cNvSpPr>
          <p:nvPr/>
        </p:nvSpPr>
        <p:spPr bwMode="auto">
          <a:xfrm>
            <a:off x="381000" y="1219200"/>
            <a:ext cx="436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4000"/>
              <a:t>Successful People</a:t>
            </a:r>
          </a:p>
        </p:txBody>
      </p:sp>
      <p:sp>
        <p:nvSpPr>
          <p:cNvPr id="99331" name="Text Box 5">
            <a:extLst>
              <a:ext uri="{FF2B5EF4-FFF2-40B4-BE49-F238E27FC236}">
                <a16:creationId xmlns:a16="http://schemas.microsoft.com/office/drawing/2014/main" id="{EF58375F-C070-6B88-B5ED-DD8351319CE3}"/>
              </a:ext>
            </a:extLst>
          </p:cNvPr>
          <p:cNvSpPr txBox="1">
            <a:spLocks noChangeArrowheads="1"/>
          </p:cNvSpPr>
          <p:nvPr/>
        </p:nvSpPr>
        <p:spPr bwMode="auto">
          <a:xfrm>
            <a:off x="6400800" y="5449888"/>
            <a:ext cx="1982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Adam Levine</a:t>
            </a:r>
          </a:p>
        </p:txBody>
      </p:sp>
      <p:pic>
        <p:nvPicPr>
          <p:cNvPr id="99332" name="Picture 6">
            <a:extLst>
              <a:ext uri="{FF2B5EF4-FFF2-40B4-BE49-F238E27FC236}">
                <a16:creationId xmlns:a16="http://schemas.microsoft.com/office/drawing/2014/main" id="{7943C621-F2DF-2328-0EA5-AAE23B1F8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13">
            <a:extLst>
              <a:ext uri="{FF2B5EF4-FFF2-40B4-BE49-F238E27FC236}">
                <a16:creationId xmlns:a16="http://schemas.microsoft.com/office/drawing/2014/main" id="{6432B4C8-CBFF-D3CB-3ECE-59054BB670CA}"/>
              </a:ext>
            </a:extLst>
          </p:cNvPr>
          <p:cNvSpPr txBox="1">
            <a:spLocks noChangeArrowheads="1"/>
          </p:cNvSpPr>
          <p:nvPr/>
        </p:nvSpPr>
        <p:spPr bwMode="auto">
          <a:xfrm>
            <a:off x="365125" y="2035175"/>
            <a:ext cx="48164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Adam Levine is a famous musician and entertainment personality. As a student, he had difficulties focusing, sitting down and getting work done. Adam received the diagnosis of ADHD in his early teen years and used music as a way to focus and present understanding. </a:t>
            </a:r>
          </a:p>
        </p:txBody>
      </p:sp>
      <p:pic>
        <p:nvPicPr>
          <p:cNvPr id="99334" name="Picture 1">
            <a:extLst>
              <a:ext uri="{FF2B5EF4-FFF2-40B4-BE49-F238E27FC236}">
                <a16:creationId xmlns:a16="http://schemas.microsoft.com/office/drawing/2014/main" id="{55898501-FB93-B41E-F7F8-65B167181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3" y="2165350"/>
            <a:ext cx="24114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3">
            <a:extLst>
              <a:ext uri="{FF2B5EF4-FFF2-40B4-BE49-F238E27FC236}">
                <a16:creationId xmlns:a16="http://schemas.microsoft.com/office/drawing/2014/main" id="{F0801774-5ED2-38A0-6D62-0496BFD929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16FFE7E6-86F9-3D4F-9418-EBDB40A3E135}" type="slidenum">
              <a:rPr lang="en-US" altLang="en-US" sz="1400"/>
              <a:pPr>
                <a:spcBef>
                  <a:spcPct val="0"/>
                </a:spcBef>
                <a:buFontTx/>
                <a:buNone/>
              </a:pPr>
              <a:t>41</a:t>
            </a:fld>
            <a:endParaRPr lang="en-US" altLang="en-US" sz="1400"/>
          </a:p>
        </p:txBody>
      </p:sp>
      <p:sp>
        <p:nvSpPr>
          <p:cNvPr id="101378" name="Text Box 2">
            <a:extLst>
              <a:ext uri="{FF2B5EF4-FFF2-40B4-BE49-F238E27FC236}">
                <a16:creationId xmlns:a16="http://schemas.microsoft.com/office/drawing/2014/main" id="{2107F47D-AB4E-554B-A0C1-30943DE59C48}"/>
              </a:ext>
            </a:extLst>
          </p:cNvPr>
          <p:cNvSpPr txBox="1">
            <a:spLocks noChangeArrowheads="1"/>
          </p:cNvSpPr>
          <p:nvPr/>
        </p:nvSpPr>
        <p:spPr bwMode="auto">
          <a:xfrm>
            <a:off x="838200" y="1524000"/>
            <a:ext cx="72818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All of these  people became successful with help </a:t>
            </a:r>
          </a:p>
          <a:p>
            <a:pPr>
              <a:spcBef>
                <a:spcPct val="0"/>
              </a:spcBef>
              <a:buFontTx/>
              <a:buNone/>
            </a:pPr>
            <a:r>
              <a:rPr lang="en-US" altLang="en-US" sz="2400"/>
              <a:t>from other people…friends, family, teachers, others. </a:t>
            </a:r>
          </a:p>
          <a:p>
            <a:pPr>
              <a:spcBef>
                <a:spcPct val="0"/>
              </a:spcBef>
              <a:buFontTx/>
              <a:buNone/>
            </a:pPr>
            <a:r>
              <a:rPr lang="en-US" altLang="en-US" sz="2400"/>
              <a:t>This process is called…</a:t>
            </a:r>
          </a:p>
        </p:txBody>
      </p:sp>
      <p:sp>
        <p:nvSpPr>
          <p:cNvPr id="101379" name="Text Box 3">
            <a:extLst>
              <a:ext uri="{FF2B5EF4-FFF2-40B4-BE49-F238E27FC236}">
                <a16:creationId xmlns:a16="http://schemas.microsoft.com/office/drawing/2014/main" id="{7B0ACF14-3ACD-34EB-B666-210B89C51338}"/>
              </a:ext>
            </a:extLst>
          </p:cNvPr>
          <p:cNvSpPr txBox="1">
            <a:spLocks noChangeArrowheads="1"/>
          </p:cNvSpPr>
          <p:nvPr/>
        </p:nvSpPr>
        <p:spPr bwMode="auto">
          <a:xfrm>
            <a:off x="319088" y="2819400"/>
            <a:ext cx="76898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lgn="ctr">
              <a:spcBef>
                <a:spcPct val="0"/>
              </a:spcBef>
              <a:buFontTx/>
              <a:buNone/>
            </a:pPr>
            <a:r>
              <a:rPr lang="en-US" altLang="en-US" dirty="0"/>
              <a:t>ADVOCACY</a:t>
            </a:r>
            <a:endParaRPr lang="en-US" altLang="en-US" sz="2400" dirty="0"/>
          </a:p>
          <a:p>
            <a:pPr algn="ctr">
              <a:spcBef>
                <a:spcPct val="0"/>
              </a:spcBef>
              <a:buFontTx/>
              <a:buNone/>
            </a:pPr>
            <a:r>
              <a:rPr lang="en-US" altLang="en-US" sz="2400" dirty="0"/>
              <a:t>Advocacy means active verbal support for a cause or a </a:t>
            </a:r>
          </a:p>
          <a:p>
            <a:pPr algn="ctr">
              <a:spcBef>
                <a:spcPct val="0"/>
              </a:spcBef>
              <a:buFontTx/>
              <a:buNone/>
            </a:pPr>
            <a:r>
              <a:rPr lang="en-US" altLang="en-US" sz="2400" dirty="0"/>
              <a:t>position; speaking up or acting in favor of something.</a:t>
            </a:r>
            <a:endParaRPr lang="en-US" altLang="en-US" sz="2800" dirty="0"/>
          </a:p>
          <a:p>
            <a:pPr lvl="1" algn="ctr" eaLnBrk="1" hangingPunct="1">
              <a:lnSpc>
                <a:spcPct val="90000"/>
              </a:lnSpc>
            </a:pPr>
            <a:r>
              <a:rPr lang="en-US" altLang="en-US" sz="2400" dirty="0"/>
              <a:t>You advocate for yourself and for others.</a:t>
            </a:r>
          </a:p>
          <a:p>
            <a:pPr lvl="1" algn="ctr" eaLnBrk="1" hangingPunct="1">
              <a:lnSpc>
                <a:spcPct val="90000"/>
              </a:lnSpc>
            </a:pPr>
            <a:r>
              <a:rPr lang="en-US" altLang="en-US" sz="2400" dirty="0"/>
              <a:t>Others advocate for you too.</a:t>
            </a:r>
          </a:p>
          <a:p>
            <a:pPr lvl="1" algn="ctr" eaLnBrk="1" hangingPunct="1">
              <a:lnSpc>
                <a:spcPct val="90000"/>
              </a:lnSpc>
            </a:pPr>
            <a:endParaRPr lang="en-US" altLang="en-US" sz="2400" dirty="0"/>
          </a:p>
        </p:txBody>
      </p:sp>
      <p:pic>
        <p:nvPicPr>
          <p:cNvPr id="101380" name="Picture 4" descr="9784399">
            <a:extLst>
              <a:ext uri="{FF2B5EF4-FFF2-40B4-BE49-F238E27FC236}">
                <a16:creationId xmlns:a16="http://schemas.microsoft.com/office/drawing/2014/main" id="{27AFC779-8468-A720-8945-00AF0E13F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9050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6">
            <a:extLst>
              <a:ext uri="{FF2B5EF4-FFF2-40B4-BE49-F238E27FC236}">
                <a16:creationId xmlns:a16="http://schemas.microsoft.com/office/drawing/2014/main" id="{7EB7E261-BC35-6DEA-2E5F-0CDB19383B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D02BB100-80A2-4647-9519-E1FDF3DD6C99}" type="slidenum">
              <a:rPr lang="en-US" altLang="en-US" sz="1400"/>
              <a:pPr>
                <a:spcBef>
                  <a:spcPct val="0"/>
                </a:spcBef>
                <a:buFontTx/>
                <a:buNone/>
              </a:pPr>
              <a:t>42</a:t>
            </a:fld>
            <a:endParaRPr lang="en-US" altLang="en-US" sz="1400"/>
          </a:p>
        </p:txBody>
      </p:sp>
      <p:sp>
        <p:nvSpPr>
          <p:cNvPr id="103426" name="Rectangle 2">
            <a:extLst>
              <a:ext uri="{FF2B5EF4-FFF2-40B4-BE49-F238E27FC236}">
                <a16:creationId xmlns:a16="http://schemas.microsoft.com/office/drawing/2014/main" id="{B5F723FA-5192-AECA-93E1-F2855977E76D}"/>
              </a:ext>
            </a:extLst>
          </p:cNvPr>
          <p:cNvSpPr>
            <a:spLocks noGrp="1" noChangeArrowheads="1"/>
          </p:cNvSpPr>
          <p:nvPr>
            <p:ph type="title"/>
          </p:nvPr>
        </p:nvSpPr>
        <p:spPr bwMode="auto">
          <a:xfrm>
            <a:off x="0" y="11430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Advocacy</a:t>
            </a:r>
          </a:p>
        </p:txBody>
      </p:sp>
      <p:sp>
        <p:nvSpPr>
          <p:cNvPr id="103427" name="Rectangle 3">
            <a:extLst>
              <a:ext uri="{FF2B5EF4-FFF2-40B4-BE49-F238E27FC236}">
                <a16:creationId xmlns:a16="http://schemas.microsoft.com/office/drawing/2014/main" id="{94F06B6A-66A5-F500-E8C9-1D53CD024B5D}"/>
              </a:ext>
            </a:extLst>
          </p:cNvPr>
          <p:cNvSpPr>
            <a:spLocks noGrp="1" noChangeArrowheads="1"/>
          </p:cNvSpPr>
          <p:nvPr>
            <p:ph type="body" sz="half" idx="2"/>
          </p:nvPr>
        </p:nvSpPr>
        <p:spPr/>
        <p:txBody>
          <a:bodyPr/>
          <a:lstStyle/>
          <a:p>
            <a:pPr eaLnBrk="1" hangingPunct="1"/>
            <a:r>
              <a:rPr lang="en-US" altLang="en-US" sz="2800"/>
              <a:t>Self-Advocacy happens when you lead your own IEP meeting, or when you ask for help, or accommodations, to make learning easier for you.</a:t>
            </a:r>
          </a:p>
        </p:txBody>
      </p:sp>
      <p:sp>
        <p:nvSpPr>
          <p:cNvPr id="103428" name="Rectangle 5">
            <a:extLst>
              <a:ext uri="{FF2B5EF4-FFF2-40B4-BE49-F238E27FC236}">
                <a16:creationId xmlns:a16="http://schemas.microsoft.com/office/drawing/2014/main" id="{82CF8CD0-B587-F2D0-9750-E0BA15E92032}"/>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103429" name="Picture 8" descr="33381411">
            <a:extLst>
              <a:ext uri="{FF2B5EF4-FFF2-40B4-BE49-F238E27FC236}">
                <a16:creationId xmlns:a16="http://schemas.microsoft.com/office/drawing/2014/main" id="{2276251B-6091-CF40-E988-0549415A1887}"/>
              </a:ext>
            </a:extLst>
          </p:cNvPr>
          <p:cNvPicPr>
            <a:picLocks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28600" y="2133600"/>
            <a:ext cx="4495800" cy="3679825"/>
          </a:xfrm>
        </p:spPr>
      </p:pic>
      <p:pic>
        <p:nvPicPr>
          <p:cNvPr id="103430" name="Picture 9">
            <a:extLst>
              <a:ext uri="{FF2B5EF4-FFF2-40B4-BE49-F238E27FC236}">
                <a16:creationId xmlns:a16="http://schemas.microsoft.com/office/drawing/2014/main" id="{E68BF667-BD6E-C428-7DD2-A88D2D750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6">
            <a:extLst>
              <a:ext uri="{FF2B5EF4-FFF2-40B4-BE49-F238E27FC236}">
                <a16:creationId xmlns:a16="http://schemas.microsoft.com/office/drawing/2014/main" id="{45324475-10F1-13D9-BBC5-8D73D5F9C0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12D17C6A-11F8-044A-B8FF-B8440019F0F2}" type="slidenum">
              <a:rPr lang="en-US" altLang="en-US" sz="1400"/>
              <a:pPr>
                <a:spcBef>
                  <a:spcPct val="0"/>
                </a:spcBef>
                <a:buFontTx/>
                <a:buNone/>
              </a:pPr>
              <a:t>43</a:t>
            </a:fld>
            <a:endParaRPr lang="en-US" altLang="en-US" sz="1400"/>
          </a:p>
        </p:txBody>
      </p:sp>
      <p:sp>
        <p:nvSpPr>
          <p:cNvPr id="105474" name="Rectangle 2">
            <a:extLst>
              <a:ext uri="{FF2B5EF4-FFF2-40B4-BE49-F238E27FC236}">
                <a16:creationId xmlns:a16="http://schemas.microsoft.com/office/drawing/2014/main" id="{C37A6826-F482-670D-AB85-A188CA4BED75}"/>
              </a:ext>
            </a:extLst>
          </p:cNvPr>
          <p:cNvSpPr>
            <a:spLocks noGrp="1" noChangeArrowheads="1"/>
          </p:cNvSpPr>
          <p:nvPr>
            <p:ph type="title"/>
          </p:nvPr>
        </p:nvSpPr>
        <p:spPr bwMode="auto">
          <a:xfrm>
            <a:off x="0" y="1219200"/>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Advocacy</a:t>
            </a:r>
          </a:p>
        </p:txBody>
      </p:sp>
      <p:sp>
        <p:nvSpPr>
          <p:cNvPr id="105475" name="Rectangle 3">
            <a:extLst>
              <a:ext uri="{FF2B5EF4-FFF2-40B4-BE49-F238E27FC236}">
                <a16:creationId xmlns:a16="http://schemas.microsoft.com/office/drawing/2014/main" id="{74939CE1-A100-3EA6-3747-7C68BEA89BB1}"/>
              </a:ext>
            </a:extLst>
          </p:cNvPr>
          <p:cNvSpPr>
            <a:spLocks noGrp="1" noChangeArrowheads="1"/>
          </p:cNvSpPr>
          <p:nvPr>
            <p:ph type="body" sz="half" idx="2"/>
          </p:nvPr>
        </p:nvSpPr>
        <p:spPr/>
        <p:txBody>
          <a:bodyPr/>
          <a:lstStyle/>
          <a:p>
            <a:pPr eaLnBrk="1" hangingPunct="1"/>
            <a:r>
              <a:rPr lang="en-US" altLang="en-US" sz="2800"/>
              <a:t>Your parents and teachers advocate when they speak up for you and help you get what you need so you can learn better.</a:t>
            </a:r>
          </a:p>
        </p:txBody>
      </p:sp>
      <p:sp>
        <p:nvSpPr>
          <p:cNvPr id="105476" name="Rectangle 5">
            <a:extLst>
              <a:ext uri="{FF2B5EF4-FFF2-40B4-BE49-F238E27FC236}">
                <a16:creationId xmlns:a16="http://schemas.microsoft.com/office/drawing/2014/main" id="{3BC50DBF-0A51-F0B2-08FA-E52E8733BDC3}"/>
              </a:ext>
            </a:extLst>
          </p:cNvPr>
          <p:cNvSpPr>
            <a:spLocks noChangeArrowheads="1"/>
          </p:cNvSpPr>
          <p:nvPr/>
        </p:nvSpPr>
        <p:spPr bwMode="auto">
          <a:xfrm>
            <a:off x="304800" y="6400800"/>
            <a:ext cx="329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600"/>
              <a:t>Image is the copyrighted property of JupiterImage and is used with permission under license</a:t>
            </a:r>
          </a:p>
        </p:txBody>
      </p:sp>
      <p:pic>
        <p:nvPicPr>
          <p:cNvPr id="105477" name="Picture 8" descr="22145158">
            <a:extLst>
              <a:ext uri="{FF2B5EF4-FFF2-40B4-BE49-F238E27FC236}">
                <a16:creationId xmlns:a16="http://schemas.microsoft.com/office/drawing/2014/main" id="{7CAF9335-FBF7-A01C-E407-20F45A77C522}"/>
              </a:ext>
            </a:extLst>
          </p:cNvPr>
          <p:cNvPicPr>
            <a:picLocks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85800" y="2092325"/>
            <a:ext cx="3810000" cy="3892550"/>
          </a:xfrm>
        </p:spPr>
      </p:pic>
      <p:pic>
        <p:nvPicPr>
          <p:cNvPr id="105478" name="Picture 9">
            <a:extLst>
              <a:ext uri="{FF2B5EF4-FFF2-40B4-BE49-F238E27FC236}">
                <a16:creationId xmlns:a16="http://schemas.microsoft.com/office/drawing/2014/main" id="{93FEBF5B-8DFB-6685-6B5C-8FE06175F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5">
            <a:extLst>
              <a:ext uri="{FF2B5EF4-FFF2-40B4-BE49-F238E27FC236}">
                <a16:creationId xmlns:a16="http://schemas.microsoft.com/office/drawing/2014/main" id="{6A24D8A5-B828-8AB4-4AE0-4B8FCCE20D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533E58B4-411E-5649-AFA0-2406B50EB63C}" type="slidenum">
              <a:rPr lang="en-US" altLang="en-US" sz="1400"/>
              <a:pPr>
                <a:spcBef>
                  <a:spcPct val="0"/>
                </a:spcBef>
                <a:buFontTx/>
                <a:buNone/>
              </a:pPr>
              <a:t>44</a:t>
            </a:fld>
            <a:endParaRPr lang="en-US" altLang="en-US" sz="1400"/>
          </a:p>
        </p:txBody>
      </p:sp>
      <p:sp>
        <p:nvSpPr>
          <p:cNvPr id="107522" name="Rectangle 239">
            <a:extLst>
              <a:ext uri="{FF2B5EF4-FFF2-40B4-BE49-F238E27FC236}">
                <a16:creationId xmlns:a16="http://schemas.microsoft.com/office/drawing/2014/main" id="{029C0380-16E4-2BA6-A57F-22D3A5AF4B72}"/>
              </a:ext>
            </a:extLst>
          </p:cNvPr>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lgn="ctr">
              <a:spcBef>
                <a:spcPct val="0"/>
              </a:spcBef>
              <a:buFontTx/>
              <a:buNone/>
            </a:pPr>
            <a:endParaRPr lang="en-US" altLang="en-US" sz="2400"/>
          </a:p>
        </p:txBody>
      </p:sp>
      <p:graphicFrame>
        <p:nvGraphicFramePr>
          <p:cNvPr id="107523" name="Object 237">
            <a:extLst>
              <a:ext uri="{FF2B5EF4-FFF2-40B4-BE49-F238E27FC236}">
                <a16:creationId xmlns:a16="http://schemas.microsoft.com/office/drawing/2014/main" id="{D62CF34F-B8B3-D47A-FB5D-A16A3DA6E878}"/>
              </a:ext>
            </a:extLst>
          </p:cNvPr>
          <p:cNvGraphicFramePr>
            <a:graphicFrameLocks noChangeAspect="1"/>
          </p:cNvGraphicFramePr>
          <p:nvPr/>
        </p:nvGraphicFramePr>
        <p:xfrm>
          <a:off x="544513" y="1109663"/>
          <a:ext cx="8597900" cy="5273675"/>
        </p:xfrm>
        <a:graphic>
          <a:graphicData uri="http://schemas.openxmlformats.org/presentationml/2006/ole">
            <mc:AlternateContent xmlns:mc="http://schemas.openxmlformats.org/markup-compatibility/2006">
              <mc:Choice xmlns:v="urn:schemas-microsoft-com:vml" Requires="v">
                <p:oleObj name="Document" r:id="rId3" imgW="25120600" imgH="15405100" progId="Word.Document.8">
                  <p:embed/>
                </p:oleObj>
              </mc:Choice>
              <mc:Fallback>
                <p:oleObj name="Document" r:id="rId3" imgW="25120600" imgH="15405100" progId="Word.Document.8">
                  <p:embed/>
                  <p:pic>
                    <p:nvPicPr>
                      <p:cNvPr id="0" name="Object 2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3" y="1109663"/>
                        <a:ext cx="8597900" cy="527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4" name="Text Box 241">
            <a:extLst>
              <a:ext uri="{FF2B5EF4-FFF2-40B4-BE49-F238E27FC236}">
                <a16:creationId xmlns:a16="http://schemas.microsoft.com/office/drawing/2014/main" id="{D249B9C2-606D-2087-4C67-12DB6C05CE0B}"/>
              </a:ext>
            </a:extLst>
          </p:cNvPr>
          <p:cNvSpPr txBox="1">
            <a:spLocks noChangeArrowheads="1"/>
          </p:cNvSpPr>
          <p:nvPr/>
        </p:nvSpPr>
        <p:spPr bwMode="auto">
          <a:xfrm>
            <a:off x="2971800" y="381000"/>
            <a:ext cx="319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Timeline for Transition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5">
            <a:extLst>
              <a:ext uri="{FF2B5EF4-FFF2-40B4-BE49-F238E27FC236}">
                <a16:creationId xmlns:a16="http://schemas.microsoft.com/office/drawing/2014/main" id="{7B6DD0D7-6BDA-1328-5EC1-B1BA06FBCB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BD77B218-9154-4B41-A749-F44DCA3AEC89}" type="slidenum">
              <a:rPr lang="en-US" altLang="en-US" sz="1400"/>
              <a:pPr>
                <a:spcBef>
                  <a:spcPct val="0"/>
                </a:spcBef>
                <a:buFontTx/>
                <a:buNone/>
              </a:pPr>
              <a:t>45</a:t>
            </a:fld>
            <a:endParaRPr lang="en-US" altLang="en-US" sz="1400"/>
          </a:p>
        </p:txBody>
      </p:sp>
      <p:sp>
        <p:nvSpPr>
          <p:cNvPr id="109570" name="Oval 2">
            <a:extLst>
              <a:ext uri="{FF2B5EF4-FFF2-40B4-BE49-F238E27FC236}">
                <a16:creationId xmlns:a16="http://schemas.microsoft.com/office/drawing/2014/main" id="{8F8F3518-6DDD-4A42-ACB1-6F1D81D75732}"/>
              </a:ext>
            </a:extLst>
          </p:cNvPr>
          <p:cNvSpPr>
            <a:spLocks noChangeArrowheads="1"/>
          </p:cNvSpPr>
          <p:nvPr/>
        </p:nvSpPr>
        <p:spPr bwMode="auto">
          <a:xfrm>
            <a:off x="2438400" y="3733800"/>
            <a:ext cx="2057400" cy="2057400"/>
          </a:xfrm>
          <a:prstGeom prst="ellipse">
            <a:avLst/>
          </a:prstGeom>
          <a:noFill/>
          <a:ln w="28575">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1" name="AutoShape 3">
            <a:extLst>
              <a:ext uri="{FF2B5EF4-FFF2-40B4-BE49-F238E27FC236}">
                <a16:creationId xmlns:a16="http://schemas.microsoft.com/office/drawing/2014/main" id="{6E607D8C-28F5-4A80-6840-A3B7FBB4CDEE}"/>
              </a:ext>
            </a:extLst>
          </p:cNvPr>
          <p:cNvSpPr>
            <a:spLocks noChangeArrowheads="1"/>
          </p:cNvSpPr>
          <p:nvPr/>
        </p:nvSpPr>
        <p:spPr bwMode="auto">
          <a:xfrm>
            <a:off x="1524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2" name="AutoShape 4">
            <a:extLst>
              <a:ext uri="{FF2B5EF4-FFF2-40B4-BE49-F238E27FC236}">
                <a16:creationId xmlns:a16="http://schemas.microsoft.com/office/drawing/2014/main" id="{5514E9C3-7E72-65E2-FA4F-E39A99471236}"/>
              </a:ext>
            </a:extLst>
          </p:cNvPr>
          <p:cNvSpPr>
            <a:spLocks noChangeArrowheads="1"/>
          </p:cNvSpPr>
          <p:nvPr/>
        </p:nvSpPr>
        <p:spPr bwMode="auto">
          <a:xfrm>
            <a:off x="16002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3" name="AutoShape 5">
            <a:extLst>
              <a:ext uri="{FF2B5EF4-FFF2-40B4-BE49-F238E27FC236}">
                <a16:creationId xmlns:a16="http://schemas.microsoft.com/office/drawing/2014/main" id="{DCFE8EBE-85C7-06CB-AE06-DF6B04DE82E7}"/>
              </a:ext>
            </a:extLst>
          </p:cNvPr>
          <p:cNvSpPr>
            <a:spLocks noChangeArrowheads="1"/>
          </p:cNvSpPr>
          <p:nvPr/>
        </p:nvSpPr>
        <p:spPr bwMode="auto">
          <a:xfrm>
            <a:off x="2743200" y="5334000"/>
            <a:ext cx="1371600" cy="914400"/>
          </a:xfrm>
          <a:prstGeom prst="roundRect">
            <a:avLst>
              <a:gd name="adj" fmla="val 16667"/>
            </a:avLst>
          </a:prstGeom>
          <a:solidFill>
            <a:schemeClr val="accent1">
              <a:alpha val="96861"/>
            </a:schemeClr>
          </a:solidFill>
          <a:ln w="76200">
            <a:solidFill>
              <a:srgbClr val="AC1438"/>
            </a:solidFill>
            <a:round/>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4" name="AutoShape 6">
            <a:extLst>
              <a:ext uri="{FF2B5EF4-FFF2-40B4-BE49-F238E27FC236}">
                <a16:creationId xmlns:a16="http://schemas.microsoft.com/office/drawing/2014/main" id="{234BD83B-D0B1-F1C5-CC53-B86CB8C1D1DF}"/>
              </a:ext>
            </a:extLst>
          </p:cNvPr>
          <p:cNvSpPr>
            <a:spLocks noChangeArrowheads="1"/>
          </p:cNvSpPr>
          <p:nvPr/>
        </p:nvSpPr>
        <p:spPr bwMode="auto">
          <a:xfrm>
            <a:off x="1600200" y="4114800"/>
            <a:ext cx="1219200" cy="914400"/>
          </a:xfrm>
          <a:prstGeom prst="roundRect">
            <a:avLst>
              <a:gd name="adj" fmla="val 16667"/>
            </a:avLst>
          </a:prstGeom>
          <a:solidFill>
            <a:schemeClr val="accent1">
              <a:alpha val="96861"/>
            </a:schemeClr>
          </a:solidFill>
          <a:ln w="76200">
            <a:solidFill>
              <a:srgbClr val="AC1438"/>
            </a:solidFill>
            <a:round/>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5" name="AutoShape 7">
            <a:extLst>
              <a:ext uri="{FF2B5EF4-FFF2-40B4-BE49-F238E27FC236}">
                <a16:creationId xmlns:a16="http://schemas.microsoft.com/office/drawing/2014/main" id="{C51314BF-6E48-5389-4EBC-4C94C8BC936D}"/>
              </a:ext>
            </a:extLst>
          </p:cNvPr>
          <p:cNvSpPr>
            <a:spLocks noChangeArrowheads="1"/>
          </p:cNvSpPr>
          <p:nvPr/>
        </p:nvSpPr>
        <p:spPr bwMode="auto">
          <a:xfrm>
            <a:off x="4038600" y="4114800"/>
            <a:ext cx="1219200" cy="914400"/>
          </a:xfrm>
          <a:prstGeom prst="roundRect">
            <a:avLst>
              <a:gd name="adj" fmla="val 16667"/>
            </a:avLst>
          </a:prstGeom>
          <a:solidFill>
            <a:schemeClr val="accent1">
              <a:alpha val="96861"/>
            </a:schemeClr>
          </a:solidFill>
          <a:ln w="76200">
            <a:solidFill>
              <a:srgbClr val="AC1438"/>
            </a:solidFill>
            <a:round/>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6" name="AutoShape 8">
            <a:extLst>
              <a:ext uri="{FF2B5EF4-FFF2-40B4-BE49-F238E27FC236}">
                <a16:creationId xmlns:a16="http://schemas.microsoft.com/office/drawing/2014/main" id="{83299B6C-B190-4621-9A08-808AB1FB4D0C}"/>
              </a:ext>
            </a:extLst>
          </p:cNvPr>
          <p:cNvSpPr>
            <a:spLocks noChangeArrowheads="1"/>
          </p:cNvSpPr>
          <p:nvPr/>
        </p:nvSpPr>
        <p:spPr bwMode="auto">
          <a:xfrm>
            <a:off x="40386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7" name="AutoShape 9">
            <a:extLst>
              <a:ext uri="{FF2B5EF4-FFF2-40B4-BE49-F238E27FC236}">
                <a16:creationId xmlns:a16="http://schemas.microsoft.com/office/drawing/2014/main" id="{623B0A17-9FEC-CE78-2026-D15A0A7A2096}"/>
              </a:ext>
            </a:extLst>
          </p:cNvPr>
          <p:cNvSpPr>
            <a:spLocks noChangeArrowheads="1"/>
          </p:cNvSpPr>
          <p:nvPr/>
        </p:nvSpPr>
        <p:spPr bwMode="auto">
          <a:xfrm>
            <a:off x="55626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8" name="AutoShape 10">
            <a:extLst>
              <a:ext uri="{FF2B5EF4-FFF2-40B4-BE49-F238E27FC236}">
                <a16:creationId xmlns:a16="http://schemas.microsoft.com/office/drawing/2014/main" id="{B5138BB8-DCFC-9003-5C30-184D08B6BE47}"/>
              </a:ext>
            </a:extLst>
          </p:cNvPr>
          <p:cNvSpPr>
            <a:spLocks noChangeArrowheads="1"/>
          </p:cNvSpPr>
          <p:nvPr/>
        </p:nvSpPr>
        <p:spPr bwMode="auto">
          <a:xfrm>
            <a:off x="70104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109579" name="Line 11">
            <a:extLst>
              <a:ext uri="{FF2B5EF4-FFF2-40B4-BE49-F238E27FC236}">
                <a16:creationId xmlns:a16="http://schemas.microsoft.com/office/drawing/2014/main" id="{C8DF6A38-CAA8-7FBF-6FB1-AC2BA32FBF5A}"/>
              </a:ext>
            </a:extLst>
          </p:cNvPr>
          <p:cNvSpPr>
            <a:spLocks noChangeShapeType="1"/>
          </p:cNvSpPr>
          <p:nvPr/>
        </p:nvSpPr>
        <p:spPr bwMode="auto">
          <a:xfrm flipV="1">
            <a:off x="7620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0" name="Line 12">
            <a:extLst>
              <a:ext uri="{FF2B5EF4-FFF2-40B4-BE49-F238E27FC236}">
                <a16:creationId xmlns:a16="http://schemas.microsoft.com/office/drawing/2014/main" id="{F4A296FD-2420-0C93-E009-76887866A71F}"/>
              </a:ext>
            </a:extLst>
          </p:cNvPr>
          <p:cNvSpPr>
            <a:spLocks noChangeShapeType="1"/>
          </p:cNvSpPr>
          <p:nvPr/>
        </p:nvSpPr>
        <p:spPr bwMode="auto">
          <a:xfrm flipV="1">
            <a:off x="22098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1" name="Line 13">
            <a:extLst>
              <a:ext uri="{FF2B5EF4-FFF2-40B4-BE49-F238E27FC236}">
                <a16:creationId xmlns:a16="http://schemas.microsoft.com/office/drawing/2014/main" id="{69AE9E0A-5092-94E1-9566-86A77781EA90}"/>
              </a:ext>
            </a:extLst>
          </p:cNvPr>
          <p:cNvSpPr>
            <a:spLocks noChangeShapeType="1"/>
          </p:cNvSpPr>
          <p:nvPr/>
        </p:nvSpPr>
        <p:spPr bwMode="auto">
          <a:xfrm flipV="1">
            <a:off x="46482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2" name="Line 14">
            <a:extLst>
              <a:ext uri="{FF2B5EF4-FFF2-40B4-BE49-F238E27FC236}">
                <a16:creationId xmlns:a16="http://schemas.microsoft.com/office/drawing/2014/main" id="{9894308A-9502-F698-8702-225E7270B0FE}"/>
              </a:ext>
            </a:extLst>
          </p:cNvPr>
          <p:cNvSpPr>
            <a:spLocks noChangeShapeType="1"/>
          </p:cNvSpPr>
          <p:nvPr/>
        </p:nvSpPr>
        <p:spPr bwMode="auto">
          <a:xfrm flipV="1">
            <a:off x="61722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3" name="Line 15">
            <a:extLst>
              <a:ext uri="{FF2B5EF4-FFF2-40B4-BE49-F238E27FC236}">
                <a16:creationId xmlns:a16="http://schemas.microsoft.com/office/drawing/2014/main" id="{8157202E-200B-7214-C355-B5BE573E8DA0}"/>
              </a:ext>
            </a:extLst>
          </p:cNvPr>
          <p:cNvSpPr>
            <a:spLocks noChangeShapeType="1"/>
          </p:cNvSpPr>
          <p:nvPr/>
        </p:nvSpPr>
        <p:spPr bwMode="auto">
          <a:xfrm flipV="1">
            <a:off x="76200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4" name="Line 16">
            <a:extLst>
              <a:ext uri="{FF2B5EF4-FFF2-40B4-BE49-F238E27FC236}">
                <a16:creationId xmlns:a16="http://schemas.microsoft.com/office/drawing/2014/main" id="{C2290B45-3C37-6DD9-C6F3-EF49C6F3BA6A}"/>
              </a:ext>
            </a:extLst>
          </p:cNvPr>
          <p:cNvSpPr>
            <a:spLocks noChangeShapeType="1"/>
          </p:cNvSpPr>
          <p:nvPr/>
        </p:nvSpPr>
        <p:spPr bwMode="auto">
          <a:xfrm>
            <a:off x="762000" y="2133600"/>
            <a:ext cx="6858000" cy="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5" name="Line 17">
            <a:extLst>
              <a:ext uri="{FF2B5EF4-FFF2-40B4-BE49-F238E27FC236}">
                <a16:creationId xmlns:a16="http://schemas.microsoft.com/office/drawing/2014/main" id="{64C28A7D-65B6-05D0-CBB7-49B160BBA5B3}"/>
              </a:ext>
            </a:extLst>
          </p:cNvPr>
          <p:cNvSpPr>
            <a:spLocks noChangeShapeType="1"/>
          </p:cNvSpPr>
          <p:nvPr/>
        </p:nvSpPr>
        <p:spPr bwMode="auto">
          <a:xfrm>
            <a:off x="3429000" y="2133600"/>
            <a:ext cx="0" cy="16002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6" name="Text Box 18">
            <a:extLst>
              <a:ext uri="{FF2B5EF4-FFF2-40B4-BE49-F238E27FC236}">
                <a16:creationId xmlns:a16="http://schemas.microsoft.com/office/drawing/2014/main" id="{078E886A-A1D7-A657-85A6-979617DAFA21}"/>
              </a:ext>
            </a:extLst>
          </p:cNvPr>
          <p:cNvSpPr txBox="1">
            <a:spLocks noChangeArrowheads="1"/>
          </p:cNvSpPr>
          <p:nvPr/>
        </p:nvSpPr>
        <p:spPr bwMode="auto">
          <a:xfrm>
            <a:off x="228600" y="2819400"/>
            <a:ext cx="1066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Awareness</a:t>
            </a:r>
          </a:p>
          <a:p>
            <a:pPr>
              <a:spcBef>
                <a:spcPct val="0"/>
              </a:spcBef>
              <a:buFontTx/>
              <a:buNone/>
            </a:pPr>
            <a:endParaRPr lang="en-US" altLang="en-US" sz="2400"/>
          </a:p>
        </p:txBody>
      </p:sp>
      <p:sp>
        <p:nvSpPr>
          <p:cNvPr id="109587" name="Text Box 19">
            <a:extLst>
              <a:ext uri="{FF2B5EF4-FFF2-40B4-BE49-F238E27FC236}">
                <a16:creationId xmlns:a16="http://schemas.microsoft.com/office/drawing/2014/main" id="{8DA03052-97C1-4DFA-AE53-F7A8D003C064}"/>
              </a:ext>
            </a:extLst>
          </p:cNvPr>
          <p:cNvSpPr txBox="1">
            <a:spLocks noChangeArrowheads="1"/>
          </p:cNvSpPr>
          <p:nvPr/>
        </p:nvSpPr>
        <p:spPr bwMode="auto">
          <a:xfrm>
            <a:off x="1676400" y="2667000"/>
            <a:ext cx="11826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Terms &amp;</a:t>
            </a:r>
          </a:p>
          <a:p>
            <a:pPr>
              <a:spcBef>
                <a:spcPct val="0"/>
              </a:spcBef>
              <a:buFontTx/>
              <a:buNone/>
            </a:pPr>
            <a:r>
              <a:rPr lang="en-US" altLang="en-US" sz="1400"/>
              <a:t>Concepts of </a:t>
            </a:r>
          </a:p>
          <a:p>
            <a:pPr>
              <a:spcBef>
                <a:spcPct val="0"/>
              </a:spcBef>
              <a:buFontTx/>
              <a:buNone/>
            </a:pPr>
            <a:r>
              <a:rPr lang="en-US" altLang="en-US" sz="1400"/>
              <a:t>Transition</a:t>
            </a:r>
          </a:p>
          <a:p>
            <a:pPr>
              <a:spcBef>
                <a:spcPct val="0"/>
              </a:spcBef>
              <a:buFontTx/>
              <a:buNone/>
            </a:pPr>
            <a:r>
              <a:rPr lang="en-US" altLang="en-US" sz="1400"/>
              <a:t> </a:t>
            </a:r>
            <a:endParaRPr lang="en-US" altLang="en-US" sz="2400"/>
          </a:p>
        </p:txBody>
      </p:sp>
      <p:sp>
        <p:nvSpPr>
          <p:cNvPr id="109588" name="Text Box 20">
            <a:extLst>
              <a:ext uri="{FF2B5EF4-FFF2-40B4-BE49-F238E27FC236}">
                <a16:creationId xmlns:a16="http://schemas.microsoft.com/office/drawing/2014/main" id="{1E824B7A-8B3B-3BD8-5D54-B3E69A65D1A6}"/>
              </a:ext>
            </a:extLst>
          </p:cNvPr>
          <p:cNvSpPr txBox="1">
            <a:spLocks noChangeArrowheads="1"/>
          </p:cNvSpPr>
          <p:nvPr/>
        </p:nvSpPr>
        <p:spPr bwMode="auto">
          <a:xfrm>
            <a:off x="3048000" y="4351338"/>
            <a:ext cx="965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Transition</a:t>
            </a:r>
          </a:p>
          <a:p>
            <a:pPr>
              <a:spcBef>
                <a:spcPct val="0"/>
              </a:spcBef>
              <a:buFontTx/>
              <a:buNone/>
            </a:pPr>
            <a:r>
              <a:rPr lang="en-US" altLang="en-US" sz="1400"/>
              <a:t>Goals</a:t>
            </a:r>
            <a:endParaRPr lang="en-US" altLang="en-US" sz="2400"/>
          </a:p>
        </p:txBody>
      </p:sp>
      <p:sp>
        <p:nvSpPr>
          <p:cNvPr id="109589" name="Text Box 21">
            <a:extLst>
              <a:ext uri="{FF2B5EF4-FFF2-40B4-BE49-F238E27FC236}">
                <a16:creationId xmlns:a16="http://schemas.microsoft.com/office/drawing/2014/main" id="{9C5F0F90-1AB8-8895-B85C-4BBF0220AA7A}"/>
              </a:ext>
            </a:extLst>
          </p:cNvPr>
          <p:cNvSpPr txBox="1">
            <a:spLocks noChangeArrowheads="1"/>
          </p:cNvSpPr>
          <p:nvPr/>
        </p:nvSpPr>
        <p:spPr bwMode="auto">
          <a:xfrm>
            <a:off x="1600200" y="4275138"/>
            <a:ext cx="11715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Vision for</a:t>
            </a:r>
          </a:p>
          <a:p>
            <a:pPr>
              <a:spcBef>
                <a:spcPct val="0"/>
              </a:spcBef>
              <a:buFontTx/>
              <a:buNone/>
            </a:pPr>
            <a:r>
              <a:rPr lang="en-US" altLang="en-US" sz="1400"/>
              <a:t>Employment</a:t>
            </a:r>
          </a:p>
          <a:p>
            <a:pPr>
              <a:spcBef>
                <a:spcPct val="0"/>
              </a:spcBef>
              <a:buFontTx/>
              <a:buNone/>
            </a:pPr>
            <a:r>
              <a:rPr lang="en-US" altLang="en-US" sz="1400"/>
              <a:t>     </a:t>
            </a:r>
            <a:endParaRPr lang="en-US" altLang="en-US" sz="2400">
              <a:solidFill>
                <a:schemeClr val="accent1"/>
              </a:solidFill>
            </a:endParaRPr>
          </a:p>
        </p:txBody>
      </p:sp>
      <p:sp>
        <p:nvSpPr>
          <p:cNvPr id="109590" name="Text Box 22">
            <a:extLst>
              <a:ext uri="{FF2B5EF4-FFF2-40B4-BE49-F238E27FC236}">
                <a16:creationId xmlns:a16="http://schemas.microsoft.com/office/drawing/2014/main" id="{C4347AB4-4D7C-F128-76F6-69FBEEB0D641}"/>
              </a:ext>
            </a:extLst>
          </p:cNvPr>
          <p:cNvSpPr txBox="1">
            <a:spLocks noChangeArrowheads="1"/>
          </p:cNvSpPr>
          <p:nvPr/>
        </p:nvSpPr>
        <p:spPr bwMode="auto">
          <a:xfrm>
            <a:off x="4191000" y="4191000"/>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Vision for</a:t>
            </a:r>
          </a:p>
          <a:p>
            <a:pPr>
              <a:spcBef>
                <a:spcPct val="0"/>
              </a:spcBef>
              <a:buFontTx/>
              <a:buNone/>
            </a:pPr>
            <a:r>
              <a:rPr lang="en-US" altLang="en-US" sz="1400"/>
              <a:t>Adult</a:t>
            </a:r>
          </a:p>
          <a:p>
            <a:pPr>
              <a:spcBef>
                <a:spcPct val="0"/>
              </a:spcBef>
              <a:buFontTx/>
              <a:buNone/>
            </a:pPr>
            <a:r>
              <a:rPr lang="en-US" altLang="en-US" sz="1400"/>
              <a:t>Living   </a:t>
            </a:r>
          </a:p>
          <a:p>
            <a:pPr>
              <a:spcBef>
                <a:spcPct val="0"/>
              </a:spcBef>
              <a:buFontTx/>
              <a:buNone/>
            </a:pPr>
            <a:r>
              <a:rPr lang="en-US" altLang="en-US" sz="1400"/>
              <a:t>     </a:t>
            </a:r>
            <a:endParaRPr lang="en-US" altLang="en-US" sz="2400">
              <a:solidFill>
                <a:schemeClr val="accent1"/>
              </a:solidFill>
            </a:endParaRPr>
          </a:p>
        </p:txBody>
      </p:sp>
      <p:sp>
        <p:nvSpPr>
          <p:cNvPr id="109591" name="Text Box 23">
            <a:extLst>
              <a:ext uri="{FF2B5EF4-FFF2-40B4-BE49-F238E27FC236}">
                <a16:creationId xmlns:a16="http://schemas.microsoft.com/office/drawing/2014/main" id="{D66DDF16-4BD2-A4CF-6EB7-E26B1E8B05AB}"/>
              </a:ext>
            </a:extLst>
          </p:cNvPr>
          <p:cNvSpPr txBox="1">
            <a:spLocks noChangeArrowheads="1"/>
          </p:cNvSpPr>
          <p:nvPr/>
        </p:nvSpPr>
        <p:spPr bwMode="auto">
          <a:xfrm>
            <a:off x="2743200" y="5410200"/>
            <a:ext cx="13604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lgn="ctr">
              <a:spcBef>
                <a:spcPct val="0"/>
              </a:spcBef>
              <a:buFontTx/>
              <a:buNone/>
            </a:pPr>
            <a:r>
              <a:rPr lang="en-US" altLang="en-US" sz="1400"/>
              <a:t>Vision for</a:t>
            </a:r>
          </a:p>
          <a:p>
            <a:pPr algn="ctr">
              <a:spcBef>
                <a:spcPct val="0"/>
              </a:spcBef>
              <a:buFontTx/>
              <a:buNone/>
            </a:pPr>
            <a:r>
              <a:rPr lang="en-US" altLang="en-US" sz="1400"/>
              <a:t>Postsecondary</a:t>
            </a:r>
          </a:p>
          <a:p>
            <a:pPr algn="ctr">
              <a:spcBef>
                <a:spcPct val="0"/>
              </a:spcBef>
              <a:buFontTx/>
              <a:buNone/>
            </a:pPr>
            <a:r>
              <a:rPr lang="en-US" altLang="en-US" sz="1400"/>
              <a:t>Education</a:t>
            </a:r>
          </a:p>
          <a:p>
            <a:pPr algn="ctr">
              <a:spcBef>
                <a:spcPct val="0"/>
              </a:spcBef>
              <a:buFontTx/>
              <a:buNone/>
            </a:pPr>
            <a:endParaRPr lang="en-US" altLang="en-US" sz="2400"/>
          </a:p>
        </p:txBody>
      </p:sp>
      <p:sp>
        <p:nvSpPr>
          <p:cNvPr id="109592" name="Text Box 24">
            <a:extLst>
              <a:ext uri="{FF2B5EF4-FFF2-40B4-BE49-F238E27FC236}">
                <a16:creationId xmlns:a16="http://schemas.microsoft.com/office/drawing/2014/main" id="{88884F4E-7D4D-736E-2997-6AC361C4D2A3}"/>
              </a:ext>
            </a:extLst>
          </p:cNvPr>
          <p:cNvSpPr txBox="1">
            <a:spLocks noChangeArrowheads="1"/>
          </p:cNvSpPr>
          <p:nvPr/>
        </p:nvSpPr>
        <p:spPr bwMode="auto">
          <a:xfrm>
            <a:off x="4191000" y="2667000"/>
            <a:ext cx="9556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Course of</a:t>
            </a:r>
          </a:p>
          <a:p>
            <a:pPr>
              <a:spcBef>
                <a:spcPct val="0"/>
              </a:spcBef>
              <a:buFontTx/>
              <a:buNone/>
            </a:pPr>
            <a:r>
              <a:rPr lang="en-US" altLang="en-US" sz="1400"/>
              <a:t>Study</a:t>
            </a:r>
          </a:p>
          <a:p>
            <a:pPr>
              <a:spcBef>
                <a:spcPct val="0"/>
              </a:spcBef>
              <a:buFontTx/>
              <a:buNone/>
            </a:pPr>
            <a:endParaRPr lang="en-US" altLang="en-US" sz="2400"/>
          </a:p>
        </p:txBody>
      </p:sp>
      <p:sp>
        <p:nvSpPr>
          <p:cNvPr id="109593" name="Text Box 25">
            <a:extLst>
              <a:ext uri="{FF2B5EF4-FFF2-40B4-BE49-F238E27FC236}">
                <a16:creationId xmlns:a16="http://schemas.microsoft.com/office/drawing/2014/main" id="{845D833E-CA51-246E-4B86-7A5A73E372F9}"/>
              </a:ext>
            </a:extLst>
          </p:cNvPr>
          <p:cNvSpPr txBox="1">
            <a:spLocks noChangeArrowheads="1"/>
          </p:cNvSpPr>
          <p:nvPr/>
        </p:nvSpPr>
        <p:spPr bwMode="auto">
          <a:xfrm>
            <a:off x="5562600" y="25146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Connecting with</a:t>
            </a:r>
          </a:p>
          <a:p>
            <a:pPr>
              <a:spcBef>
                <a:spcPct val="0"/>
              </a:spcBef>
              <a:buFontTx/>
              <a:buNone/>
            </a:pPr>
            <a:r>
              <a:rPr lang="en-US" altLang="en-US" sz="1400"/>
              <a:t>Adult Support</a:t>
            </a:r>
          </a:p>
          <a:p>
            <a:pPr>
              <a:spcBef>
                <a:spcPct val="0"/>
              </a:spcBef>
              <a:buFontTx/>
              <a:buNone/>
            </a:pPr>
            <a:r>
              <a:rPr lang="en-US" altLang="en-US" sz="1400"/>
              <a:t>Services  </a:t>
            </a:r>
            <a:endParaRPr lang="en-US" altLang="en-US" sz="2400"/>
          </a:p>
        </p:txBody>
      </p:sp>
      <p:sp>
        <p:nvSpPr>
          <p:cNvPr id="109594" name="Text Box 26">
            <a:extLst>
              <a:ext uri="{FF2B5EF4-FFF2-40B4-BE49-F238E27FC236}">
                <a16:creationId xmlns:a16="http://schemas.microsoft.com/office/drawing/2014/main" id="{57D67C75-742D-7D01-0DF5-93701E192CC6}"/>
              </a:ext>
            </a:extLst>
          </p:cNvPr>
          <p:cNvSpPr txBox="1">
            <a:spLocks noChangeArrowheads="1"/>
          </p:cNvSpPr>
          <p:nvPr/>
        </p:nvSpPr>
        <p:spPr bwMode="auto">
          <a:xfrm>
            <a:off x="7010400" y="2667000"/>
            <a:ext cx="12954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Summary of</a:t>
            </a:r>
          </a:p>
          <a:p>
            <a:pPr>
              <a:spcBef>
                <a:spcPct val="0"/>
              </a:spcBef>
              <a:buFontTx/>
              <a:buNone/>
            </a:pPr>
            <a:r>
              <a:rPr lang="en-US" altLang="en-US" sz="1400"/>
              <a:t>Performance</a:t>
            </a:r>
          </a:p>
          <a:p>
            <a:pPr>
              <a:spcBef>
                <a:spcPct val="0"/>
              </a:spcBef>
              <a:buFontTx/>
              <a:buNone/>
            </a:pPr>
            <a:endParaRPr lang="en-US" altLang="en-US" sz="1400"/>
          </a:p>
          <a:p>
            <a:pPr>
              <a:spcBef>
                <a:spcPct val="0"/>
              </a:spcBef>
              <a:buFontTx/>
              <a:buNone/>
            </a:pPr>
            <a:endParaRPr lang="en-US" altLang="en-US" sz="1400"/>
          </a:p>
          <a:p>
            <a:pPr>
              <a:spcBef>
                <a:spcPct val="0"/>
              </a:spcBef>
              <a:buFontTx/>
              <a:buNone/>
            </a:pPr>
            <a:endParaRPr lang="en-US" altLang="en-US" sz="2400"/>
          </a:p>
        </p:txBody>
      </p:sp>
      <p:pic>
        <p:nvPicPr>
          <p:cNvPr id="109595" name="Picture 27">
            <a:extLst>
              <a:ext uri="{FF2B5EF4-FFF2-40B4-BE49-F238E27FC236}">
                <a16:creationId xmlns:a16="http://schemas.microsoft.com/office/drawing/2014/main" id="{F61F6F96-BAA8-9921-FB74-13E850435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96" name="Text Box 28">
            <a:extLst>
              <a:ext uri="{FF2B5EF4-FFF2-40B4-BE49-F238E27FC236}">
                <a16:creationId xmlns:a16="http://schemas.microsoft.com/office/drawing/2014/main" id="{3302B8D2-AAB0-56F8-1F3B-123D5B823665}"/>
              </a:ext>
            </a:extLst>
          </p:cNvPr>
          <p:cNvSpPr txBox="1">
            <a:spLocks noChangeArrowheads="1"/>
          </p:cNvSpPr>
          <p:nvPr/>
        </p:nvSpPr>
        <p:spPr bwMode="auto">
          <a:xfrm>
            <a:off x="1981200" y="1271588"/>
            <a:ext cx="320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a:t>What’s Next?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5">
            <a:extLst>
              <a:ext uri="{FF2B5EF4-FFF2-40B4-BE49-F238E27FC236}">
                <a16:creationId xmlns:a16="http://schemas.microsoft.com/office/drawing/2014/main" id="{4257B0EB-0A3E-06A9-9CF9-350F906D8C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E966812A-4325-4A43-97EF-514A49634B18}" type="slidenum">
              <a:rPr lang="en-US" altLang="en-US" sz="1400"/>
              <a:pPr>
                <a:spcBef>
                  <a:spcPct val="0"/>
                </a:spcBef>
                <a:buFontTx/>
                <a:buNone/>
              </a:pPr>
              <a:t>4</a:t>
            </a:fld>
            <a:endParaRPr lang="en-US" altLang="en-US" sz="1400"/>
          </a:p>
        </p:txBody>
      </p:sp>
      <p:sp>
        <p:nvSpPr>
          <p:cNvPr id="25602" name="Rectangle 2">
            <a:extLst>
              <a:ext uri="{FF2B5EF4-FFF2-40B4-BE49-F238E27FC236}">
                <a16:creationId xmlns:a16="http://schemas.microsoft.com/office/drawing/2014/main" id="{C58BD180-72F9-BEF1-A6AE-8CF7AEF1E1A4}"/>
              </a:ext>
            </a:extLst>
          </p:cNvPr>
          <p:cNvSpPr>
            <a:spLocks noGrp="1" noChangeArrowheads="1"/>
          </p:cNvSpPr>
          <p:nvPr>
            <p:ph type="title"/>
          </p:nvPr>
        </p:nvSpPr>
        <p:spPr bwMode="auto">
          <a:xfrm>
            <a:off x="609600" y="129540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Throughout the lessons, </a:t>
            </a:r>
          </a:p>
        </p:txBody>
      </p:sp>
      <p:sp>
        <p:nvSpPr>
          <p:cNvPr id="25603" name="Rectangle 3">
            <a:extLst>
              <a:ext uri="{FF2B5EF4-FFF2-40B4-BE49-F238E27FC236}">
                <a16:creationId xmlns:a16="http://schemas.microsoft.com/office/drawing/2014/main" id="{5349BFA3-11FD-A5E4-076D-58F355A97917}"/>
              </a:ext>
            </a:extLst>
          </p:cNvPr>
          <p:cNvSpPr>
            <a:spLocks noGrp="1" noChangeArrowheads="1"/>
          </p:cNvSpPr>
          <p:nvPr>
            <p:ph type="body" idx="1"/>
          </p:nvPr>
        </p:nvSpPr>
        <p:spPr>
          <a:xfrm>
            <a:off x="609600" y="2286000"/>
            <a:ext cx="7772400" cy="4114800"/>
          </a:xfrm>
        </p:spPr>
        <p:txBody>
          <a:bodyPr/>
          <a:lstStyle/>
          <a:p>
            <a:pPr eaLnBrk="1" hangingPunct="1"/>
            <a:r>
              <a:rPr lang="en-US" altLang="en-US"/>
              <a:t>you will learn a lot about yourself…your preferences, interests, strengths, and needs for what you will do after graduation.</a:t>
            </a:r>
          </a:p>
          <a:p>
            <a:pPr eaLnBrk="1" hangingPunct="1"/>
            <a:r>
              <a:rPr lang="en-US" altLang="en-US"/>
              <a:t>you will be talking with your family and other people about very personal things that relate to how you will live your life after graduation.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5">
            <a:extLst>
              <a:ext uri="{FF2B5EF4-FFF2-40B4-BE49-F238E27FC236}">
                <a16:creationId xmlns:a16="http://schemas.microsoft.com/office/drawing/2014/main" id="{638BD210-7370-7FD8-E0EF-18AA8FAF16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F5A8224B-D0EA-D94C-A73E-F71E55E6C50E}" type="slidenum">
              <a:rPr lang="en-US" altLang="en-US" sz="1400"/>
              <a:pPr>
                <a:spcBef>
                  <a:spcPct val="0"/>
                </a:spcBef>
                <a:buFontTx/>
                <a:buNone/>
              </a:pPr>
              <a:t>5</a:t>
            </a:fld>
            <a:endParaRPr lang="en-US" altLang="en-US" sz="1400"/>
          </a:p>
        </p:txBody>
      </p:sp>
      <p:sp>
        <p:nvSpPr>
          <p:cNvPr id="27650" name="Rectangle 2">
            <a:extLst>
              <a:ext uri="{FF2B5EF4-FFF2-40B4-BE49-F238E27FC236}">
                <a16:creationId xmlns:a16="http://schemas.microsoft.com/office/drawing/2014/main" id="{73684643-88B1-C728-1390-0DE965E2C4BF}"/>
              </a:ext>
            </a:extLst>
          </p:cNvPr>
          <p:cNvSpPr>
            <a:spLocks noGrp="1" noChangeArrowheads="1"/>
          </p:cNvSpPr>
          <p:nvPr>
            <p:ph type="title"/>
          </p:nvPr>
        </p:nvSpPr>
        <p:spPr bwMode="auto">
          <a:xfrm>
            <a:off x="457200" y="11430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Confidentiality</a:t>
            </a:r>
          </a:p>
        </p:txBody>
      </p:sp>
      <p:sp>
        <p:nvSpPr>
          <p:cNvPr id="27651" name="Rectangle 3">
            <a:extLst>
              <a:ext uri="{FF2B5EF4-FFF2-40B4-BE49-F238E27FC236}">
                <a16:creationId xmlns:a16="http://schemas.microsoft.com/office/drawing/2014/main" id="{C2EB7472-63CB-84E2-9EFB-FF22340C4654}"/>
              </a:ext>
            </a:extLst>
          </p:cNvPr>
          <p:cNvSpPr>
            <a:spLocks noGrp="1" noChangeArrowheads="1"/>
          </p:cNvSpPr>
          <p:nvPr>
            <p:ph type="body" idx="1"/>
          </p:nvPr>
        </p:nvSpPr>
        <p:spPr/>
        <p:txBody>
          <a:bodyPr/>
          <a:lstStyle/>
          <a:p>
            <a:pPr eaLnBrk="1" hangingPunct="1"/>
            <a:r>
              <a:rPr lang="en-US" altLang="en-US" sz="2800"/>
              <a:t>Together with your family and teachers, you will be compiling information that is personal and private. This means you do not have to reveal or discuss this information with anyone else, unless you want to.</a:t>
            </a:r>
          </a:p>
          <a:p>
            <a:pPr eaLnBrk="1" hangingPunct="1"/>
            <a:r>
              <a:rPr lang="en-US" altLang="en-US" sz="2800"/>
              <a:t>However, there are times that it will be important to reveal certain information about yourself so that you can get help if you need it for a job or further education after graduation.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6">
            <a:extLst>
              <a:ext uri="{FF2B5EF4-FFF2-40B4-BE49-F238E27FC236}">
                <a16:creationId xmlns:a16="http://schemas.microsoft.com/office/drawing/2014/main" id="{F0BFC52B-7055-07DB-B25E-1B93F59325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09DBE468-7A8A-724F-86AA-1D02050D97B3}" type="slidenum">
              <a:rPr lang="en-US" altLang="en-US" sz="1400"/>
              <a:pPr>
                <a:spcBef>
                  <a:spcPct val="0"/>
                </a:spcBef>
                <a:buFontTx/>
                <a:buNone/>
              </a:pPr>
              <a:t>6</a:t>
            </a:fld>
            <a:endParaRPr lang="en-US" altLang="en-US" sz="1400"/>
          </a:p>
        </p:txBody>
      </p:sp>
      <p:sp>
        <p:nvSpPr>
          <p:cNvPr id="29698" name="Rectangle 2">
            <a:extLst>
              <a:ext uri="{FF2B5EF4-FFF2-40B4-BE49-F238E27FC236}">
                <a16:creationId xmlns:a16="http://schemas.microsoft.com/office/drawing/2014/main" id="{9270C3CE-6DEF-DBF2-A53E-6BB581A2CAB8}"/>
              </a:ext>
            </a:extLst>
          </p:cNvPr>
          <p:cNvSpPr>
            <a:spLocks noGrp="1" noChangeArrowheads="1"/>
          </p:cNvSpPr>
          <p:nvPr>
            <p:ph type="title"/>
          </p:nvPr>
        </p:nvSpPr>
        <p:spPr bwMode="auto">
          <a:xfrm>
            <a:off x="381000" y="114300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Confidentiality</a:t>
            </a:r>
          </a:p>
        </p:txBody>
      </p:sp>
      <p:sp>
        <p:nvSpPr>
          <p:cNvPr id="29699" name="Rectangle 3">
            <a:extLst>
              <a:ext uri="{FF2B5EF4-FFF2-40B4-BE49-F238E27FC236}">
                <a16:creationId xmlns:a16="http://schemas.microsoft.com/office/drawing/2014/main" id="{5A11FED7-1A34-74A2-FACA-DBE6C0DFDD1A}"/>
              </a:ext>
            </a:extLst>
          </p:cNvPr>
          <p:cNvSpPr>
            <a:spLocks noGrp="1" noChangeArrowheads="1"/>
          </p:cNvSpPr>
          <p:nvPr>
            <p:ph type="body" sz="half" idx="1"/>
          </p:nvPr>
        </p:nvSpPr>
        <p:spPr>
          <a:xfrm>
            <a:off x="457200" y="2895600"/>
            <a:ext cx="3810000" cy="3733800"/>
          </a:xfrm>
        </p:spPr>
        <p:txBody>
          <a:bodyPr/>
          <a:lstStyle/>
          <a:p>
            <a:pPr eaLnBrk="1" hangingPunct="1">
              <a:buFontTx/>
              <a:buNone/>
            </a:pPr>
            <a:r>
              <a:rPr lang="en-US" altLang="en-US" sz="2400" b="1"/>
              <a:t>FERPA</a:t>
            </a:r>
            <a:r>
              <a:rPr lang="en-US" altLang="en-US" sz="2400"/>
              <a:t>: Family Educational Rights and Privacy Act. This act keeps your </a:t>
            </a:r>
            <a:r>
              <a:rPr lang="en-US" altLang="en-US" sz="2400" b="1" i="1"/>
              <a:t>educational</a:t>
            </a:r>
            <a:r>
              <a:rPr lang="en-US" altLang="en-US" sz="2400"/>
              <a:t> records and information out of the hands of people who should not have them.</a:t>
            </a:r>
            <a:endParaRPr lang="en-US" altLang="en-US"/>
          </a:p>
        </p:txBody>
      </p:sp>
      <p:sp>
        <p:nvSpPr>
          <p:cNvPr id="29700" name="Rectangle 4">
            <a:extLst>
              <a:ext uri="{FF2B5EF4-FFF2-40B4-BE49-F238E27FC236}">
                <a16:creationId xmlns:a16="http://schemas.microsoft.com/office/drawing/2014/main" id="{72CD26EB-787A-E497-C404-4DE9A0A5D11C}"/>
              </a:ext>
            </a:extLst>
          </p:cNvPr>
          <p:cNvSpPr>
            <a:spLocks noGrp="1" noChangeArrowheads="1"/>
          </p:cNvSpPr>
          <p:nvPr>
            <p:ph type="body" sz="half" idx="2"/>
          </p:nvPr>
        </p:nvSpPr>
        <p:spPr>
          <a:xfrm>
            <a:off x="4648200" y="2895600"/>
            <a:ext cx="3810000" cy="3733800"/>
          </a:xfrm>
        </p:spPr>
        <p:txBody>
          <a:bodyPr/>
          <a:lstStyle/>
          <a:p>
            <a:pPr eaLnBrk="1" hangingPunct="1">
              <a:buFontTx/>
              <a:buNone/>
            </a:pPr>
            <a:r>
              <a:rPr lang="en-US" altLang="en-US" sz="2400" b="1"/>
              <a:t>HIPAA</a:t>
            </a:r>
            <a:r>
              <a:rPr lang="en-US" altLang="en-US" sz="2400"/>
              <a:t>: Health Insurance Portability and Accountability  Act. This act keeps your personal </a:t>
            </a:r>
            <a:r>
              <a:rPr lang="en-US" altLang="en-US" sz="2400" b="1" i="1"/>
              <a:t>health and medical</a:t>
            </a:r>
            <a:r>
              <a:rPr lang="en-US" altLang="en-US" sz="2400"/>
              <a:t> information out of the hands of people who should not have it.</a:t>
            </a:r>
          </a:p>
        </p:txBody>
      </p:sp>
      <p:sp>
        <p:nvSpPr>
          <p:cNvPr id="29701" name="Text Box 5">
            <a:extLst>
              <a:ext uri="{FF2B5EF4-FFF2-40B4-BE49-F238E27FC236}">
                <a16:creationId xmlns:a16="http://schemas.microsoft.com/office/drawing/2014/main" id="{D6060778-AC8D-C3FF-655F-3AF0F487EB1E}"/>
              </a:ext>
            </a:extLst>
          </p:cNvPr>
          <p:cNvSpPr txBox="1">
            <a:spLocks noChangeArrowheads="1"/>
          </p:cNvSpPr>
          <p:nvPr/>
        </p:nvSpPr>
        <p:spPr bwMode="auto">
          <a:xfrm>
            <a:off x="1066800" y="1905000"/>
            <a:ext cx="6318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2400"/>
              <a:t>These laws help ensure that your educational</a:t>
            </a:r>
          </a:p>
          <a:p>
            <a:pPr>
              <a:spcBef>
                <a:spcPct val="0"/>
              </a:spcBef>
              <a:buFontTx/>
              <a:buNone/>
            </a:pPr>
            <a:r>
              <a:rPr lang="en-US" altLang="en-US" sz="2400"/>
              <a:t>and medical information remains confidential.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a:extLst>
              <a:ext uri="{FF2B5EF4-FFF2-40B4-BE49-F238E27FC236}">
                <a16:creationId xmlns:a16="http://schemas.microsoft.com/office/drawing/2014/main" id="{44CC572B-E4D7-F353-3681-F35168A379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A3E6FFB3-8792-464B-8439-31D4111A33C5}" type="slidenum">
              <a:rPr lang="en-US" altLang="en-US" sz="1400"/>
              <a:pPr>
                <a:spcBef>
                  <a:spcPct val="0"/>
                </a:spcBef>
                <a:buFontTx/>
                <a:buNone/>
              </a:pPr>
              <a:t>7</a:t>
            </a:fld>
            <a:endParaRPr lang="en-US" altLang="en-US" sz="1400"/>
          </a:p>
        </p:txBody>
      </p:sp>
      <p:sp>
        <p:nvSpPr>
          <p:cNvPr id="31746" name="Oval 2">
            <a:extLst>
              <a:ext uri="{FF2B5EF4-FFF2-40B4-BE49-F238E27FC236}">
                <a16:creationId xmlns:a16="http://schemas.microsoft.com/office/drawing/2014/main" id="{D6F9BA37-924C-8537-FAEA-5EB7427D6036}"/>
              </a:ext>
            </a:extLst>
          </p:cNvPr>
          <p:cNvSpPr>
            <a:spLocks noChangeArrowheads="1"/>
          </p:cNvSpPr>
          <p:nvPr/>
        </p:nvSpPr>
        <p:spPr bwMode="auto">
          <a:xfrm>
            <a:off x="2438400" y="3733800"/>
            <a:ext cx="2057400" cy="2057400"/>
          </a:xfrm>
          <a:prstGeom prst="ellipse">
            <a:avLst/>
          </a:prstGeom>
          <a:noFill/>
          <a:ln w="28575">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47" name="AutoShape 3">
            <a:extLst>
              <a:ext uri="{FF2B5EF4-FFF2-40B4-BE49-F238E27FC236}">
                <a16:creationId xmlns:a16="http://schemas.microsoft.com/office/drawing/2014/main" id="{16BBCA61-A77F-40B9-3CFD-A3A9534D7F0C}"/>
              </a:ext>
            </a:extLst>
          </p:cNvPr>
          <p:cNvSpPr>
            <a:spLocks noChangeArrowheads="1"/>
          </p:cNvSpPr>
          <p:nvPr/>
        </p:nvSpPr>
        <p:spPr bwMode="auto">
          <a:xfrm>
            <a:off x="1524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48" name="AutoShape 4">
            <a:extLst>
              <a:ext uri="{FF2B5EF4-FFF2-40B4-BE49-F238E27FC236}">
                <a16:creationId xmlns:a16="http://schemas.microsoft.com/office/drawing/2014/main" id="{F078A083-68D4-7B4D-115C-52BD13028EE2}"/>
              </a:ext>
            </a:extLst>
          </p:cNvPr>
          <p:cNvSpPr>
            <a:spLocks noChangeArrowheads="1"/>
          </p:cNvSpPr>
          <p:nvPr/>
        </p:nvSpPr>
        <p:spPr bwMode="auto">
          <a:xfrm>
            <a:off x="16002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49" name="AutoShape 5">
            <a:extLst>
              <a:ext uri="{FF2B5EF4-FFF2-40B4-BE49-F238E27FC236}">
                <a16:creationId xmlns:a16="http://schemas.microsoft.com/office/drawing/2014/main" id="{856B3812-8359-766D-1E26-747099BA5D5A}"/>
              </a:ext>
            </a:extLst>
          </p:cNvPr>
          <p:cNvSpPr>
            <a:spLocks noChangeArrowheads="1"/>
          </p:cNvSpPr>
          <p:nvPr/>
        </p:nvSpPr>
        <p:spPr bwMode="auto">
          <a:xfrm>
            <a:off x="2743200" y="5334000"/>
            <a:ext cx="1371600" cy="914400"/>
          </a:xfrm>
          <a:prstGeom prst="roundRect">
            <a:avLst>
              <a:gd name="adj" fmla="val 16667"/>
            </a:avLst>
          </a:prstGeom>
          <a:solidFill>
            <a:schemeClr val="accent1">
              <a:alpha val="96861"/>
            </a:schemeClr>
          </a:solidFill>
          <a:ln w="76200">
            <a:solidFill>
              <a:srgbClr val="AC1438"/>
            </a:solidFill>
            <a:round/>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50" name="AutoShape 6">
            <a:extLst>
              <a:ext uri="{FF2B5EF4-FFF2-40B4-BE49-F238E27FC236}">
                <a16:creationId xmlns:a16="http://schemas.microsoft.com/office/drawing/2014/main" id="{4AA5B67E-AB2B-4656-3364-1C74A7DCE07B}"/>
              </a:ext>
            </a:extLst>
          </p:cNvPr>
          <p:cNvSpPr>
            <a:spLocks noChangeArrowheads="1"/>
          </p:cNvSpPr>
          <p:nvPr/>
        </p:nvSpPr>
        <p:spPr bwMode="auto">
          <a:xfrm>
            <a:off x="1600200" y="4114800"/>
            <a:ext cx="1219200" cy="914400"/>
          </a:xfrm>
          <a:prstGeom prst="roundRect">
            <a:avLst>
              <a:gd name="adj" fmla="val 16667"/>
            </a:avLst>
          </a:prstGeom>
          <a:solidFill>
            <a:schemeClr val="accent1">
              <a:alpha val="96861"/>
            </a:schemeClr>
          </a:solidFill>
          <a:ln w="76200">
            <a:solidFill>
              <a:srgbClr val="AC1438"/>
            </a:solidFill>
            <a:round/>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51" name="AutoShape 7">
            <a:extLst>
              <a:ext uri="{FF2B5EF4-FFF2-40B4-BE49-F238E27FC236}">
                <a16:creationId xmlns:a16="http://schemas.microsoft.com/office/drawing/2014/main" id="{E20F7F15-6ED3-735D-0602-F455986CA687}"/>
              </a:ext>
            </a:extLst>
          </p:cNvPr>
          <p:cNvSpPr>
            <a:spLocks noChangeArrowheads="1"/>
          </p:cNvSpPr>
          <p:nvPr/>
        </p:nvSpPr>
        <p:spPr bwMode="auto">
          <a:xfrm>
            <a:off x="4038600" y="4114800"/>
            <a:ext cx="1219200" cy="914400"/>
          </a:xfrm>
          <a:prstGeom prst="roundRect">
            <a:avLst>
              <a:gd name="adj" fmla="val 16667"/>
            </a:avLst>
          </a:prstGeom>
          <a:solidFill>
            <a:schemeClr val="accent1">
              <a:alpha val="96861"/>
            </a:schemeClr>
          </a:solidFill>
          <a:ln w="76200">
            <a:solidFill>
              <a:srgbClr val="AC1438"/>
            </a:solidFill>
            <a:round/>
            <a:headEnd/>
            <a:tailEnd/>
          </a:ln>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52" name="AutoShape 8">
            <a:extLst>
              <a:ext uri="{FF2B5EF4-FFF2-40B4-BE49-F238E27FC236}">
                <a16:creationId xmlns:a16="http://schemas.microsoft.com/office/drawing/2014/main" id="{FA68D43D-44A9-FE9D-931A-FBE5380DFC09}"/>
              </a:ext>
            </a:extLst>
          </p:cNvPr>
          <p:cNvSpPr>
            <a:spLocks noChangeArrowheads="1"/>
          </p:cNvSpPr>
          <p:nvPr/>
        </p:nvSpPr>
        <p:spPr bwMode="auto">
          <a:xfrm>
            <a:off x="40386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53" name="AutoShape 9">
            <a:extLst>
              <a:ext uri="{FF2B5EF4-FFF2-40B4-BE49-F238E27FC236}">
                <a16:creationId xmlns:a16="http://schemas.microsoft.com/office/drawing/2014/main" id="{08D455D9-2B0C-9067-C396-5E06F9165D1C}"/>
              </a:ext>
            </a:extLst>
          </p:cNvPr>
          <p:cNvSpPr>
            <a:spLocks noChangeArrowheads="1"/>
          </p:cNvSpPr>
          <p:nvPr/>
        </p:nvSpPr>
        <p:spPr bwMode="auto">
          <a:xfrm>
            <a:off x="55626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54" name="AutoShape 10">
            <a:extLst>
              <a:ext uri="{FF2B5EF4-FFF2-40B4-BE49-F238E27FC236}">
                <a16:creationId xmlns:a16="http://schemas.microsoft.com/office/drawing/2014/main" id="{E460F63A-64F1-50A5-E022-8A5CFD5C769A}"/>
              </a:ext>
            </a:extLst>
          </p:cNvPr>
          <p:cNvSpPr>
            <a:spLocks noChangeArrowheads="1"/>
          </p:cNvSpPr>
          <p:nvPr/>
        </p:nvSpPr>
        <p:spPr bwMode="auto">
          <a:xfrm>
            <a:off x="7010400" y="2514600"/>
            <a:ext cx="1219200" cy="914400"/>
          </a:xfrm>
          <a:prstGeom prst="roundRect">
            <a:avLst>
              <a:gd name="adj" fmla="val 16667"/>
            </a:avLst>
          </a:prstGeom>
          <a:noFill/>
          <a:ln w="76200">
            <a:solidFill>
              <a:srgbClr val="AC143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p:txBody>
      </p:sp>
      <p:sp>
        <p:nvSpPr>
          <p:cNvPr id="31755" name="Line 11">
            <a:extLst>
              <a:ext uri="{FF2B5EF4-FFF2-40B4-BE49-F238E27FC236}">
                <a16:creationId xmlns:a16="http://schemas.microsoft.com/office/drawing/2014/main" id="{8BA0CF64-FA71-E1D3-C5B6-86962E08A83F}"/>
              </a:ext>
            </a:extLst>
          </p:cNvPr>
          <p:cNvSpPr>
            <a:spLocks noChangeShapeType="1"/>
          </p:cNvSpPr>
          <p:nvPr/>
        </p:nvSpPr>
        <p:spPr bwMode="auto">
          <a:xfrm flipV="1">
            <a:off x="7620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6" name="Line 12">
            <a:extLst>
              <a:ext uri="{FF2B5EF4-FFF2-40B4-BE49-F238E27FC236}">
                <a16:creationId xmlns:a16="http://schemas.microsoft.com/office/drawing/2014/main" id="{B332E6C8-6A9C-2155-CBD8-ADB7FE736285}"/>
              </a:ext>
            </a:extLst>
          </p:cNvPr>
          <p:cNvSpPr>
            <a:spLocks noChangeShapeType="1"/>
          </p:cNvSpPr>
          <p:nvPr/>
        </p:nvSpPr>
        <p:spPr bwMode="auto">
          <a:xfrm flipV="1">
            <a:off x="22098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7" name="Line 13">
            <a:extLst>
              <a:ext uri="{FF2B5EF4-FFF2-40B4-BE49-F238E27FC236}">
                <a16:creationId xmlns:a16="http://schemas.microsoft.com/office/drawing/2014/main" id="{B2ED40CA-F1A9-741B-6F0D-78DF203C8B71}"/>
              </a:ext>
            </a:extLst>
          </p:cNvPr>
          <p:cNvSpPr>
            <a:spLocks noChangeShapeType="1"/>
          </p:cNvSpPr>
          <p:nvPr/>
        </p:nvSpPr>
        <p:spPr bwMode="auto">
          <a:xfrm flipV="1">
            <a:off x="46482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8" name="Line 14">
            <a:extLst>
              <a:ext uri="{FF2B5EF4-FFF2-40B4-BE49-F238E27FC236}">
                <a16:creationId xmlns:a16="http://schemas.microsoft.com/office/drawing/2014/main" id="{0D6E8823-A64E-3A09-A688-1432D26C6680}"/>
              </a:ext>
            </a:extLst>
          </p:cNvPr>
          <p:cNvSpPr>
            <a:spLocks noChangeShapeType="1"/>
          </p:cNvSpPr>
          <p:nvPr/>
        </p:nvSpPr>
        <p:spPr bwMode="auto">
          <a:xfrm flipV="1">
            <a:off x="61722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9" name="Line 15">
            <a:extLst>
              <a:ext uri="{FF2B5EF4-FFF2-40B4-BE49-F238E27FC236}">
                <a16:creationId xmlns:a16="http://schemas.microsoft.com/office/drawing/2014/main" id="{08EA055B-E588-ABCF-8647-F5FE065A455A}"/>
              </a:ext>
            </a:extLst>
          </p:cNvPr>
          <p:cNvSpPr>
            <a:spLocks noChangeShapeType="1"/>
          </p:cNvSpPr>
          <p:nvPr/>
        </p:nvSpPr>
        <p:spPr bwMode="auto">
          <a:xfrm flipV="1">
            <a:off x="7620000" y="2133600"/>
            <a:ext cx="0" cy="3810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0" name="Line 16">
            <a:extLst>
              <a:ext uri="{FF2B5EF4-FFF2-40B4-BE49-F238E27FC236}">
                <a16:creationId xmlns:a16="http://schemas.microsoft.com/office/drawing/2014/main" id="{2DE7226D-86A6-9141-BF09-82C4B6D551B4}"/>
              </a:ext>
            </a:extLst>
          </p:cNvPr>
          <p:cNvSpPr>
            <a:spLocks noChangeShapeType="1"/>
          </p:cNvSpPr>
          <p:nvPr/>
        </p:nvSpPr>
        <p:spPr bwMode="auto">
          <a:xfrm>
            <a:off x="762000" y="2133600"/>
            <a:ext cx="6858000" cy="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1" name="Line 17">
            <a:extLst>
              <a:ext uri="{FF2B5EF4-FFF2-40B4-BE49-F238E27FC236}">
                <a16:creationId xmlns:a16="http://schemas.microsoft.com/office/drawing/2014/main" id="{9F935A32-16A6-EE25-EBD3-42E4F85B1868}"/>
              </a:ext>
            </a:extLst>
          </p:cNvPr>
          <p:cNvSpPr>
            <a:spLocks noChangeShapeType="1"/>
          </p:cNvSpPr>
          <p:nvPr/>
        </p:nvSpPr>
        <p:spPr bwMode="auto">
          <a:xfrm>
            <a:off x="3429000" y="2133600"/>
            <a:ext cx="0" cy="1600200"/>
          </a:xfrm>
          <a:prstGeom prst="line">
            <a:avLst/>
          </a:prstGeom>
          <a:noFill/>
          <a:ln w="28575">
            <a:solidFill>
              <a:srgbClr val="AC14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2" name="Text Box 18">
            <a:extLst>
              <a:ext uri="{FF2B5EF4-FFF2-40B4-BE49-F238E27FC236}">
                <a16:creationId xmlns:a16="http://schemas.microsoft.com/office/drawing/2014/main" id="{649D34A7-6BF0-B9CC-4DD7-C11787BC63D8}"/>
              </a:ext>
            </a:extLst>
          </p:cNvPr>
          <p:cNvSpPr txBox="1">
            <a:spLocks noChangeArrowheads="1"/>
          </p:cNvSpPr>
          <p:nvPr/>
        </p:nvSpPr>
        <p:spPr bwMode="auto">
          <a:xfrm>
            <a:off x="228600" y="2590800"/>
            <a:ext cx="1219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r>
              <a:rPr lang="en-US" altLang="en-US" sz="1400"/>
              <a:t>Awareness</a:t>
            </a:r>
          </a:p>
        </p:txBody>
      </p:sp>
      <p:sp>
        <p:nvSpPr>
          <p:cNvPr id="31763" name="Text Box 19">
            <a:extLst>
              <a:ext uri="{FF2B5EF4-FFF2-40B4-BE49-F238E27FC236}">
                <a16:creationId xmlns:a16="http://schemas.microsoft.com/office/drawing/2014/main" id="{238ABA64-E1DC-981E-AD44-72829BB78E57}"/>
              </a:ext>
            </a:extLst>
          </p:cNvPr>
          <p:cNvSpPr txBox="1">
            <a:spLocks noChangeArrowheads="1"/>
          </p:cNvSpPr>
          <p:nvPr/>
        </p:nvSpPr>
        <p:spPr bwMode="auto">
          <a:xfrm>
            <a:off x="1676400" y="2362200"/>
            <a:ext cx="11826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dirty="0"/>
          </a:p>
          <a:p>
            <a:pPr>
              <a:spcBef>
                <a:spcPct val="0"/>
              </a:spcBef>
              <a:buFontTx/>
              <a:buNone/>
            </a:pPr>
            <a:r>
              <a:rPr lang="en-US" altLang="en-US" sz="1400" dirty="0"/>
              <a:t>Terms &amp;</a:t>
            </a:r>
          </a:p>
          <a:p>
            <a:pPr>
              <a:spcBef>
                <a:spcPct val="0"/>
              </a:spcBef>
              <a:buFontTx/>
              <a:buNone/>
            </a:pPr>
            <a:r>
              <a:rPr lang="en-US" altLang="en-US" sz="1400" dirty="0"/>
              <a:t>Concepts of </a:t>
            </a:r>
          </a:p>
          <a:p>
            <a:pPr>
              <a:spcBef>
                <a:spcPct val="0"/>
              </a:spcBef>
              <a:buFontTx/>
              <a:buNone/>
            </a:pPr>
            <a:r>
              <a:rPr lang="en-US" altLang="en-US" sz="1400" dirty="0"/>
              <a:t>Transition</a:t>
            </a:r>
          </a:p>
          <a:p>
            <a:pPr>
              <a:spcBef>
                <a:spcPct val="0"/>
              </a:spcBef>
              <a:buFontTx/>
              <a:buNone/>
            </a:pPr>
            <a:endParaRPr lang="en-US" altLang="en-US" sz="2400" dirty="0"/>
          </a:p>
        </p:txBody>
      </p:sp>
      <p:sp>
        <p:nvSpPr>
          <p:cNvPr id="31764" name="Text Box 20">
            <a:extLst>
              <a:ext uri="{FF2B5EF4-FFF2-40B4-BE49-F238E27FC236}">
                <a16:creationId xmlns:a16="http://schemas.microsoft.com/office/drawing/2014/main" id="{30D8E00A-09D6-3E5F-BCD2-E1EDE49841DE}"/>
              </a:ext>
            </a:extLst>
          </p:cNvPr>
          <p:cNvSpPr txBox="1">
            <a:spLocks noChangeArrowheads="1"/>
          </p:cNvSpPr>
          <p:nvPr/>
        </p:nvSpPr>
        <p:spPr bwMode="auto">
          <a:xfrm>
            <a:off x="2971800" y="4343400"/>
            <a:ext cx="965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Transition</a:t>
            </a:r>
          </a:p>
          <a:p>
            <a:pPr>
              <a:spcBef>
                <a:spcPct val="0"/>
              </a:spcBef>
              <a:buFontTx/>
              <a:buNone/>
            </a:pPr>
            <a:r>
              <a:rPr lang="en-US" altLang="en-US" sz="1400"/>
              <a:t>Goals</a:t>
            </a:r>
            <a:endParaRPr lang="en-US" altLang="en-US" sz="2400"/>
          </a:p>
        </p:txBody>
      </p:sp>
      <p:sp>
        <p:nvSpPr>
          <p:cNvPr id="31765" name="Text Box 21">
            <a:extLst>
              <a:ext uri="{FF2B5EF4-FFF2-40B4-BE49-F238E27FC236}">
                <a16:creationId xmlns:a16="http://schemas.microsoft.com/office/drawing/2014/main" id="{6FB349BB-0CC0-BED5-D10D-F3C9CCEBD5FD}"/>
              </a:ext>
            </a:extLst>
          </p:cNvPr>
          <p:cNvSpPr txBox="1">
            <a:spLocks noChangeArrowheads="1"/>
          </p:cNvSpPr>
          <p:nvPr/>
        </p:nvSpPr>
        <p:spPr bwMode="auto">
          <a:xfrm>
            <a:off x="1600200" y="4114800"/>
            <a:ext cx="11715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r>
              <a:rPr lang="en-US" altLang="en-US" sz="1400"/>
              <a:t>Vision for</a:t>
            </a:r>
          </a:p>
          <a:p>
            <a:pPr>
              <a:spcBef>
                <a:spcPct val="0"/>
              </a:spcBef>
              <a:buFontTx/>
              <a:buNone/>
            </a:pPr>
            <a:r>
              <a:rPr lang="en-US" altLang="en-US" sz="1400"/>
              <a:t>Employment</a:t>
            </a:r>
          </a:p>
          <a:p>
            <a:pPr>
              <a:spcBef>
                <a:spcPct val="0"/>
              </a:spcBef>
              <a:buFontTx/>
              <a:buNone/>
            </a:pPr>
            <a:r>
              <a:rPr lang="en-US" altLang="en-US" sz="1400"/>
              <a:t>      </a:t>
            </a:r>
            <a:endParaRPr lang="en-US" altLang="en-US" sz="2400">
              <a:solidFill>
                <a:schemeClr val="accent1"/>
              </a:solidFill>
            </a:endParaRPr>
          </a:p>
        </p:txBody>
      </p:sp>
      <p:sp>
        <p:nvSpPr>
          <p:cNvPr id="31766" name="Text Box 22">
            <a:extLst>
              <a:ext uri="{FF2B5EF4-FFF2-40B4-BE49-F238E27FC236}">
                <a16:creationId xmlns:a16="http://schemas.microsoft.com/office/drawing/2014/main" id="{8FDAED63-7BF0-A37D-E5FA-F178B6BC0466}"/>
              </a:ext>
            </a:extLst>
          </p:cNvPr>
          <p:cNvSpPr txBox="1">
            <a:spLocks noChangeArrowheads="1"/>
          </p:cNvSpPr>
          <p:nvPr/>
        </p:nvSpPr>
        <p:spPr bwMode="auto">
          <a:xfrm>
            <a:off x="4191000" y="4038600"/>
            <a:ext cx="92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r>
              <a:rPr lang="en-US" altLang="en-US" sz="1400"/>
              <a:t>Vision for</a:t>
            </a:r>
          </a:p>
          <a:p>
            <a:pPr>
              <a:spcBef>
                <a:spcPct val="0"/>
              </a:spcBef>
              <a:buFontTx/>
              <a:buNone/>
            </a:pPr>
            <a:r>
              <a:rPr lang="en-US" altLang="en-US" sz="1400"/>
              <a:t>Adult</a:t>
            </a:r>
          </a:p>
          <a:p>
            <a:pPr>
              <a:spcBef>
                <a:spcPct val="0"/>
              </a:spcBef>
              <a:buFontTx/>
              <a:buNone/>
            </a:pPr>
            <a:r>
              <a:rPr lang="en-US" altLang="en-US" sz="1400"/>
              <a:t>Living</a:t>
            </a:r>
          </a:p>
          <a:p>
            <a:pPr>
              <a:spcBef>
                <a:spcPct val="0"/>
              </a:spcBef>
              <a:buFontTx/>
              <a:buNone/>
            </a:pPr>
            <a:r>
              <a:rPr lang="en-US" altLang="en-US" sz="1400"/>
              <a:t>   </a:t>
            </a:r>
            <a:endParaRPr lang="en-US" altLang="en-US" sz="2400">
              <a:solidFill>
                <a:schemeClr val="accent1"/>
              </a:solidFill>
            </a:endParaRPr>
          </a:p>
        </p:txBody>
      </p:sp>
      <p:sp>
        <p:nvSpPr>
          <p:cNvPr id="31767" name="Text Box 23">
            <a:extLst>
              <a:ext uri="{FF2B5EF4-FFF2-40B4-BE49-F238E27FC236}">
                <a16:creationId xmlns:a16="http://schemas.microsoft.com/office/drawing/2014/main" id="{1145AF7E-EF0B-09ED-BEB5-EB3746BB7CE7}"/>
              </a:ext>
            </a:extLst>
          </p:cNvPr>
          <p:cNvSpPr txBox="1">
            <a:spLocks noChangeArrowheads="1"/>
          </p:cNvSpPr>
          <p:nvPr/>
        </p:nvSpPr>
        <p:spPr bwMode="auto">
          <a:xfrm>
            <a:off x="2743200" y="5181600"/>
            <a:ext cx="13604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r>
              <a:rPr lang="en-US" altLang="en-US" sz="1400"/>
              <a:t>Vision for</a:t>
            </a:r>
          </a:p>
          <a:p>
            <a:pPr>
              <a:spcBef>
                <a:spcPct val="0"/>
              </a:spcBef>
              <a:buFontTx/>
              <a:buNone/>
            </a:pPr>
            <a:r>
              <a:rPr lang="en-US" altLang="en-US" sz="1400"/>
              <a:t>Postsecondary</a:t>
            </a:r>
          </a:p>
          <a:p>
            <a:pPr>
              <a:spcBef>
                <a:spcPct val="0"/>
              </a:spcBef>
              <a:buFontTx/>
              <a:buNone/>
            </a:pPr>
            <a:r>
              <a:rPr lang="en-US" altLang="en-US" sz="1400"/>
              <a:t>Education</a:t>
            </a:r>
          </a:p>
          <a:p>
            <a:pPr>
              <a:spcBef>
                <a:spcPct val="0"/>
              </a:spcBef>
              <a:buFontTx/>
              <a:buNone/>
            </a:pPr>
            <a:endParaRPr lang="en-US" altLang="en-US" sz="2400"/>
          </a:p>
        </p:txBody>
      </p:sp>
      <p:sp>
        <p:nvSpPr>
          <p:cNvPr id="31768" name="Text Box 24">
            <a:extLst>
              <a:ext uri="{FF2B5EF4-FFF2-40B4-BE49-F238E27FC236}">
                <a16:creationId xmlns:a16="http://schemas.microsoft.com/office/drawing/2014/main" id="{B7B558B7-1AC6-A5FD-93D0-577015B132F9}"/>
              </a:ext>
            </a:extLst>
          </p:cNvPr>
          <p:cNvSpPr txBox="1">
            <a:spLocks noChangeArrowheads="1"/>
          </p:cNvSpPr>
          <p:nvPr/>
        </p:nvSpPr>
        <p:spPr bwMode="auto">
          <a:xfrm>
            <a:off x="4191000" y="2514600"/>
            <a:ext cx="9556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r>
              <a:rPr lang="en-US" altLang="en-US" sz="1400"/>
              <a:t>Course of</a:t>
            </a:r>
          </a:p>
          <a:p>
            <a:pPr>
              <a:spcBef>
                <a:spcPct val="0"/>
              </a:spcBef>
              <a:buFontTx/>
              <a:buNone/>
            </a:pPr>
            <a:r>
              <a:rPr lang="en-US" altLang="en-US" sz="1400"/>
              <a:t>Study</a:t>
            </a:r>
          </a:p>
          <a:p>
            <a:pPr>
              <a:spcBef>
                <a:spcPct val="0"/>
              </a:spcBef>
              <a:buFontTx/>
              <a:buNone/>
            </a:pPr>
            <a:endParaRPr lang="en-US" altLang="en-US" sz="2400"/>
          </a:p>
        </p:txBody>
      </p:sp>
      <p:sp>
        <p:nvSpPr>
          <p:cNvPr id="31769" name="Text Box 25">
            <a:extLst>
              <a:ext uri="{FF2B5EF4-FFF2-40B4-BE49-F238E27FC236}">
                <a16:creationId xmlns:a16="http://schemas.microsoft.com/office/drawing/2014/main" id="{A1496805-33BF-E5F7-F201-8293A48E353A}"/>
              </a:ext>
            </a:extLst>
          </p:cNvPr>
          <p:cNvSpPr txBox="1">
            <a:spLocks noChangeArrowheads="1"/>
          </p:cNvSpPr>
          <p:nvPr/>
        </p:nvSpPr>
        <p:spPr bwMode="auto">
          <a:xfrm>
            <a:off x="5562600" y="25146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sz="1400"/>
              <a:t>Connecting with</a:t>
            </a:r>
          </a:p>
          <a:p>
            <a:pPr>
              <a:spcBef>
                <a:spcPct val="0"/>
              </a:spcBef>
              <a:buFontTx/>
              <a:buNone/>
            </a:pPr>
            <a:r>
              <a:rPr lang="en-US" altLang="en-US" sz="1400"/>
              <a:t>Adult Support</a:t>
            </a:r>
          </a:p>
          <a:p>
            <a:pPr>
              <a:spcBef>
                <a:spcPct val="0"/>
              </a:spcBef>
              <a:buFontTx/>
              <a:buNone/>
            </a:pPr>
            <a:r>
              <a:rPr lang="en-US" altLang="en-US" sz="1400"/>
              <a:t>Services </a:t>
            </a:r>
            <a:endParaRPr lang="en-US" altLang="en-US" sz="2400"/>
          </a:p>
        </p:txBody>
      </p:sp>
      <p:sp>
        <p:nvSpPr>
          <p:cNvPr id="31770" name="Text Box 26">
            <a:extLst>
              <a:ext uri="{FF2B5EF4-FFF2-40B4-BE49-F238E27FC236}">
                <a16:creationId xmlns:a16="http://schemas.microsoft.com/office/drawing/2014/main" id="{F7BF1BF6-7A87-0B56-90A1-5A3D55242353}"/>
              </a:ext>
            </a:extLst>
          </p:cNvPr>
          <p:cNvSpPr txBox="1">
            <a:spLocks noChangeArrowheads="1"/>
          </p:cNvSpPr>
          <p:nvPr/>
        </p:nvSpPr>
        <p:spPr bwMode="auto">
          <a:xfrm>
            <a:off x="7010400" y="2514600"/>
            <a:ext cx="12954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r>
              <a:rPr lang="en-US" altLang="en-US" sz="1400"/>
              <a:t>Summary of</a:t>
            </a:r>
          </a:p>
          <a:p>
            <a:pPr>
              <a:spcBef>
                <a:spcPct val="0"/>
              </a:spcBef>
              <a:buFontTx/>
              <a:buNone/>
            </a:pPr>
            <a:r>
              <a:rPr lang="en-US" altLang="en-US" sz="1400"/>
              <a:t>Performance</a:t>
            </a:r>
          </a:p>
          <a:p>
            <a:pPr>
              <a:spcBef>
                <a:spcPct val="0"/>
              </a:spcBef>
              <a:buFontTx/>
              <a:buNone/>
            </a:pPr>
            <a:endParaRPr lang="en-US" altLang="en-US" sz="1400"/>
          </a:p>
          <a:p>
            <a:pPr>
              <a:spcBef>
                <a:spcPct val="0"/>
              </a:spcBef>
              <a:buFontTx/>
              <a:buNone/>
            </a:pPr>
            <a:endParaRPr lang="en-US" altLang="en-US" sz="1400"/>
          </a:p>
          <a:p>
            <a:pPr>
              <a:spcBef>
                <a:spcPct val="0"/>
              </a:spcBef>
              <a:buFontTx/>
              <a:buNone/>
            </a:pPr>
            <a:endParaRPr lang="en-US" altLang="en-US" sz="2400"/>
          </a:p>
        </p:txBody>
      </p:sp>
      <p:sp>
        <p:nvSpPr>
          <p:cNvPr id="31771" name="Text Box 27">
            <a:extLst>
              <a:ext uri="{FF2B5EF4-FFF2-40B4-BE49-F238E27FC236}">
                <a16:creationId xmlns:a16="http://schemas.microsoft.com/office/drawing/2014/main" id="{2FDF63B2-E477-E854-8145-A4F5DE4B9DD8}"/>
              </a:ext>
            </a:extLst>
          </p:cNvPr>
          <p:cNvSpPr txBox="1">
            <a:spLocks noChangeArrowheads="1"/>
          </p:cNvSpPr>
          <p:nvPr/>
        </p:nvSpPr>
        <p:spPr bwMode="auto">
          <a:xfrm>
            <a:off x="2193925" y="1235075"/>
            <a:ext cx="3956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r>
              <a:rPr lang="en-US" altLang="en-US"/>
              <a:t>Overview of Lessons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4">
            <a:extLst>
              <a:ext uri="{FF2B5EF4-FFF2-40B4-BE49-F238E27FC236}">
                <a16:creationId xmlns:a16="http://schemas.microsoft.com/office/drawing/2014/main" id="{4B66FCDD-8FAD-1646-C8DB-FC16731314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FontTx/>
              <a:buNone/>
            </a:pPr>
            <a:fld id="{67046E9E-BE8B-3647-9EDE-D531A2D43539}" type="slidenum">
              <a:rPr lang="en-US" altLang="en-US" sz="1400"/>
              <a:pPr>
                <a:spcBef>
                  <a:spcPct val="0"/>
                </a:spcBef>
                <a:buFontTx/>
                <a:buNone/>
              </a:pPr>
              <a:t>8</a:t>
            </a:fld>
            <a:endParaRPr lang="en-US" altLang="en-US" sz="1400"/>
          </a:p>
        </p:txBody>
      </p:sp>
      <p:sp>
        <p:nvSpPr>
          <p:cNvPr id="33794" name="Rectangle 2">
            <a:extLst>
              <a:ext uri="{FF2B5EF4-FFF2-40B4-BE49-F238E27FC236}">
                <a16:creationId xmlns:a16="http://schemas.microsoft.com/office/drawing/2014/main" id="{AAA91A48-6282-8964-526B-F7CF215B502B}"/>
              </a:ext>
            </a:extLst>
          </p:cNvPr>
          <p:cNvSpPr>
            <a:spLocks noGrp="1" noChangeArrowheads="1"/>
          </p:cNvSpPr>
          <p:nvPr>
            <p:ph type="title"/>
          </p:nvPr>
        </p:nvSpPr>
        <p:spPr bwMode="auto">
          <a:xfrm>
            <a:off x="304800" y="1371600"/>
            <a:ext cx="71628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Let’s begin with </a:t>
            </a:r>
            <a:br>
              <a:rPr lang="en-US" altLang="en-US" sz="4000"/>
            </a:br>
            <a:r>
              <a:rPr lang="en-US" altLang="en-US" sz="4000"/>
              <a:t>Self-Awareness </a:t>
            </a:r>
            <a:endParaRPr lang="en-US" altLang="en-US"/>
          </a:p>
        </p:txBody>
      </p:sp>
      <p:sp>
        <p:nvSpPr>
          <p:cNvPr id="33795" name="Rectangle 3">
            <a:extLst>
              <a:ext uri="{FF2B5EF4-FFF2-40B4-BE49-F238E27FC236}">
                <a16:creationId xmlns:a16="http://schemas.microsoft.com/office/drawing/2014/main" id="{29BC89C3-8188-2A24-708B-AE6CA291D84A}"/>
              </a:ext>
            </a:extLst>
          </p:cNvPr>
          <p:cNvSpPr>
            <a:spLocks noGrp="1" noChangeArrowheads="1"/>
          </p:cNvSpPr>
          <p:nvPr>
            <p:ph type="body" idx="4294967295"/>
          </p:nvPr>
        </p:nvSpPr>
        <p:spPr>
          <a:xfrm>
            <a:off x="685800" y="2590800"/>
            <a:ext cx="7772400" cy="4114800"/>
          </a:xfrm>
        </p:spPr>
        <p:txBody>
          <a:bodyPr/>
          <a:lstStyle/>
          <a:p>
            <a:pPr eaLnBrk="1" hangingPunct="1"/>
            <a:r>
              <a:rPr lang="en-US" altLang="en-US"/>
              <a:t>Self-awareness means knowing your own interests, skills and limits.</a:t>
            </a:r>
          </a:p>
          <a:p>
            <a:pPr eaLnBrk="1" hangingPunct="1"/>
            <a:endParaRPr lang="en-US" altLang="en-US"/>
          </a:p>
          <a:p>
            <a:pPr eaLnBrk="1" hangingPunct="1"/>
            <a:r>
              <a:rPr lang="en-US" altLang="en-US"/>
              <a:t>It also means knowing what your family or other adults think about your future and how they can help.</a:t>
            </a:r>
          </a:p>
          <a:p>
            <a:pPr eaLnBrk="1" hangingPunct="1">
              <a:buFontTx/>
              <a:buNone/>
            </a:pPr>
            <a:endParaRPr lang="en-US" altLang="en-US"/>
          </a:p>
        </p:txBody>
      </p:sp>
    </p:spTree>
  </p:cSld>
  <p:clrMapOvr>
    <a:masterClrMapping/>
  </p:clrMapOvr>
</p:sld>
</file>

<file path=ppt/theme/theme1.xml><?xml version="1.0" encoding="utf-8"?>
<a:theme xmlns:a="http://schemas.openxmlformats.org/drawingml/2006/main" name="SD-TP">
  <a:themeElements>
    <a:clrScheme name="SD-T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SD-TP">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Helvetica" pitchFamily="-128"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Helvetica" pitchFamily="-128" charset="0"/>
            <a:ea typeface="ＭＳ Ｐゴシック" pitchFamily="-128" charset="-128"/>
          </a:defRPr>
        </a:defPPr>
      </a:lstStyle>
    </a:lnDef>
  </a:objectDefaults>
  <a:extraClrSchemeLst>
    <a:extraClrScheme>
      <a:clrScheme name="SD-T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D-T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D-T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D-T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D-T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D-T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D-T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D-T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D-T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D-T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D-T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D-T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TotalTime>
  <Words>2418</Words>
  <Application>Microsoft Macintosh PowerPoint</Application>
  <PresentationFormat>On-screen Show (4:3)</PresentationFormat>
  <Paragraphs>393</Paragraphs>
  <Slides>46</Slides>
  <Notes>46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Helvetica</vt:lpstr>
      <vt:lpstr>ＭＳ Ｐゴシック</vt:lpstr>
      <vt:lpstr>Arial</vt:lpstr>
      <vt:lpstr>Wingdings</vt:lpstr>
      <vt:lpstr>Verdana</vt:lpstr>
      <vt:lpstr>SD-TP</vt:lpstr>
      <vt:lpstr>Microsoft Word Document</vt:lpstr>
      <vt:lpstr>PowerPoint Presentation</vt:lpstr>
      <vt:lpstr>Awareness of Self, Family, Community, and Disability  </vt:lpstr>
      <vt:lpstr>Awareness of Self, Family, Community, and Disability  </vt:lpstr>
      <vt:lpstr>Introduction and Lessons Overview</vt:lpstr>
      <vt:lpstr>Throughout the lessons, </vt:lpstr>
      <vt:lpstr>Confidentiality</vt:lpstr>
      <vt:lpstr>Confidentiality</vt:lpstr>
      <vt:lpstr>PowerPoint Presentation</vt:lpstr>
      <vt:lpstr>Let’s begin with  Self-Awareness </vt:lpstr>
      <vt:lpstr>Self-Awareness Survey</vt:lpstr>
      <vt:lpstr>Awareness Survey Results</vt:lpstr>
      <vt:lpstr>What’s Important to Me?</vt:lpstr>
      <vt:lpstr>Transition Planning </vt:lpstr>
      <vt:lpstr>Transition Planning </vt:lpstr>
      <vt:lpstr>Setting Goals  </vt:lpstr>
      <vt:lpstr>Developing a Plan</vt:lpstr>
      <vt:lpstr>Managing the Plan</vt:lpstr>
      <vt:lpstr>Reflect  and  Adjust</vt:lpstr>
      <vt:lpstr>PowerPoint Presentation</vt:lpstr>
      <vt:lpstr>Activity 1</vt:lpstr>
      <vt:lpstr>Activity 1 - Discussion</vt:lpstr>
      <vt:lpstr>Different Abilities</vt:lpstr>
      <vt:lpstr>Defining Disability - Worksheet</vt:lpstr>
      <vt:lpstr>Disability Awareness Discussion</vt:lpstr>
      <vt:lpstr>Disability Awareness Summary - Using the Input Circle </vt:lpstr>
      <vt:lpstr>Disability Awareness Circle</vt:lpstr>
      <vt:lpstr>Disability</vt:lpstr>
      <vt:lpstr>Comparing apples to apples…</vt:lpstr>
      <vt:lpstr>Disability is Natural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Advocacy</vt:lpstr>
      <vt:lpstr>Advocacy</vt:lpstr>
      <vt:lpstr>PowerPoint Presentation</vt:lpstr>
      <vt:lpstr>PowerPoint Presentation</vt:lpstr>
    </vt:vector>
  </TitlesOfParts>
  <Company>Zarrow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Awareness of Self, Family, Community, and Disability  </dc:title>
  <cp:lastModifiedBy>Wicker, Melissa</cp:lastModifiedBy>
  <cp:revision>25</cp:revision>
  <dcterms:modified xsi:type="dcterms:W3CDTF">2023-09-07T20:42:45Z</dcterms:modified>
</cp:coreProperties>
</file>