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50" r:id="rId1"/>
  </p:sldMasterIdLst>
  <p:notesMasterIdLst>
    <p:notesMasterId r:id="rId62"/>
  </p:notesMasterIdLst>
  <p:handoutMasterIdLst>
    <p:handoutMasterId r:id="rId63"/>
  </p:handoutMasterIdLst>
  <p:sldIdLst>
    <p:sldId id="418" r:id="rId2"/>
    <p:sldId id="414" r:id="rId3"/>
    <p:sldId id="363" r:id="rId4"/>
    <p:sldId id="364" r:id="rId5"/>
    <p:sldId id="365" r:id="rId6"/>
    <p:sldId id="367" r:id="rId7"/>
    <p:sldId id="368" r:id="rId8"/>
    <p:sldId id="369" r:id="rId9"/>
    <p:sldId id="370" r:id="rId10"/>
    <p:sldId id="371" r:id="rId11"/>
    <p:sldId id="372" r:id="rId12"/>
    <p:sldId id="401" r:id="rId13"/>
    <p:sldId id="402" r:id="rId14"/>
    <p:sldId id="403" r:id="rId15"/>
    <p:sldId id="373" r:id="rId16"/>
    <p:sldId id="374" r:id="rId17"/>
    <p:sldId id="375" r:id="rId18"/>
    <p:sldId id="376" r:id="rId19"/>
    <p:sldId id="377" r:id="rId20"/>
    <p:sldId id="378" r:id="rId21"/>
    <p:sldId id="379" r:id="rId22"/>
    <p:sldId id="319" r:id="rId23"/>
    <p:sldId id="352" r:id="rId24"/>
    <p:sldId id="398" r:id="rId25"/>
    <p:sldId id="412" r:id="rId26"/>
    <p:sldId id="413" r:id="rId27"/>
    <p:sldId id="340" r:id="rId28"/>
    <p:sldId id="271" r:id="rId29"/>
    <p:sldId id="326" r:id="rId30"/>
    <p:sldId id="361" r:id="rId31"/>
    <p:sldId id="348" r:id="rId32"/>
    <p:sldId id="362" r:id="rId33"/>
    <p:sldId id="356" r:id="rId34"/>
    <p:sldId id="347" r:id="rId35"/>
    <p:sldId id="396" r:id="rId36"/>
    <p:sldId id="406" r:id="rId37"/>
    <p:sldId id="325" r:id="rId38"/>
    <p:sldId id="380" r:id="rId39"/>
    <p:sldId id="343" r:id="rId40"/>
    <p:sldId id="357" r:id="rId41"/>
    <p:sldId id="400" r:id="rId42"/>
    <p:sldId id="353" r:id="rId43"/>
    <p:sldId id="384" r:id="rId44"/>
    <p:sldId id="339" r:id="rId45"/>
    <p:sldId id="404" r:id="rId46"/>
    <p:sldId id="314" r:id="rId47"/>
    <p:sldId id="385" r:id="rId48"/>
    <p:sldId id="386" r:id="rId49"/>
    <p:sldId id="387" r:id="rId50"/>
    <p:sldId id="388" r:id="rId51"/>
    <p:sldId id="389" r:id="rId52"/>
    <p:sldId id="390" r:id="rId53"/>
    <p:sldId id="391" r:id="rId54"/>
    <p:sldId id="392" r:id="rId55"/>
    <p:sldId id="407" r:id="rId56"/>
    <p:sldId id="393" r:id="rId57"/>
    <p:sldId id="395" r:id="rId58"/>
    <p:sldId id="397" r:id="rId59"/>
    <p:sldId id="296" r:id="rId60"/>
    <p:sldId id="417" r:id="rId61"/>
  </p:sldIdLst>
  <p:sldSz cx="9144000" cy="6858000" type="screen4x3"/>
  <p:notesSz cx="6858000" cy="91440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62" autoAdjust="0"/>
    <p:restoredTop sz="90884"/>
  </p:normalViewPr>
  <p:slideViewPr>
    <p:cSldViewPr>
      <p:cViewPr varScale="1">
        <p:scale>
          <a:sx n="116" d="100"/>
          <a:sy n="116" d="100"/>
        </p:scale>
        <p:origin x="127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id="{81A3BD70-D298-CB85-0736-316F38D7FA0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mtClean="0">
                <a:latin typeface="Arial" charset="0"/>
                <a:ea typeface="ＭＳ Ｐゴシック" pitchFamily="-128" charset="-128"/>
              </a:defRPr>
            </a:lvl1pPr>
          </a:lstStyle>
          <a:p>
            <a:pPr>
              <a:defRPr/>
            </a:pPr>
            <a:endParaRPr lang="en-US"/>
          </a:p>
        </p:txBody>
      </p:sp>
      <p:sp>
        <p:nvSpPr>
          <p:cNvPr id="404483" name="Rectangle 3">
            <a:extLst>
              <a:ext uri="{FF2B5EF4-FFF2-40B4-BE49-F238E27FC236}">
                <a16:creationId xmlns:a16="http://schemas.microsoft.com/office/drawing/2014/main" id="{847B04BC-076D-A226-4B5F-491008FE5C1E}"/>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mtClean="0">
                <a:latin typeface="Arial" charset="0"/>
                <a:ea typeface="ＭＳ Ｐゴシック" pitchFamily="-128" charset="-128"/>
              </a:defRPr>
            </a:lvl1pPr>
          </a:lstStyle>
          <a:p>
            <a:pPr>
              <a:defRPr/>
            </a:pPr>
            <a:endParaRPr lang="en-US"/>
          </a:p>
        </p:txBody>
      </p:sp>
      <p:sp>
        <p:nvSpPr>
          <p:cNvPr id="404484" name="Rectangle 4">
            <a:extLst>
              <a:ext uri="{FF2B5EF4-FFF2-40B4-BE49-F238E27FC236}">
                <a16:creationId xmlns:a16="http://schemas.microsoft.com/office/drawing/2014/main" id="{5CBD194E-9646-C9E0-D160-250E24AD6BA7}"/>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mtClean="0">
                <a:latin typeface="Arial" charset="0"/>
                <a:ea typeface="ＭＳ Ｐゴシック" pitchFamily="-128" charset="-128"/>
              </a:defRPr>
            </a:lvl1pPr>
          </a:lstStyle>
          <a:p>
            <a:pPr>
              <a:defRPr/>
            </a:pPr>
            <a:endParaRPr lang="en-US"/>
          </a:p>
        </p:txBody>
      </p:sp>
      <p:sp>
        <p:nvSpPr>
          <p:cNvPr id="404485" name="Rectangle 5">
            <a:extLst>
              <a:ext uri="{FF2B5EF4-FFF2-40B4-BE49-F238E27FC236}">
                <a16:creationId xmlns:a16="http://schemas.microsoft.com/office/drawing/2014/main" id="{10D84105-38A0-27AD-BFC2-15CC5B91BDA0}"/>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a:lvl1pPr>
          </a:lstStyle>
          <a:p>
            <a:fld id="{48580083-A949-9749-AC41-78BA3F6D16A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700FE77-048A-1BDD-8537-FDE4D71472D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mtClean="0">
                <a:latin typeface="Arial" charset="0"/>
                <a:ea typeface="ＭＳ Ｐゴシック" pitchFamily="-128" charset="-128"/>
              </a:defRPr>
            </a:lvl1pPr>
          </a:lstStyle>
          <a:p>
            <a:pPr>
              <a:defRPr/>
            </a:pPr>
            <a:endParaRPr lang="en-US"/>
          </a:p>
        </p:txBody>
      </p:sp>
      <p:sp>
        <p:nvSpPr>
          <p:cNvPr id="1027" name="Rectangle 3">
            <a:extLst>
              <a:ext uri="{FF2B5EF4-FFF2-40B4-BE49-F238E27FC236}">
                <a16:creationId xmlns:a16="http://schemas.microsoft.com/office/drawing/2014/main" id="{D9E91DE3-6DE7-9175-53BA-930681D12387}"/>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mtClean="0">
                <a:latin typeface="Arial" charset="0"/>
                <a:ea typeface="ＭＳ Ｐゴシック" pitchFamily="-128" charset="-128"/>
              </a:defRPr>
            </a:lvl1pPr>
          </a:lstStyle>
          <a:p>
            <a:pPr>
              <a:defRPr/>
            </a:pPr>
            <a:endParaRPr lang="en-US"/>
          </a:p>
        </p:txBody>
      </p:sp>
      <p:sp>
        <p:nvSpPr>
          <p:cNvPr id="63492" name="Rectangle 4">
            <a:extLst>
              <a:ext uri="{FF2B5EF4-FFF2-40B4-BE49-F238E27FC236}">
                <a16:creationId xmlns:a16="http://schemas.microsoft.com/office/drawing/2014/main" id="{A46305AC-EDE7-1FE5-FD15-5B3C61930773}"/>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a:extLst>
              <a:ext uri="{FF2B5EF4-FFF2-40B4-BE49-F238E27FC236}">
                <a16:creationId xmlns:a16="http://schemas.microsoft.com/office/drawing/2014/main" id="{CF4BC4F6-C5A8-9355-BCAD-C8C2A98ECDC9}"/>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a:extLst>
              <a:ext uri="{FF2B5EF4-FFF2-40B4-BE49-F238E27FC236}">
                <a16:creationId xmlns:a16="http://schemas.microsoft.com/office/drawing/2014/main" id="{2D246CB8-2040-6D32-722E-313AB79529EB}"/>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mtClean="0">
                <a:latin typeface="Arial" charset="0"/>
                <a:ea typeface="ＭＳ Ｐゴシック" pitchFamily="-128" charset="-128"/>
              </a:defRPr>
            </a:lvl1pPr>
          </a:lstStyle>
          <a:p>
            <a:pPr>
              <a:defRPr/>
            </a:pPr>
            <a:endParaRPr lang="en-US"/>
          </a:p>
        </p:txBody>
      </p:sp>
      <p:sp>
        <p:nvSpPr>
          <p:cNvPr id="1031" name="Rectangle 7">
            <a:extLst>
              <a:ext uri="{FF2B5EF4-FFF2-40B4-BE49-F238E27FC236}">
                <a16:creationId xmlns:a16="http://schemas.microsoft.com/office/drawing/2014/main" id="{0B0B6492-7222-DE60-723B-B5512FA7ADA6}"/>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a:lvl1pPr>
          </a:lstStyle>
          <a:p>
            <a:fld id="{5EF125B0-643A-4E4F-AB52-7CE106CFCDB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DA9222FE-3B0F-86E6-A78A-373C5006DB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7187014B-A454-594F-93E9-9A2C8C734664}" type="slidenum">
              <a:rPr lang="en-US" altLang="en-US"/>
              <a:pPr/>
              <a:t>1</a:t>
            </a:fld>
            <a:endParaRPr lang="en-US" altLang="en-US"/>
          </a:p>
        </p:txBody>
      </p:sp>
      <p:sp>
        <p:nvSpPr>
          <p:cNvPr id="64515" name="Rectangle 2">
            <a:extLst>
              <a:ext uri="{FF2B5EF4-FFF2-40B4-BE49-F238E27FC236}">
                <a16:creationId xmlns:a16="http://schemas.microsoft.com/office/drawing/2014/main" id="{990E6308-CC82-BE39-B5B3-4DAB89303549}"/>
              </a:ext>
            </a:extLst>
          </p:cNvPr>
          <p:cNvSpPr>
            <a:spLocks noChangeArrowheads="1" noTextEdit="1"/>
          </p:cNvSpPr>
          <p:nvPr>
            <p:ph type="sldImg"/>
          </p:nvPr>
        </p:nvSpPr>
        <p:spPr>
          <a:solidFill>
            <a:srgbClr val="FFFFFF"/>
          </a:solidFill>
          <a:ln/>
        </p:spPr>
      </p:sp>
      <p:sp>
        <p:nvSpPr>
          <p:cNvPr id="64516" name="Rectangle 3">
            <a:extLst>
              <a:ext uri="{FF2B5EF4-FFF2-40B4-BE49-F238E27FC236}">
                <a16:creationId xmlns:a16="http://schemas.microsoft.com/office/drawing/2014/main" id="{490B4CE1-E722-A799-E2FF-B660826CC190}"/>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24BEEFBD-D318-779A-94E7-2C71BA4ABE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B6F94B32-7134-EA4B-92C7-AE32B4A17DDF}" type="slidenum">
              <a:rPr lang="en-US" altLang="en-US"/>
              <a:pPr/>
              <a:t>10</a:t>
            </a:fld>
            <a:endParaRPr lang="en-US" altLang="en-US"/>
          </a:p>
        </p:txBody>
      </p:sp>
      <p:sp>
        <p:nvSpPr>
          <p:cNvPr id="73731" name="Rectangle 2">
            <a:extLst>
              <a:ext uri="{FF2B5EF4-FFF2-40B4-BE49-F238E27FC236}">
                <a16:creationId xmlns:a16="http://schemas.microsoft.com/office/drawing/2014/main" id="{462206F9-0DAD-77C6-3EF6-DADAA2D1F921}"/>
              </a:ext>
            </a:extLst>
          </p:cNvPr>
          <p:cNvSpPr>
            <a:spLocks noChangeArrowheads="1" noTextEdit="1"/>
          </p:cNvSpPr>
          <p:nvPr>
            <p:ph type="sldImg"/>
          </p:nvPr>
        </p:nvSpPr>
        <p:spPr>
          <a:solidFill>
            <a:srgbClr val="FFFFFF"/>
          </a:solidFill>
          <a:ln/>
        </p:spPr>
      </p:sp>
      <p:sp>
        <p:nvSpPr>
          <p:cNvPr id="73732" name="Rectangle 3">
            <a:extLst>
              <a:ext uri="{FF2B5EF4-FFF2-40B4-BE49-F238E27FC236}">
                <a16:creationId xmlns:a16="http://schemas.microsoft.com/office/drawing/2014/main" id="{CD93EEDC-A41C-643F-8B88-B09DCED3511E}"/>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C4055048-D94D-2DB7-365F-E15D4B362E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F4A599FD-53F2-6340-9465-5AF16A26D047}" type="slidenum">
              <a:rPr lang="en-US" altLang="en-US"/>
              <a:pPr/>
              <a:t>11</a:t>
            </a:fld>
            <a:endParaRPr lang="en-US" altLang="en-US"/>
          </a:p>
        </p:txBody>
      </p:sp>
      <p:sp>
        <p:nvSpPr>
          <p:cNvPr id="74755" name="Rectangle 2">
            <a:extLst>
              <a:ext uri="{FF2B5EF4-FFF2-40B4-BE49-F238E27FC236}">
                <a16:creationId xmlns:a16="http://schemas.microsoft.com/office/drawing/2014/main" id="{BEEFB6A7-A460-25EC-A1CA-17E43BC38A00}"/>
              </a:ext>
            </a:extLst>
          </p:cNvPr>
          <p:cNvSpPr>
            <a:spLocks noChangeArrowheads="1" noTextEdit="1"/>
          </p:cNvSpPr>
          <p:nvPr>
            <p:ph type="sldImg"/>
          </p:nvPr>
        </p:nvSpPr>
        <p:spPr>
          <a:solidFill>
            <a:srgbClr val="FFFFFF"/>
          </a:solidFill>
          <a:ln/>
        </p:spPr>
      </p:sp>
      <p:sp>
        <p:nvSpPr>
          <p:cNvPr id="74756" name="Rectangle 3">
            <a:extLst>
              <a:ext uri="{FF2B5EF4-FFF2-40B4-BE49-F238E27FC236}">
                <a16:creationId xmlns:a16="http://schemas.microsoft.com/office/drawing/2014/main" id="{417A1B07-36EE-0418-4173-275B726ABE66}"/>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79FC9E41-C930-669C-9A62-87F62C6A43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2834C11C-84FB-0A49-9064-9AA7333111AB}" type="slidenum">
              <a:rPr lang="en-US" altLang="en-US"/>
              <a:pPr/>
              <a:t>12</a:t>
            </a:fld>
            <a:endParaRPr lang="en-US" altLang="en-US"/>
          </a:p>
        </p:txBody>
      </p:sp>
      <p:sp>
        <p:nvSpPr>
          <p:cNvPr id="75779" name="Rectangle 2">
            <a:extLst>
              <a:ext uri="{FF2B5EF4-FFF2-40B4-BE49-F238E27FC236}">
                <a16:creationId xmlns:a16="http://schemas.microsoft.com/office/drawing/2014/main" id="{11D14972-F909-AE7C-615A-0FA5AC2EA3FE}"/>
              </a:ext>
            </a:extLst>
          </p:cNvPr>
          <p:cNvSpPr>
            <a:spLocks noChangeArrowheads="1" noTextEdit="1"/>
          </p:cNvSpPr>
          <p:nvPr>
            <p:ph type="sldImg"/>
          </p:nvPr>
        </p:nvSpPr>
        <p:spPr>
          <a:ln/>
        </p:spPr>
      </p:sp>
      <p:sp>
        <p:nvSpPr>
          <p:cNvPr id="75780" name="Rectangle 3">
            <a:extLst>
              <a:ext uri="{FF2B5EF4-FFF2-40B4-BE49-F238E27FC236}">
                <a16:creationId xmlns:a16="http://schemas.microsoft.com/office/drawing/2014/main" id="{9676A427-6464-C509-390C-3CE81B1C18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84C88616-1871-E9A2-4F73-180BCDF47F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55B77D32-8B2C-1848-94A1-A61A233F1C3E}" type="slidenum">
              <a:rPr lang="en-US" altLang="en-US"/>
              <a:pPr/>
              <a:t>13</a:t>
            </a:fld>
            <a:endParaRPr lang="en-US" altLang="en-US"/>
          </a:p>
        </p:txBody>
      </p:sp>
      <p:sp>
        <p:nvSpPr>
          <p:cNvPr id="76803" name="Rectangle 2">
            <a:extLst>
              <a:ext uri="{FF2B5EF4-FFF2-40B4-BE49-F238E27FC236}">
                <a16:creationId xmlns:a16="http://schemas.microsoft.com/office/drawing/2014/main" id="{9D4A4CD4-FF10-20D1-6757-1FAE9788B0C5}"/>
              </a:ext>
            </a:extLst>
          </p:cNvPr>
          <p:cNvSpPr>
            <a:spLocks noChangeArrowheads="1" noTextEdit="1"/>
          </p:cNvSpPr>
          <p:nvPr>
            <p:ph type="sldImg"/>
          </p:nvPr>
        </p:nvSpPr>
        <p:spPr>
          <a:ln/>
        </p:spPr>
      </p:sp>
      <p:sp>
        <p:nvSpPr>
          <p:cNvPr id="76804" name="Rectangle 3">
            <a:extLst>
              <a:ext uri="{FF2B5EF4-FFF2-40B4-BE49-F238E27FC236}">
                <a16:creationId xmlns:a16="http://schemas.microsoft.com/office/drawing/2014/main" id="{E8617CCC-B6CD-EA91-9FB6-6B265F27E5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2046407F-578E-3B49-7B73-E26F089401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0D363B8D-4D21-D14C-B664-2E63BA36A244}" type="slidenum">
              <a:rPr lang="en-US" altLang="en-US"/>
              <a:pPr/>
              <a:t>14</a:t>
            </a:fld>
            <a:endParaRPr lang="en-US" altLang="en-US"/>
          </a:p>
        </p:txBody>
      </p:sp>
      <p:sp>
        <p:nvSpPr>
          <p:cNvPr id="77827" name="Rectangle 2">
            <a:extLst>
              <a:ext uri="{FF2B5EF4-FFF2-40B4-BE49-F238E27FC236}">
                <a16:creationId xmlns:a16="http://schemas.microsoft.com/office/drawing/2014/main" id="{B8A446E9-4F93-4E18-AC37-FD971E0A337D}"/>
              </a:ext>
            </a:extLst>
          </p:cNvPr>
          <p:cNvSpPr>
            <a:spLocks noChangeArrowheads="1" noTextEdit="1"/>
          </p:cNvSpPr>
          <p:nvPr>
            <p:ph type="sldImg"/>
          </p:nvPr>
        </p:nvSpPr>
        <p:spPr>
          <a:ln/>
        </p:spPr>
      </p:sp>
      <p:sp>
        <p:nvSpPr>
          <p:cNvPr id="77828" name="Rectangle 3">
            <a:extLst>
              <a:ext uri="{FF2B5EF4-FFF2-40B4-BE49-F238E27FC236}">
                <a16:creationId xmlns:a16="http://schemas.microsoft.com/office/drawing/2014/main" id="{D9EE2130-D5C2-46F0-662F-1343DFCDE0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92E6E9AC-C2F7-F797-3190-807FF92B07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FBC39826-EEAE-864E-981A-8EEC5786AB7A}" type="slidenum">
              <a:rPr lang="en-US" altLang="en-US"/>
              <a:pPr/>
              <a:t>15</a:t>
            </a:fld>
            <a:endParaRPr lang="en-US" altLang="en-US"/>
          </a:p>
        </p:txBody>
      </p:sp>
      <p:sp>
        <p:nvSpPr>
          <p:cNvPr id="78851" name="Rectangle 2">
            <a:extLst>
              <a:ext uri="{FF2B5EF4-FFF2-40B4-BE49-F238E27FC236}">
                <a16:creationId xmlns:a16="http://schemas.microsoft.com/office/drawing/2014/main" id="{59E75B23-B539-B13E-EF77-1A4073040609}"/>
              </a:ext>
            </a:extLst>
          </p:cNvPr>
          <p:cNvSpPr>
            <a:spLocks noChangeArrowheads="1" noTextEdit="1"/>
          </p:cNvSpPr>
          <p:nvPr>
            <p:ph type="sldImg"/>
          </p:nvPr>
        </p:nvSpPr>
        <p:spPr>
          <a:solidFill>
            <a:srgbClr val="FFFFFF"/>
          </a:solidFill>
          <a:ln/>
        </p:spPr>
      </p:sp>
      <p:sp>
        <p:nvSpPr>
          <p:cNvPr id="78852" name="Rectangle 3">
            <a:extLst>
              <a:ext uri="{FF2B5EF4-FFF2-40B4-BE49-F238E27FC236}">
                <a16:creationId xmlns:a16="http://schemas.microsoft.com/office/drawing/2014/main" id="{02AAFCBA-9AB0-6251-847B-9748898162FE}"/>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0B60E46A-E05F-9FE9-FAE4-FD3568087A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BBA96590-8CD1-B543-8899-746308FC3419}" type="slidenum">
              <a:rPr lang="en-US" altLang="en-US"/>
              <a:pPr/>
              <a:t>16</a:t>
            </a:fld>
            <a:endParaRPr lang="en-US" altLang="en-US"/>
          </a:p>
        </p:txBody>
      </p:sp>
      <p:sp>
        <p:nvSpPr>
          <p:cNvPr id="79875" name="Rectangle 2">
            <a:extLst>
              <a:ext uri="{FF2B5EF4-FFF2-40B4-BE49-F238E27FC236}">
                <a16:creationId xmlns:a16="http://schemas.microsoft.com/office/drawing/2014/main" id="{A4AB363B-3351-E85C-20A4-CE8281A54A16}"/>
              </a:ext>
            </a:extLst>
          </p:cNvPr>
          <p:cNvSpPr>
            <a:spLocks noChangeArrowheads="1" noTextEdit="1"/>
          </p:cNvSpPr>
          <p:nvPr>
            <p:ph type="sldImg"/>
          </p:nvPr>
        </p:nvSpPr>
        <p:spPr>
          <a:solidFill>
            <a:srgbClr val="FFFFFF"/>
          </a:solidFill>
          <a:ln/>
        </p:spPr>
      </p:sp>
      <p:sp>
        <p:nvSpPr>
          <p:cNvPr id="79876" name="Rectangle 3">
            <a:extLst>
              <a:ext uri="{FF2B5EF4-FFF2-40B4-BE49-F238E27FC236}">
                <a16:creationId xmlns:a16="http://schemas.microsoft.com/office/drawing/2014/main" id="{C1B97CB9-BDD0-4E62-446D-AFB21A9DB0D1}"/>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395519F8-18BD-2040-F2D7-1B55F87456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3B40328A-8C55-E447-A3EE-FEEFCC4CFD4F}" type="slidenum">
              <a:rPr lang="en-US" altLang="en-US"/>
              <a:pPr/>
              <a:t>17</a:t>
            </a:fld>
            <a:endParaRPr lang="en-US" altLang="en-US"/>
          </a:p>
        </p:txBody>
      </p:sp>
      <p:sp>
        <p:nvSpPr>
          <p:cNvPr id="80899" name="Rectangle 2">
            <a:extLst>
              <a:ext uri="{FF2B5EF4-FFF2-40B4-BE49-F238E27FC236}">
                <a16:creationId xmlns:a16="http://schemas.microsoft.com/office/drawing/2014/main" id="{31DAA717-DEA2-CBA8-DC48-E1BC9780D72C}"/>
              </a:ext>
            </a:extLst>
          </p:cNvPr>
          <p:cNvSpPr>
            <a:spLocks noChangeArrowheads="1" noTextEdit="1"/>
          </p:cNvSpPr>
          <p:nvPr>
            <p:ph type="sldImg"/>
          </p:nvPr>
        </p:nvSpPr>
        <p:spPr>
          <a:solidFill>
            <a:srgbClr val="FFFFFF"/>
          </a:solidFill>
          <a:ln/>
        </p:spPr>
      </p:sp>
      <p:sp>
        <p:nvSpPr>
          <p:cNvPr id="80900" name="Rectangle 3">
            <a:extLst>
              <a:ext uri="{FF2B5EF4-FFF2-40B4-BE49-F238E27FC236}">
                <a16:creationId xmlns:a16="http://schemas.microsoft.com/office/drawing/2014/main" id="{77AE9BC1-A92D-1BC4-0001-2BA0752CFB22}"/>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F1F408D4-55BC-8931-2060-09FEE183BA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B98BFEB3-8C50-6841-821F-838AE3E41965}" type="slidenum">
              <a:rPr lang="en-US" altLang="en-US"/>
              <a:pPr/>
              <a:t>18</a:t>
            </a:fld>
            <a:endParaRPr lang="en-US" altLang="en-US"/>
          </a:p>
        </p:txBody>
      </p:sp>
      <p:sp>
        <p:nvSpPr>
          <p:cNvPr id="81923" name="Rectangle 2">
            <a:extLst>
              <a:ext uri="{FF2B5EF4-FFF2-40B4-BE49-F238E27FC236}">
                <a16:creationId xmlns:a16="http://schemas.microsoft.com/office/drawing/2014/main" id="{441930A7-8AC4-A371-0DC4-7B783CA6371D}"/>
              </a:ext>
            </a:extLst>
          </p:cNvPr>
          <p:cNvSpPr>
            <a:spLocks noChangeArrowheads="1" noTextEdit="1"/>
          </p:cNvSpPr>
          <p:nvPr>
            <p:ph type="sldImg"/>
          </p:nvPr>
        </p:nvSpPr>
        <p:spPr>
          <a:solidFill>
            <a:srgbClr val="FFFFFF"/>
          </a:solidFill>
          <a:ln/>
        </p:spPr>
      </p:sp>
      <p:sp>
        <p:nvSpPr>
          <p:cNvPr id="81924" name="Rectangle 3">
            <a:extLst>
              <a:ext uri="{FF2B5EF4-FFF2-40B4-BE49-F238E27FC236}">
                <a16:creationId xmlns:a16="http://schemas.microsoft.com/office/drawing/2014/main" id="{C7A499A6-5A00-2BED-16A0-68D2E2F4294A}"/>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404EBD6A-FB84-DC22-D0FF-A78183D7D6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3CEDD3FC-D908-8F46-9B24-2B7DA6DF7313}" type="slidenum">
              <a:rPr lang="en-US" altLang="en-US"/>
              <a:pPr/>
              <a:t>19</a:t>
            </a:fld>
            <a:endParaRPr lang="en-US" altLang="en-US"/>
          </a:p>
        </p:txBody>
      </p:sp>
      <p:sp>
        <p:nvSpPr>
          <p:cNvPr id="82947" name="Rectangle 2">
            <a:extLst>
              <a:ext uri="{FF2B5EF4-FFF2-40B4-BE49-F238E27FC236}">
                <a16:creationId xmlns:a16="http://schemas.microsoft.com/office/drawing/2014/main" id="{EC0F64D2-22C8-5CCB-A543-4D18C21DF1A5}"/>
              </a:ext>
            </a:extLst>
          </p:cNvPr>
          <p:cNvSpPr>
            <a:spLocks noChangeArrowheads="1" noTextEdit="1"/>
          </p:cNvSpPr>
          <p:nvPr>
            <p:ph type="sldImg"/>
          </p:nvPr>
        </p:nvSpPr>
        <p:spPr>
          <a:solidFill>
            <a:srgbClr val="FFFFFF"/>
          </a:solidFill>
          <a:ln/>
        </p:spPr>
      </p:sp>
      <p:sp>
        <p:nvSpPr>
          <p:cNvPr id="82948" name="Rectangle 3">
            <a:extLst>
              <a:ext uri="{FF2B5EF4-FFF2-40B4-BE49-F238E27FC236}">
                <a16:creationId xmlns:a16="http://schemas.microsoft.com/office/drawing/2014/main" id="{368D2161-D858-7740-4592-0CD16136F38F}"/>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34A5B1B8-BB3A-BB69-82ED-89A32097D7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EC87F332-6CB4-BA4A-A5C7-93279D35B6D5}" type="slidenum">
              <a:rPr lang="en-US" altLang="en-US"/>
              <a:pPr/>
              <a:t>2</a:t>
            </a:fld>
            <a:endParaRPr lang="en-US" altLang="en-US"/>
          </a:p>
        </p:txBody>
      </p:sp>
      <p:sp>
        <p:nvSpPr>
          <p:cNvPr id="65539" name="Rectangle 2">
            <a:extLst>
              <a:ext uri="{FF2B5EF4-FFF2-40B4-BE49-F238E27FC236}">
                <a16:creationId xmlns:a16="http://schemas.microsoft.com/office/drawing/2014/main" id="{9FB415A0-F3B6-FCEC-589E-BBBB17EC08DA}"/>
              </a:ext>
            </a:extLst>
          </p:cNvPr>
          <p:cNvSpPr>
            <a:spLocks noChangeArrowheads="1" noTextEdit="1"/>
          </p:cNvSpPr>
          <p:nvPr>
            <p:ph type="sldImg"/>
          </p:nvPr>
        </p:nvSpPr>
        <p:spPr>
          <a:ln/>
        </p:spPr>
      </p:sp>
      <p:sp>
        <p:nvSpPr>
          <p:cNvPr id="65540" name="Rectangle 3">
            <a:extLst>
              <a:ext uri="{FF2B5EF4-FFF2-40B4-BE49-F238E27FC236}">
                <a16:creationId xmlns:a16="http://schemas.microsoft.com/office/drawing/2014/main" id="{22174AA8-D4F9-FEAD-EF85-68ABD8AE9D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D0A020C2-3AC3-5389-9C09-FB904C5D73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DFD81B95-1C8A-1D45-BFB1-8D754FE19D40}" type="slidenum">
              <a:rPr lang="en-US" altLang="en-US"/>
              <a:pPr/>
              <a:t>20</a:t>
            </a:fld>
            <a:endParaRPr lang="en-US" altLang="en-US"/>
          </a:p>
        </p:txBody>
      </p:sp>
      <p:sp>
        <p:nvSpPr>
          <p:cNvPr id="83971" name="Rectangle 2">
            <a:extLst>
              <a:ext uri="{FF2B5EF4-FFF2-40B4-BE49-F238E27FC236}">
                <a16:creationId xmlns:a16="http://schemas.microsoft.com/office/drawing/2014/main" id="{42EFE3EE-1C94-AD71-CE60-8AD80B37338B}"/>
              </a:ext>
            </a:extLst>
          </p:cNvPr>
          <p:cNvSpPr>
            <a:spLocks noChangeArrowheads="1" noTextEdit="1"/>
          </p:cNvSpPr>
          <p:nvPr>
            <p:ph type="sldImg"/>
          </p:nvPr>
        </p:nvSpPr>
        <p:spPr>
          <a:solidFill>
            <a:srgbClr val="FFFFFF"/>
          </a:solidFill>
          <a:ln/>
        </p:spPr>
      </p:sp>
      <p:sp>
        <p:nvSpPr>
          <p:cNvPr id="83972" name="Rectangle 3">
            <a:extLst>
              <a:ext uri="{FF2B5EF4-FFF2-40B4-BE49-F238E27FC236}">
                <a16:creationId xmlns:a16="http://schemas.microsoft.com/office/drawing/2014/main" id="{7789B723-F37A-621B-7D72-B1C6CB1EF1FF}"/>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0614C413-5E5E-A999-9FF3-76C57B7365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8E6ECCF7-18B5-9644-8CAE-0AD5BFD86757}" type="slidenum">
              <a:rPr lang="en-US" altLang="en-US"/>
              <a:pPr/>
              <a:t>21</a:t>
            </a:fld>
            <a:endParaRPr lang="en-US" altLang="en-US"/>
          </a:p>
        </p:txBody>
      </p:sp>
      <p:sp>
        <p:nvSpPr>
          <p:cNvPr id="84995" name="Rectangle 2">
            <a:extLst>
              <a:ext uri="{FF2B5EF4-FFF2-40B4-BE49-F238E27FC236}">
                <a16:creationId xmlns:a16="http://schemas.microsoft.com/office/drawing/2014/main" id="{2279B323-AF58-75B3-7CBC-35AF7CC866B4}"/>
              </a:ext>
            </a:extLst>
          </p:cNvPr>
          <p:cNvSpPr>
            <a:spLocks noChangeArrowheads="1" noTextEdit="1"/>
          </p:cNvSpPr>
          <p:nvPr>
            <p:ph type="sldImg"/>
          </p:nvPr>
        </p:nvSpPr>
        <p:spPr>
          <a:solidFill>
            <a:srgbClr val="FFFFFF"/>
          </a:solidFill>
          <a:ln/>
        </p:spPr>
      </p:sp>
      <p:sp>
        <p:nvSpPr>
          <p:cNvPr id="84996" name="Rectangle 3">
            <a:extLst>
              <a:ext uri="{FF2B5EF4-FFF2-40B4-BE49-F238E27FC236}">
                <a16:creationId xmlns:a16="http://schemas.microsoft.com/office/drawing/2014/main" id="{A8FF836C-CC6F-C199-A48D-97C437BFF845}"/>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03C9A1A6-8496-47ED-138F-557D82F80C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7AA8C66A-3A83-264E-A2CE-42EE3E3661CA}" type="slidenum">
              <a:rPr lang="en-US" altLang="en-US"/>
              <a:pPr/>
              <a:t>22</a:t>
            </a:fld>
            <a:endParaRPr lang="en-US" altLang="en-US"/>
          </a:p>
        </p:txBody>
      </p:sp>
      <p:sp>
        <p:nvSpPr>
          <p:cNvPr id="86019" name="Rectangle 2">
            <a:extLst>
              <a:ext uri="{FF2B5EF4-FFF2-40B4-BE49-F238E27FC236}">
                <a16:creationId xmlns:a16="http://schemas.microsoft.com/office/drawing/2014/main" id="{FD4340E3-4712-764E-A693-6ACF5436338A}"/>
              </a:ext>
            </a:extLst>
          </p:cNvPr>
          <p:cNvSpPr>
            <a:spLocks noChangeArrowheads="1" noTextEdit="1"/>
          </p:cNvSpPr>
          <p:nvPr>
            <p:ph type="sldImg"/>
          </p:nvPr>
        </p:nvSpPr>
        <p:spPr>
          <a:ln/>
        </p:spPr>
      </p:sp>
      <p:sp>
        <p:nvSpPr>
          <p:cNvPr id="86020" name="Rectangle 3">
            <a:extLst>
              <a:ext uri="{FF2B5EF4-FFF2-40B4-BE49-F238E27FC236}">
                <a16:creationId xmlns:a16="http://schemas.microsoft.com/office/drawing/2014/main" id="{043BF95C-1859-3D3F-F35E-FED564909A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CEF8A812-D017-316F-E85E-70BCC356F0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FA995378-8EC6-2E4F-988D-9EF1E6F5CB18}" type="slidenum">
              <a:rPr lang="en-US" altLang="en-US"/>
              <a:pPr/>
              <a:t>23</a:t>
            </a:fld>
            <a:endParaRPr lang="en-US" altLang="en-US"/>
          </a:p>
        </p:txBody>
      </p:sp>
      <p:sp>
        <p:nvSpPr>
          <p:cNvPr id="87043" name="Rectangle 2">
            <a:extLst>
              <a:ext uri="{FF2B5EF4-FFF2-40B4-BE49-F238E27FC236}">
                <a16:creationId xmlns:a16="http://schemas.microsoft.com/office/drawing/2014/main" id="{DB10D4A9-43BB-6976-0F23-B5C3F8F30BB3}"/>
              </a:ext>
            </a:extLst>
          </p:cNvPr>
          <p:cNvSpPr>
            <a:spLocks noChangeArrowheads="1" noTextEdit="1"/>
          </p:cNvSpPr>
          <p:nvPr>
            <p:ph type="sldImg"/>
          </p:nvPr>
        </p:nvSpPr>
        <p:spPr>
          <a:ln/>
        </p:spPr>
      </p:sp>
      <p:sp>
        <p:nvSpPr>
          <p:cNvPr id="87044" name="Rectangle 3">
            <a:extLst>
              <a:ext uri="{FF2B5EF4-FFF2-40B4-BE49-F238E27FC236}">
                <a16:creationId xmlns:a16="http://schemas.microsoft.com/office/drawing/2014/main" id="{FAF2EDBB-BA7D-633A-0374-469B4F1908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A4329374-4CB6-D687-1735-C7593A9AF4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936E2F37-5FF2-E448-B7EE-E315E6886853}" type="slidenum">
              <a:rPr lang="en-US" altLang="en-US"/>
              <a:pPr/>
              <a:t>24</a:t>
            </a:fld>
            <a:endParaRPr lang="en-US" altLang="en-US"/>
          </a:p>
        </p:txBody>
      </p:sp>
      <p:sp>
        <p:nvSpPr>
          <p:cNvPr id="88067" name="Rectangle 2">
            <a:extLst>
              <a:ext uri="{FF2B5EF4-FFF2-40B4-BE49-F238E27FC236}">
                <a16:creationId xmlns:a16="http://schemas.microsoft.com/office/drawing/2014/main" id="{A2E2EB44-DDAF-3109-D5D1-18C0347997EA}"/>
              </a:ext>
            </a:extLst>
          </p:cNvPr>
          <p:cNvSpPr>
            <a:spLocks noChangeArrowheads="1" noTextEdit="1"/>
          </p:cNvSpPr>
          <p:nvPr>
            <p:ph type="sldImg"/>
          </p:nvPr>
        </p:nvSpPr>
        <p:spPr>
          <a:ln/>
        </p:spPr>
      </p:sp>
      <p:sp>
        <p:nvSpPr>
          <p:cNvPr id="88068" name="Rectangle 3">
            <a:extLst>
              <a:ext uri="{FF2B5EF4-FFF2-40B4-BE49-F238E27FC236}">
                <a16:creationId xmlns:a16="http://schemas.microsoft.com/office/drawing/2014/main" id="{CAED7719-9D59-268E-5FD8-C2A9478F31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D074BC86-CA53-A479-2381-E5CBA11F16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237902A2-1F00-BD45-93CB-A5D8EDC674DA}" type="slidenum">
              <a:rPr lang="en-US" altLang="en-US"/>
              <a:pPr/>
              <a:t>25</a:t>
            </a:fld>
            <a:endParaRPr lang="en-US" altLang="en-US"/>
          </a:p>
        </p:txBody>
      </p:sp>
      <p:sp>
        <p:nvSpPr>
          <p:cNvPr id="89091" name="Rectangle 2">
            <a:extLst>
              <a:ext uri="{FF2B5EF4-FFF2-40B4-BE49-F238E27FC236}">
                <a16:creationId xmlns:a16="http://schemas.microsoft.com/office/drawing/2014/main" id="{FC7F6779-20A7-CAED-41A2-69900548C00B}"/>
              </a:ext>
            </a:extLst>
          </p:cNvPr>
          <p:cNvSpPr>
            <a:spLocks noChangeArrowheads="1" noTextEdit="1"/>
          </p:cNvSpPr>
          <p:nvPr>
            <p:ph type="sldImg"/>
          </p:nvPr>
        </p:nvSpPr>
        <p:spPr>
          <a:ln/>
        </p:spPr>
      </p:sp>
      <p:sp>
        <p:nvSpPr>
          <p:cNvPr id="89092" name="Rectangle 3">
            <a:extLst>
              <a:ext uri="{FF2B5EF4-FFF2-40B4-BE49-F238E27FC236}">
                <a16:creationId xmlns:a16="http://schemas.microsoft.com/office/drawing/2014/main" id="{EF60E9A8-582D-7B4E-8110-6FB7764A82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ABBF7413-7C34-21F2-8D34-56199EE3DF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80596AEC-8714-A04C-82D4-40C2F89427BA}" type="slidenum">
              <a:rPr lang="en-US" altLang="en-US"/>
              <a:pPr/>
              <a:t>26</a:t>
            </a:fld>
            <a:endParaRPr lang="en-US" altLang="en-US"/>
          </a:p>
        </p:txBody>
      </p:sp>
      <p:sp>
        <p:nvSpPr>
          <p:cNvPr id="90115" name="Rectangle 2">
            <a:extLst>
              <a:ext uri="{FF2B5EF4-FFF2-40B4-BE49-F238E27FC236}">
                <a16:creationId xmlns:a16="http://schemas.microsoft.com/office/drawing/2014/main" id="{A312C73A-3EB1-F1E1-A6FD-7F2144F66AC6}"/>
              </a:ext>
            </a:extLst>
          </p:cNvPr>
          <p:cNvSpPr>
            <a:spLocks noChangeArrowheads="1" noTextEdit="1"/>
          </p:cNvSpPr>
          <p:nvPr>
            <p:ph type="sldImg"/>
          </p:nvPr>
        </p:nvSpPr>
        <p:spPr>
          <a:ln/>
        </p:spPr>
      </p:sp>
      <p:sp>
        <p:nvSpPr>
          <p:cNvPr id="90116" name="Rectangle 3">
            <a:extLst>
              <a:ext uri="{FF2B5EF4-FFF2-40B4-BE49-F238E27FC236}">
                <a16:creationId xmlns:a16="http://schemas.microsoft.com/office/drawing/2014/main" id="{79E306FD-07E1-778B-8FE6-26C5592F54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C9D8487D-6F5C-400A-38CD-4EC9BD4407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E24017D1-66B9-FB49-9765-0C33B4C8E418}" type="slidenum">
              <a:rPr lang="en-US" altLang="en-US"/>
              <a:pPr/>
              <a:t>27</a:t>
            </a:fld>
            <a:endParaRPr lang="en-US" altLang="en-US"/>
          </a:p>
        </p:txBody>
      </p:sp>
      <p:sp>
        <p:nvSpPr>
          <p:cNvPr id="91139" name="Rectangle 2">
            <a:extLst>
              <a:ext uri="{FF2B5EF4-FFF2-40B4-BE49-F238E27FC236}">
                <a16:creationId xmlns:a16="http://schemas.microsoft.com/office/drawing/2014/main" id="{5A5F088F-B688-FAD8-A5EF-EFFB92CA445F}"/>
              </a:ext>
            </a:extLst>
          </p:cNvPr>
          <p:cNvSpPr>
            <a:spLocks noChangeArrowheads="1" noTextEdit="1"/>
          </p:cNvSpPr>
          <p:nvPr>
            <p:ph type="sldImg"/>
          </p:nvPr>
        </p:nvSpPr>
        <p:spPr>
          <a:ln/>
        </p:spPr>
      </p:sp>
      <p:sp>
        <p:nvSpPr>
          <p:cNvPr id="91140" name="Rectangle 3">
            <a:extLst>
              <a:ext uri="{FF2B5EF4-FFF2-40B4-BE49-F238E27FC236}">
                <a16:creationId xmlns:a16="http://schemas.microsoft.com/office/drawing/2014/main" id="{2D367F5C-C406-BA55-2AE5-CAE073C1EB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85CE1C3A-58B7-644B-F1DD-D4045182D5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F91F0E51-E6CD-354F-879D-71F90F4FF2C5}" type="slidenum">
              <a:rPr lang="en-US" altLang="en-US"/>
              <a:pPr/>
              <a:t>28</a:t>
            </a:fld>
            <a:endParaRPr lang="en-US" altLang="en-US"/>
          </a:p>
        </p:txBody>
      </p:sp>
      <p:sp>
        <p:nvSpPr>
          <p:cNvPr id="92163" name="Rectangle 2">
            <a:extLst>
              <a:ext uri="{FF2B5EF4-FFF2-40B4-BE49-F238E27FC236}">
                <a16:creationId xmlns:a16="http://schemas.microsoft.com/office/drawing/2014/main" id="{534A2B46-BF9C-3C78-676A-E51842CB099F}"/>
              </a:ext>
            </a:extLst>
          </p:cNvPr>
          <p:cNvSpPr>
            <a:spLocks noChangeArrowheads="1" noTextEdit="1"/>
          </p:cNvSpPr>
          <p:nvPr>
            <p:ph type="sldImg"/>
          </p:nvPr>
        </p:nvSpPr>
        <p:spPr>
          <a:ln/>
        </p:spPr>
      </p:sp>
      <p:sp>
        <p:nvSpPr>
          <p:cNvPr id="92164" name="Rectangle 3">
            <a:extLst>
              <a:ext uri="{FF2B5EF4-FFF2-40B4-BE49-F238E27FC236}">
                <a16:creationId xmlns:a16="http://schemas.microsoft.com/office/drawing/2014/main" id="{D7E04ED1-D797-5A73-9682-B6CEAA76A0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3459CEF8-CC91-527E-0F9E-7FEF83643C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AC66AD47-C3AB-2147-B575-F1F8AB9A8B72}" type="slidenum">
              <a:rPr lang="en-US" altLang="en-US"/>
              <a:pPr/>
              <a:t>29</a:t>
            </a:fld>
            <a:endParaRPr lang="en-US" altLang="en-US"/>
          </a:p>
        </p:txBody>
      </p:sp>
      <p:sp>
        <p:nvSpPr>
          <p:cNvPr id="93187" name="Rectangle 2">
            <a:extLst>
              <a:ext uri="{FF2B5EF4-FFF2-40B4-BE49-F238E27FC236}">
                <a16:creationId xmlns:a16="http://schemas.microsoft.com/office/drawing/2014/main" id="{8CE4FAE5-2D88-F54E-FF65-BD7E9F0B78AD}"/>
              </a:ext>
            </a:extLst>
          </p:cNvPr>
          <p:cNvSpPr>
            <a:spLocks noChangeArrowheads="1" noTextEdit="1"/>
          </p:cNvSpPr>
          <p:nvPr>
            <p:ph type="sldImg"/>
          </p:nvPr>
        </p:nvSpPr>
        <p:spPr>
          <a:solidFill>
            <a:srgbClr val="FFFFFF"/>
          </a:solidFill>
          <a:ln/>
        </p:spPr>
      </p:sp>
      <p:sp>
        <p:nvSpPr>
          <p:cNvPr id="93188" name="Rectangle 3">
            <a:extLst>
              <a:ext uri="{FF2B5EF4-FFF2-40B4-BE49-F238E27FC236}">
                <a16:creationId xmlns:a16="http://schemas.microsoft.com/office/drawing/2014/main" id="{19DAE916-EFD7-38AE-C698-376E7F8D9FFB}"/>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43D1C9B-B17B-A5F1-64AB-7AB2D6218C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EFC04CCC-1D39-5241-99F5-3FD3D147AEFE}" type="slidenum">
              <a:rPr lang="en-US" altLang="en-US"/>
              <a:pPr/>
              <a:t>3</a:t>
            </a:fld>
            <a:endParaRPr lang="en-US" altLang="en-US"/>
          </a:p>
        </p:txBody>
      </p:sp>
      <p:sp>
        <p:nvSpPr>
          <p:cNvPr id="66563" name="Rectangle 2">
            <a:extLst>
              <a:ext uri="{FF2B5EF4-FFF2-40B4-BE49-F238E27FC236}">
                <a16:creationId xmlns:a16="http://schemas.microsoft.com/office/drawing/2014/main" id="{6F6D7A84-32D3-59A0-CF1B-34DD0185069F}"/>
              </a:ext>
            </a:extLst>
          </p:cNvPr>
          <p:cNvSpPr>
            <a:spLocks noChangeArrowheads="1" noTextEdit="1"/>
          </p:cNvSpPr>
          <p:nvPr>
            <p:ph type="sldImg"/>
          </p:nvPr>
        </p:nvSpPr>
        <p:spPr>
          <a:solidFill>
            <a:srgbClr val="FFFFFF"/>
          </a:solidFill>
          <a:ln/>
        </p:spPr>
      </p:sp>
      <p:sp>
        <p:nvSpPr>
          <p:cNvPr id="66564" name="Rectangle 3">
            <a:extLst>
              <a:ext uri="{FF2B5EF4-FFF2-40B4-BE49-F238E27FC236}">
                <a16:creationId xmlns:a16="http://schemas.microsoft.com/office/drawing/2014/main" id="{F217126A-F8D4-A9BA-4F74-DC645AB012F5}"/>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372B55D2-065A-9640-1937-E718CA16D1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56DC020F-DEF6-4143-9D13-5235AC65F87E}" type="slidenum">
              <a:rPr lang="en-US" altLang="en-US"/>
              <a:pPr/>
              <a:t>30</a:t>
            </a:fld>
            <a:endParaRPr lang="en-US" altLang="en-US"/>
          </a:p>
        </p:txBody>
      </p:sp>
      <p:sp>
        <p:nvSpPr>
          <p:cNvPr id="94211" name="Rectangle 2">
            <a:extLst>
              <a:ext uri="{FF2B5EF4-FFF2-40B4-BE49-F238E27FC236}">
                <a16:creationId xmlns:a16="http://schemas.microsoft.com/office/drawing/2014/main" id="{EFE62914-1F28-BA5A-6261-B6261EC04EF5}"/>
              </a:ext>
            </a:extLst>
          </p:cNvPr>
          <p:cNvSpPr>
            <a:spLocks noChangeArrowheads="1" noTextEdit="1"/>
          </p:cNvSpPr>
          <p:nvPr>
            <p:ph type="sldImg"/>
          </p:nvPr>
        </p:nvSpPr>
        <p:spPr>
          <a:ln/>
        </p:spPr>
      </p:sp>
      <p:sp>
        <p:nvSpPr>
          <p:cNvPr id="94212" name="Rectangle 3">
            <a:extLst>
              <a:ext uri="{FF2B5EF4-FFF2-40B4-BE49-F238E27FC236}">
                <a16:creationId xmlns:a16="http://schemas.microsoft.com/office/drawing/2014/main" id="{376F28E5-E4FF-329D-6BF1-DBB75FD232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D1CF7832-E7F1-B4F0-7AF3-5C51428C91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1A556AD5-3F96-8C4B-9F2E-6610172821B2}" type="slidenum">
              <a:rPr lang="en-US" altLang="en-US"/>
              <a:pPr/>
              <a:t>31</a:t>
            </a:fld>
            <a:endParaRPr lang="en-US" altLang="en-US"/>
          </a:p>
        </p:txBody>
      </p:sp>
      <p:sp>
        <p:nvSpPr>
          <p:cNvPr id="95235" name="Rectangle 2">
            <a:extLst>
              <a:ext uri="{FF2B5EF4-FFF2-40B4-BE49-F238E27FC236}">
                <a16:creationId xmlns:a16="http://schemas.microsoft.com/office/drawing/2014/main" id="{3366C874-FE8A-E83A-217D-0827F889DD28}"/>
              </a:ext>
            </a:extLst>
          </p:cNvPr>
          <p:cNvSpPr>
            <a:spLocks noChangeArrowheads="1" noTextEdit="1"/>
          </p:cNvSpPr>
          <p:nvPr>
            <p:ph type="sldImg"/>
          </p:nvPr>
        </p:nvSpPr>
        <p:spPr>
          <a:ln/>
        </p:spPr>
      </p:sp>
      <p:sp>
        <p:nvSpPr>
          <p:cNvPr id="95236" name="Rectangle 3">
            <a:extLst>
              <a:ext uri="{FF2B5EF4-FFF2-40B4-BE49-F238E27FC236}">
                <a16:creationId xmlns:a16="http://schemas.microsoft.com/office/drawing/2014/main" id="{724A1990-E0F9-D9DC-0F04-421C86E858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CCA07FE9-9ACD-A9D9-9317-1709354682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3B5D2D35-89BC-D640-9F1E-3D0B7C7A1752}" type="slidenum">
              <a:rPr lang="en-US" altLang="en-US"/>
              <a:pPr/>
              <a:t>32</a:t>
            </a:fld>
            <a:endParaRPr lang="en-US" altLang="en-US"/>
          </a:p>
        </p:txBody>
      </p:sp>
      <p:sp>
        <p:nvSpPr>
          <p:cNvPr id="96259" name="Rectangle 2">
            <a:extLst>
              <a:ext uri="{FF2B5EF4-FFF2-40B4-BE49-F238E27FC236}">
                <a16:creationId xmlns:a16="http://schemas.microsoft.com/office/drawing/2014/main" id="{B42BB9BE-1933-8264-237B-1855865AD8BC}"/>
              </a:ext>
            </a:extLst>
          </p:cNvPr>
          <p:cNvSpPr>
            <a:spLocks noChangeArrowheads="1" noTextEdit="1"/>
          </p:cNvSpPr>
          <p:nvPr>
            <p:ph type="sldImg"/>
          </p:nvPr>
        </p:nvSpPr>
        <p:spPr>
          <a:ln/>
        </p:spPr>
      </p:sp>
      <p:sp>
        <p:nvSpPr>
          <p:cNvPr id="96260" name="Rectangle 3">
            <a:extLst>
              <a:ext uri="{FF2B5EF4-FFF2-40B4-BE49-F238E27FC236}">
                <a16:creationId xmlns:a16="http://schemas.microsoft.com/office/drawing/2014/main" id="{C3934143-F944-063A-C006-458E23BB26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DD7B0259-FB8E-A22D-1269-CEA0B90E50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D6343864-B8C0-824B-B650-395FE6DCA5E8}" type="slidenum">
              <a:rPr lang="en-US" altLang="en-US"/>
              <a:pPr/>
              <a:t>33</a:t>
            </a:fld>
            <a:endParaRPr lang="en-US" altLang="en-US"/>
          </a:p>
        </p:txBody>
      </p:sp>
      <p:sp>
        <p:nvSpPr>
          <p:cNvPr id="97283" name="Rectangle 2">
            <a:extLst>
              <a:ext uri="{FF2B5EF4-FFF2-40B4-BE49-F238E27FC236}">
                <a16:creationId xmlns:a16="http://schemas.microsoft.com/office/drawing/2014/main" id="{24589799-96A4-2C91-C725-80AAA9930276}"/>
              </a:ext>
            </a:extLst>
          </p:cNvPr>
          <p:cNvSpPr>
            <a:spLocks noChangeArrowheads="1" noTextEdit="1"/>
          </p:cNvSpPr>
          <p:nvPr>
            <p:ph type="sldImg"/>
          </p:nvPr>
        </p:nvSpPr>
        <p:spPr>
          <a:ln/>
        </p:spPr>
      </p:sp>
      <p:sp>
        <p:nvSpPr>
          <p:cNvPr id="97284" name="Rectangle 3">
            <a:extLst>
              <a:ext uri="{FF2B5EF4-FFF2-40B4-BE49-F238E27FC236}">
                <a16:creationId xmlns:a16="http://schemas.microsoft.com/office/drawing/2014/main" id="{75AFB56B-B975-3255-4ED5-854095162C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DE3D3F4F-BF22-BD9C-FB52-CF798171FF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71011CF3-6ECB-5348-B29B-041CE14B8F13}" type="slidenum">
              <a:rPr lang="en-US" altLang="en-US"/>
              <a:pPr/>
              <a:t>34</a:t>
            </a:fld>
            <a:endParaRPr lang="en-US" altLang="en-US"/>
          </a:p>
        </p:txBody>
      </p:sp>
      <p:sp>
        <p:nvSpPr>
          <p:cNvPr id="98307" name="Rectangle 2">
            <a:extLst>
              <a:ext uri="{FF2B5EF4-FFF2-40B4-BE49-F238E27FC236}">
                <a16:creationId xmlns:a16="http://schemas.microsoft.com/office/drawing/2014/main" id="{4CA7E95C-EB63-D756-6BDA-2B309886A759}"/>
              </a:ext>
            </a:extLst>
          </p:cNvPr>
          <p:cNvSpPr>
            <a:spLocks noChangeArrowheads="1" noTextEdit="1"/>
          </p:cNvSpPr>
          <p:nvPr>
            <p:ph type="sldImg"/>
          </p:nvPr>
        </p:nvSpPr>
        <p:spPr>
          <a:ln/>
        </p:spPr>
      </p:sp>
      <p:sp>
        <p:nvSpPr>
          <p:cNvPr id="98308" name="Rectangle 3">
            <a:extLst>
              <a:ext uri="{FF2B5EF4-FFF2-40B4-BE49-F238E27FC236}">
                <a16:creationId xmlns:a16="http://schemas.microsoft.com/office/drawing/2014/main" id="{3C8214EC-3433-6091-B51C-0469882994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9DA8CD88-F0DB-F207-A5DC-DD3A4CCA88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FC87D469-7622-214C-BB5D-07D72917EBE1}" type="slidenum">
              <a:rPr lang="en-US" altLang="en-US"/>
              <a:pPr/>
              <a:t>35</a:t>
            </a:fld>
            <a:endParaRPr lang="en-US" altLang="en-US"/>
          </a:p>
        </p:txBody>
      </p:sp>
      <p:sp>
        <p:nvSpPr>
          <p:cNvPr id="99331" name="Rectangle 2">
            <a:extLst>
              <a:ext uri="{FF2B5EF4-FFF2-40B4-BE49-F238E27FC236}">
                <a16:creationId xmlns:a16="http://schemas.microsoft.com/office/drawing/2014/main" id="{7B2CCDC9-FE1E-3DDD-4947-80B109C83C70}"/>
              </a:ext>
            </a:extLst>
          </p:cNvPr>
          <p:cNvSpPr>
            <a:spLocks noChangeArrowheads="1" noTextEdit="1"/>
          </p:cNvSpPr>
          <p:nvPr>
            <p:ph type="sldImg"/>
          </p:nvPr>
        </p:nvSpPr>
        <p:spPr>
          <a:ln/>
        </p:spPr>
      </p:sp>
      <p:sp>
        <p:nvSpPr>
          <p:cNvPr id="99332" name="Rectangle 3">
            <a:extLst>
              <a:ext uri="{FF2B5EF4-FFF2-40B4-BE49-F238E27FC236}">
                <a16:creationId xmlns:a16="http://schemas.microsoft.com/office/drawing/2014/main" id="{2FAA2237-47C5-9AC9-0784-A242662A8B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BC302327-B619-D226-A46C-CD79A42A72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63CE4AB3-C0C3-8F4D-822A-A4030604FE16}" type="slidenum">
              <a:rPr lang="en-US" altLang="en-US"/>
              <a:pPr/>
              <a:t>36</a:t>
            </a:fld>
            <a:endParaRPr lang="en-US" altLang="en-US"/>
          </a:p>
        </p:txBody>
      </p:sp>
      <p:sp>
        <p:nvSpPr>
          <p:cNvPr id="100355" name="Rectangle 2">
            <a:extLst>
              <a:ext uri="{FF2B5EF4-FFF2-40B4-BE49-F238E27FC236}">
                <a16:creationId xmlns:a16="http://schemas.microsoft.com/office/drawing/2014/main" id="{0E0F9C15-789E-A5B4-3C3E-A4F305E25DD5}"/>
              </a:ext>
            </a:extLst>
          </p:cNvPr>
          <p:cNvSpPr>
            <a:spLocks noChangeArrowheads="1" noTextEdit="1"/>
          </p:cNvSpPr>
          <p:nvPr>
            <p:ph type="sldImg"/>
          </p:nvPr>
        </p:nvSpPr>
        <p:spPr>
          <a:ln/>
        </p:spPr>
      </p:sp>
      <p:sp>
        <p:nvSpPr>
          <p:cNvPr id="100356" name="Rectangle 3">
            <a:extLst>
              <a:ext uri="{FF2B5EF4-FFF2-40B4-BE49-F238E27FC236}">
                <a16:creationId xmlns:a16="http://schemas.microsoft.com/office/drawing/2014/main" id="{A753A92F-9ABE-8FD2-1F31-3D3332CDBD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5C83AB43-D1A7-46D9-BF63-4F3E4AAA9E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29530FCF-5C06-9C44-8161-493AC819D256}" type="slidenum">
              <a:rPr lang="en-US" altLang="en-US"/>
              <a:pPr/>
              <a:t>37</a:t>
            </a:fld>
            <a:endParaRPr lang="en-US" altLang="en-US"/>
          </a:p>
        </p:txBody>
      </p:sp>
      <p:sp>
        <p:nvSpPr>
          <p:cNvPr id="101379" name="Rectangle 2">
            <a:extLst>
              <a:ext uri="{FF2B5EF4-FFF2-40B4-BE49-F238E27FC236}">
                <a16:creationId xmlns:a16="http://schemas.microsoft.com/office/drawing/2014/main" id="{0FF5750D-D1D4-6AAD-8F4A-EE28235F86B0}"/>
              </a:ext>
            </a:extLst>
          </p:cNvPr>
          <p:cNvSpPr>
            <a:spLocks noChangeArrowheads="1" noTextEdit="1"/>
          </p:cNvSpPr>
          <p:nvPr>
            <p:ph type="sldImg"/>
          </p:nvPr>
        </p:nvSpPr>
        <p:spPr>
          <a:ln/>
        </p:spPr>
      </p:sp>
      <p:sp>
        <p:nvSpPr>
          <p:cNvPr id="101380" name="Rectangle 3">
            <a:extLst>
              <a:ext uri="{FF2B5EF4-FFF2-40B4-BE49-F238E27FC236}">
                <a16:creationId xmlns:a16="http://schemas.microsoft.com/office/drawing/2014/main" id="{AECADDF7-829E-9C70-E380-1C4409B883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51A639D7-317E-248E-556E-BF84317296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BE1D1674-3381-CB42-AAEB-4E07EF0AE901}" type="slidenum">
              <a:rPr lang="en-US" altLang="en-US"/>
              <a:pPr/>
              <a:t>38</a:t>
            </a:fld>
            <a:endParaRPr lang="en-US" altLang="en-US"/>
          </a:p>
        </p:txBody>
      </p:sp>
      <p:sp>
        <p:nvSpPr>
          <p:cNvPr id="102403" name="Rectangle 2">
            <a:extLst>
              <a:ext uri="{FF2B5EF4-FFF2-40B4-BE49-F238E27FC236}">
                <a16:creationId xmlns:a16="http://schemas.microsoft.com/office/drawing/2014/main" id="{E4283E1B-A4D8-40E1-22B4-CDC967BEBBCB}"/>
              </a:ext>
            </a:extLst>
          </p:cNvPr>
          <p:cNvSpPr>
            <a:spLocks noChangeArrowheads="1" noTextEdit="1"/>
          </p:cNvSpPr>
          <p:nvPr>
            <p:ph type="sldImg"/>
          </p:nvPr>
        </p:nvSpPr>
        <p:spPr>
          <a:ln/>
        </p:spPr>
      </p:sp>
      <p:sp>
        <p:nvSpPr>
          <p:cNvPr id="102404" name="Rectangle 3">
            <a:extLst>
              <a:ext uri="{FF2B5EF4-FFF2-40B4-BE49-F238E27FC236}">
                <a16:creationId xmlns:a16="http://schemas.microsoft.com/office/drawing/2014/main" id="{CE226C58-650E-A0F7-5C03-EB2EE4064D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2B531FFB-C7CF-021E-75DD-635B77FEE9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8689A7C9-E283-CE4F-8A4B-1F20C55FDFB2}" type="slidenum">
              <a:rPr lang="en-US" altLang="en-US"/>
              <a:pPr/>
              <a:t>39</a:t>
            </a:fld>
            <a:endParaRPr lang="en-US" altLang="en-US"/>
          </a:p>
        </p:txBody>
      </p:sp>
      <p:sp>
        <p:nvSpPr>
          <p:cNvPr id="103427" name="Rectangle 2">
            <a:extLst>
              <a:ext uri="{FF2B5EF4-FFF2-40B4-BE49-F238E27FC236}">
                <a16:creationId xmlns:a16="http://schemas.microsoft.com/office/drawing/2014/main" id="{46C7C20A-3E93-9095-E27B-A4BEA5FFB1E3}"/>
              </a:ext>
            </a:extLst>
          </p:cNvPr>
          <p:cNvSpPr>
            <a:spLocks noChangeArrowheads="1" noTextEdit="1"/>
          </p:cNvSpPr>
          <p:nvPr>
            <p:ph type="sldImg"/>
          </p:nvPr>
        </p:nvSpPr>
        <p:spPr>
          <a:ln/>
        </p:spPr>
      </p:sp>
      <p:sp>
        <p:nvSpPr>
          <p:cNvPr id="103428" name="Rectangle 3">
            <a:extLst>
              <a:ext uri="{FF2B5EF4-FFF2-40B4-BE49-F238E27FC236}">
                <a16:creationId xmlns:a16="http://schemas.microsoft.com/office/drawing/2014/main" id="{1F126D3F-17F9-E2BE-DA2B-962DDD2362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FFCE16F6-2A62-11BC-18A2-1C9C7BC8C9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AC3A6395-EC65-154E-824A-ABC14CFB2637}" type="slidenum">
              <a:rPr lang="en-US" altLang="en-US"/>
              <a:pPr/>
              <a:t>4</a:t>
            </a:fld>
            <a:endParaRPr lang="en-US" altLang="en-US"/>
          </a:p>
        </p:txBody>
      </p:sp>
      <p:sp>
        <p:nvSpPr>
          <p:cNvPr id="67587" name="Rectangle 2">
            <a:extLst>
              <a:ext uri="{FF2B5EF4-FFF2-40B4-BE49-F238E27FC236}">
                <a16:creationId xmlns:a16="http://schemas.microsoft.com/office/drawing/2014/main" id="{B47875A6-F10B-6E61-A278-ECC1373D234A}"/>
              </a:ext>
            </a:extLst>
          </p:cNvPr>
          <p:cNvSpPr>
            <a:spLocks noChangeArrowheads="1" noTextEdit="1"/>
          </p:cNvSpPr>
          <p:nvPr>
            <p:ph type="sldImg"/>
          </p:nvPr>
        </p:nvSpPr>
        <p:spPr>
          <a:solidFill>
            <a:srgbClr val="FFFFFF"/>
          </a:solidFill>
          <a:ln/>
        </p:spPr>
      </p:sp>
      <p:sp>
        <p:nvSpPr>
          <p:cNvPr id="67588" name="Rectangle 3">
            <a:extLst>
              <a:ext uri="{FF2B5EF4-FFF2-40B4-BE49-F238E27FC236}">
                <a16:creationId xmlns:a16="http://schemas.microsoft.com/office/drawing/2014/main" id="{1A3EEF05-4E8F-B715-9571-29200D8A971B}"/>
              </a:ext>
            </a:extLst>
          </p:cNvPr>
          <p:cNvSpPr>
            <a:spLocks noChangeArrowheads="1"/>
          </p:cNvSpPr>
          <p:nvPr>
            <p:ph type="body" idx="1"/>
          </p:nvPr>
        </p:nvSpPr>
        <p:spPr>
          <a:solidFill>
            <a:srgbClr val="FFFFFF"/>
          </a:solidFill>
          <a:ln>
            <a:solidFill>
              <a:srgbClr val="000000"/>
            </a:solidFill>
          </a:ln>
        </p:spPr>
        <p:txBody>
          <a:bodyPr/>
          <a:lstStyle/>
          <a:p>
            <a:pPr marL="228600" indent="-228600" eaLnBrk="1" hangingPunct="1"/>
            <a:r>
              <a:rPr lang="en-US" altLang="en-US">
                <a:latin typeface="Arial" panose="020B0604020202020204" pitchFamily="34" charset="0"/>
                <a:ea typeface="ＭＳ Ｐゴシック" panose="020B0600070205080204" pitchFamily="34" charset="-128"/>
              </a:rPr>
              <a:t>Discussion Points:</a:t>
            </a:r>
          </a:p>
          <a:p>
            <a:pPr marL="228600" indent="-228600" eaLnBrk="1" hangingPunct="1">
              <a:buFontTx/>
              <a:buAutoNum type="arabicPeriod"/>
            </a:pPr>
            <a:r>
              <a:rPr lang="en-US" altLang="en-US">
                <a:latin typeface="Arial" panose="020B0604020202020204" pitchFamily="34" charset="0"/>
                <a:ea typeface="ＭＳ Ｐゴシック" panose="020B0600070205080204" pitchFamily="34" charset="-128"/>
              </a:rPr>
              <a:t>Did you know your way around?</a:t>
            </a:r>
          </a:p>
          <a:p>
            <a:pPr marL="228600" indent="-228600" eaLnBrk="1" hangingPunct="1">
              <a:buFontTx/>
              <a:buAutoNum type="arabicPeriod"/>
            </a:pPr>
            <a:r>
              <a:rPr lang="en-US" altLang="en-US">
                <a:latin typeface="Arial" panose="020B0604020202020204" pitchFamily="34" charset="0"/>
                <a:ea typeface="ＭＳ Ｐゴシック" panose="020B0600070205080204" pitchFamily="34" charset="-128"/>
              </a:rPr>
              <a:t> Did you know where to go for help?</a:t>
            </a:r>
          </a:p>
          <a:p>
            <a:pPr marL="228600" indent="-228600" eaLnBrk="1" hangingPunct="1">
              <a:buFontTx/>
              <a:buAutoNum type="arabicPeriod"/>
            </a:pPr>
            <a:r>
              <a:rPr lang="en-US" altLang="en-US">
                <a:latin typeface="Arial" panose="020B0604020202020204" pitchFamily="34" charset="0"/>
                <a:ea typeface="ＭＳ Ｐゴシック" panose="020B0600070205080204" pitchFamily="34" charset="-128"/>
              </a:rPr>
              <a:t>Did you know what to do?</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6966DD75-10E8-15BE-F52B-29D75F5966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B75FE86F-E7CE-D443-A72B-86C28A34C9F6}" type="slidenum">
              <a:rPr lang="en-US" altLang="en-US"/>
              <a:pPr/>
              <a:t>40</a:t>
            </a:fld>
            <a:endParaRPr lang="en-US" altLang="en-US"/>
          </a:p>
        </p:txBody>
      </p:sp>
      <p:sp>
        <p:nvSpPr>
          <p:cNvPr id="104451" name="Rectangle 2">
            <a:extLst>
              <a:ext uri="{FF2B5EF4-FFF2-40B4-BE49-F238E27FC236}">
                <a16:creationId xmlns:a16="http://schemas.microsoft.com/office/drawing/2014/main" id="{9D94D349-561B-CA05-AA48-041B8DDDDE9D}"/>
              </a:ext>
            </a:extLst>
          </p:cNvPr>
          <p:cNvSpPr>
            <a:spLocks noChangeArrowheads="1" noTextEdit="1"/>
          </p:cNvSpPr>
          <p:nvPr>
            <p:ph type="sldImg"/>
          </p:nvPr>
        </p:nvSpPr>
        <p:spPr>
          <a:ln/>
        </p:spPr>
      </p:sp>
      <p:sp>
        <p:nvSpPr>
          <p:cNvPr id="104452" name="Rectangle 3">
            <a:extLst>
              <a:ext uri="{FF2B5EF4-FFF2-40B4-BE49-F238E27FC236}">
                <a16:creationId xmlns:a16="http://schemas.microsoft.com/office/drawing/2014/main" id="{9E21A8EF-C00D-1CDA-2A74-901187429A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2C9F2EE7-A2C1-8625-75AD-8129695F14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0644243F-FEE8-8447-AB4C-DE2966415079}" type="slidenum">
              <a:rPr lang="en-US" altLang="en-US"/>
              <a:pPr/>
              <a:t>41</a:t>
            </a:fld>
            <a:endParaRPr lang="en-US" altLang="en-US"/>
          </a:p>
        </p:txBody>
      </p:sp>
      <p:sp>
        <p:nvSpPr>
          <p:cNvPr id="105475" name="Rectangle 2">
            <a:extLst>
              <a:ext uri="{FF2B5EF4-FFF2-40B4-BE49-F238E27FC236}">
                <a16:creationId xmlns:a16="http://schemas.microsoft.com/office/drawing/2014/main" id="{E16C17FF-DB6D-187D-E9B0-5AB500E0AF6A}"/>
              </a:ext>
            </a:extLst>
          </p:cNvPr>
          <p:cNvSpPr>
            <a:spLocks noChangeArrowheads="1" noTextEdit="1"/>
          </p:cNvSpPr>
          <p:nvPr>
            <p:ph type="sldImg"/>
          </p:nvPr>
        </p:nvSpPr>
        <p:spPr>
          <a:ln/>
        </p:spPr>
      </p:sp>
      <p:sp>
        <p:nvSpPr>
          <p:cNvPr id="105476" name="Rectangle 3">
            <a:extLst>
              <a:ext uri="{FF2B5EF4-FFF2-40B4-BE49-F238E27FC236}">
                <a16:creationId xmlns:a16="http://schemas.microsoft.com/office/drawing/2014/main" id="{C5D644CE-34DD-1F1A-5564-05C724BE60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B5FEC8CA-ECBF-FFDE-C8D8-7321B0AACE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2C12C4DB-F618-4944-94FE-35370BEBB776}" type="slidenum">
              <a:rPr lang="en-US" altLang="en-US"/>
              <a:pPr/>
              <a:t>42</a:t>
            </a:fld>
            <a:endParaRPr lang="en-US" altLang="en-US"/>
          </a:p>
        </p:txBody>
      </p:sp>
      <p:sp>
        <p:nvSpPr>
          <p:cNvPr id="106499" name="Rectangle 2">
            <a:extLst>
              <a:ext uri="{FF2B5EF4-FFF2-40B4-BE49-F238E27FC236}">
                <a16:creationId xmlns:a16="http://schemas.microsoft.com/office/drawing/2014/main" id="{137D3566-728A-E6E4-9D52-7891D57047D4}"/>
              </a:ext>
            </a:extLst>
          </p:cNvPr>
          <p:cNvSpPr>
            <a:spLocks noChangeArrowheads="1" noTextEdit="1"/>
          </p:cNvSpPr>
          <p:nvPr>
            <p:ph type="sldImg"/>
          </p:nvPr>
        </p:nvSpPr>
        <p:spPr>
          <a:ln/>
        </p:spPr>
      </p:sp>
      <p:sp>
        <p:nvSpPr>
          <p:cNvPr id="106500" name="Rectangle 3">
            <a:extLst>
              <a:ext uri="{FF2B5EF4-FFF2-40B4-BE49-F238E27FC236}">
                <a16:creationId xmlns:a16="http://schemas.microsoft.com/office/drawing/2014/main" id="{9F9AE8A5-145C-03B9-8183-D8E3B70548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772E685A-0BD3-5B8E-0015-002B4FF6F3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3FD2A860-C990-4B4B-BF7C-95A32B12F15E}" type="slidenum">
              <a:rPr lang="en-US" altLang="en-US"/>
              <a:pPr/>
              <a:t>43</a:t>
            </a:fld>
            <a:endParaRPr lang="en-US" altLang="en-US"/>
          </a:p>
        </p:txBody>
      </p:sp>
      <p:sp>
        <p:nvSpPr>
          <p:cNvPr id="107523" name="Rectangle 2">
            <a:extLst>
              <a:ext uri="{FF2B5EF4-FFF2-40B4-BE49-F238E27FC236}">
                <a16:creationId xmlns:a16="http://schemas.microsoft.com/office/drawing/2014/main" id="{59ED0563-2FBD-23BF-B711-561A8C59DD65}"/>
              </a:ext>
            </a:extLst>
          </p:cNvPr>
          <p:cNvSpPr>
            <a:spLocks noChangeArrowheads="1" noTextEdit="1"/>
          </p:cNvSpPr>
          <p:nvPr>
            <p:ph type="sldImg"/>
          </p:nvPr>
        </p:nvSpPr>
        <p:spPr>
          <a:ln/>
        </p:spPr>
      </p:sp>
      <p:sp>
        <p:nvSpPr>
          <p:cNvPr id="107524" name="Rectangle 3">
            <a:extLst>
              <a:ext uri="{FF2B5EF4-FFF2-40B4-BE49-F238E27FC236}">
                <a16:creationId xmlns:a16="http://schemas.microsoft.com/office/drawing/2014/main" id="{2C67EC3A-B37A-DE1A-0998-B9103FBCD7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BED5858B-472A-6ED1-AA44-4732C1F2B5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3B67995F-EBDC-D14C-82E0-6F9ECA731493}" type="slidenum">
              <a:rPr lang="en-US" altLang="en-US"/>
              <a:pPr/>
              <a:t>44</a:t>
            </a:fld>
            <a:endParaRPr lang="en-US" altLang="en-US"/>
          </a:p>
        </p:txBody>
      </p:sp>
      <p:sp>
        <p:nvSpPr>
          <p:cNvPr id="108547" name="Rectangle 2">
            <a:extLst>
              <a:ext uri="{FF2B5EF4-FFF2-40B4-BE49-F238E27FC236}">
                <a16:creationId xmlns:a16="http://schemas.microsoft.com/office/drawing/2014/main" id="{B956F93F-6B45-AA2A-F829-2DA418C52440}"/>
              </a:ext>
            </a:extLst>
          </p:cNvPr>
          <p:cNvSpPr>
            <a:spLocks noChangeArrowheads="1" noTextEdit="1"/>
          </p:cNvSpPr>
          <p:nvPr>
            <p:ph type="sldImg"/>
          </p:nvPr>
        </p:nvSpPr>
        <p:spPr>
          <a:ln/>
        </p:spPr>
      </p:sp>
      <p:sp>
        <p:nvSpPr>
          <p:cNvPr id="108548" name="Rectangle 3">
            <a:extLst>
              <a:ext uri="{FF2B5EF4-FFF2-40B4-BE49-F238E27FC236}">
                <a16:creationId xmlns:a16="http://schemas.microsoft.com/office/drawing/2014/main" id="{D39B35C6-2723-F646-2657-7F6B1767C3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22E97801-EE78-7EC0-168A-98FA809A90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A2E11B92-951D-7743-88CC-DF5EE427FDEE}" type="slidenum">
              <a:rPr lang="en-US" altLang="en-US"/>
              <a:pPr/>
              <a:t>45</a:t>
            </a:fld>
            <a:endParaRPr lang="en-US" altLang="en-US"/>
          </a:p>
        </p:txBody>
      </p:sp>
      <p:sp>
        <p:nvSpPr>
          <p:cNvPr id="109571" name="Rectangle 2">
            <a:extLst>
              <a:ext uri="{FF2B5EF4-FFF2-40B4-BE49-F238E27FC236}">
                <a16:creationId xmlns:a16="http://schemas.microsoft.com/office/drawing/2014/main" id="{E5379A38-FB3C-609F-E48E-577C13D8D6DF}"/>
              </a:ext>
            </a:extLst>
          </p:cNvPr>
          <p:cNvSpPr>
            <a:spLocks noChangeArrowheads="1" noTextEdit="1"/>
          </p:cNvSpPr>
          <p:nvPr>
            <p:ph type="sldImg"/>
          </p:nvPr>
        </p:nvSpPr>
        <p:spPr>
          <a:ln/>
        </p:spPr>
      </p:sp>
      <p:sp>
        <p:nvSpPr>
          <p:cNvPr id="109572" name="Rectangle 3">
            <a:extLst>
              <a:ext uri="{FF2B5EF4-FFF2-40B4-BE49-F238E27FC236}">
                <a16:creationId xmlns:a16="http://schemas.microsoft.com/office/drawing/2014/main" id="{9668FD39-67C3-4B00-D406-10CDC47FC6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5BF191D1-EA3E-FB28-38AC-0D3C42E320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01636A9C-0113-904B-9270-2F1BA330D45E}" type="slidenum">
              <a:rPr lang="en-US" altLang="en-US"/>
              <a:pPr/>
              <a:t>46</a:t>
            </a:fld>
            <a:endParaRPr lang="en-US" altLang="en-US"/>
          </a:p>
        </p:txBody>
      </p:sp>
      <p:sp>
        <p:nvSpPr>
          <p:cNvPr id="110595" name="Rectangle 2">
            <a:extLst>
              <a:ext uri="{FF2B5EF4-FFF2-40B4-BE49-F238E27FC236}">
                <a16:creationId xmlns:a16="http://schemas.microsoft.com/office/drawing/2014/main" id="{36E41712-AA80-7495-17DC-8A6B957E2405}"/>
              </a:ext>
            </a:extLst>
          </p:cNvPr>
          <p:cNvSpPr>
            <a:spLocks noChangeArrowheads="1" noTextEdit="1"/>
          </p:cNvSpPr>
          <p:nvPr>
            <p:ph type="sldImg"/>
          </p:nvPr>
        </p:nvSpPr>
        <p:spPr>
          <a:ln/>
        </p:spPr>
      </p:sp>
      <p:sp>
        <p:nvSpPr>
          <p:cNvPr id="110596" name="Rectangle 3">
            <a:extLst>
              <a:ext uri="{FF2B5EF4-FFF2-40B4-BE49-F238E27FC236}">
                <a16:creationId xmlns:a16="http://schemas.microsoft.com/office/drawing/2014/main" id="{8275F3EF-7C9C-2DDC-3B75-7E9834DE39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B06CDF91-2191-672E-0177-D014A42605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F7526AB3-CC9D-FE4C-B5BF-6264B85288F8}" type="slidenum">
              <a:rPr lang="en-US" altLang="en-US"/>
              <a:pPr/>
              <a:t>47</a:t>
            </a:fld>
            <a:endParaRPr lang="en-US" altLang="en-US"/>
          </a:p>
        </p:txBody>
      </p:sp>
      <p:sp>
        <p:nvSpPr>
          <p:cNvPr id="111619" name="Rectangle 2">
            <a:extLst>
              <a:ext uri="{FF2B5EF4-FFF2-40B4-BE49-F238E27FC236}">
                <a16:creationId xmlns:a16="http://schemas.microsoft.com/office/drawing/2014/main" id="{47C1A6BA-EDAB-51C5-395B-818A849BB456}"/>
              </a:ext>
            </a:extLst>
          </p:cNvPr>
          <p:cNvSpPr>
            <a:spLocks noChangeArrowheads="1" noTextEdit="1"/>
          </p:cNvSpPr>
          <p:nvPr>
            <p:ph type="sldImg"/>
          </p:nvPr>
        </p:nvSpPr>
        <p:spPr>
          <a:solidFill>
            <a:srgbClr val="FFFFFF"/>
          </a:solidFill>
          <a:ln/>
        </p:spPr>
      </p:sp>
      <p:sp>
        <p:nvSpPr>
          <p:cNvPr id="111620" name="Rectangle 3">
            <a:extLst>
              <a:ext uri="{FF2B5EF4-FFF2-40B4-BE49-F238E27FC236}">
                <a16:creationId xmlns:a16="http://schemas.microsoft.com/office/drawing/2014/main" id="{F8CBD9B8-9722-70B0-5548-37B918823CB7}"/>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EB0CF86D-2BE5-E140-EDF1-7CD46854C7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E140BDCD-A372-574E-B9A6-610C9F0EC8E9}" type="slidenum">
              <a:rPr lang="en-US" altLang="en-US"/>
              <a:pPr/>
              <a:t>48</a:t>
            </a:fld>
            <a:endParaRPr lang="en-US" altLang="en-US"/>
          </a:p>
        </p:txBody>
      </p:sp>
      <p:sp>
        <p:nvSpPr>
          <p:cNvPr id="112643" name="Rectangle 2">
            <a:extLst>
              <a:ext uri="{FF2B5EF4-FFF2-40B4-BE49-F238E27FC236}">
                <a16:creationId xmlns:a16="http://schemas.microsoft.com/office/drawing/2014/main" id="{D64B2A6E-49A4-5046-5230-4A5C7BD3B797}"/>
              </a:ext>
            </a:extLst>
          </p:cNvPr>
          <p:cNvSpPr>
            <a:spLocks noChangeArrowheads="1" noTextEdit="1"/>
          </p:cNvSpPr>
          <p:nvPr>
            <p:ph type="sldImg"/>
          </p:nvPr>
        </p:nvSpPr>
        <p:spPr>
          <a:solidFill>
            <a:srgbClr val="FFFFFF"/>
          </a:solidFill>
          <a:ln/>
        </p:spPr>
      </p:sp>
      <p:sp>
        <p:nvSpPr>
          <p:cNvPr id="112644" name="Rectangle 3">
            <a:extLst>
              <a:ext uri="{FF2B5EF4-FFF2-40B4-BE49-F238E27FC236}">
                <a16:creationId xmlns:a16="http://schemas.microsoft.com/office/drawing/2014/main" id="{2A8691A3-FD84-2AC9-BF9E-1A8FC65CDA97}"/>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5F5D6F62-8888-BB32-7879-9D24150BC2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F361D4AC-1AA0-3443-8EDA-B432EB5E31E2}" type="slidenum">
              <a:rPr lang="en-US" altLang="en-US"/>
              <a:pPr/>
              <a:t>49</a:t>
            </a:fld>
            <a:endParaRPr lang="en-US" altLang="en-US"/>
          </a:p>
        </p:txBody>
      </p:sp>
      <p:sp>
        <p:nvSpPr>
          <p:cNvPr id="113667" name="Rectangle 2">
            <a:extLst>
              <a:ext uri="{FF2B5EF4-FFF2-40B4-BE49-F238E27FC236}">
                <a16:creationId xmlns:a16="http://schemas.microsoft.com/office/drawing/2014/main" id="{34D2E671-B60B-5D19-07AD-A7D6BE91CCC7}"/>
              </a:ext>
            </a:extLst>
          </p:cNvPr>
          <p:cNvSpPr>
            <a:spLocks noChangeArrowheads="1" noTextEdit="1"/>
          </p:cNvSpPr>
          <p:nvPr>
            <p:ph type="sldImg"/>
          </p:nvPr>
        </p:nvSpPr>
        <p:spPr>
          <a:solidFill>
            <a:srgbClr val="FFFFFF"/>
          </a:solidFill>
          <a:ln/>
        </p:spPr>
      </p:sp>
      <p:sp>
        <p:nvSpPr>
          <p:cNvPr id="113668" name="Rectangle 3">
            <a:extLst>
              <a:ext uri="{FF2B5EF4-FFF2-40B4-BE49-F238E27FC236}">
                <a16:creationId xmlns:a16="http://schemas.microsoft.com/office/drawing/2014/main" id="{AF0454B6-FD44-56C9-2A49-7D132AA09FB3}"/>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39D9D37F-BD2B-07A9-0713-020829F057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C1478E15-41F2-3D4D-A616-7B0447F446D1}" type="slidenum">
              <a:rPr lang="en-US" altLang="en-US"/>
              <a:pPr/>
              <a:t>5</a:t>
            </a:fld>
            <a:endParaRPr lang="en-US" altLang="en-US"/>
          </a:p>
        </p:txBody>
      </p:sp>
      <p:sp>
        <p:nvSpPr>
          <p:cNvPr id="68611" name="Rectangle 2">
            <a:extLst>
              <a:ext uri="{FF2B5EF4-FFF2-40B4-BE49-F238E27FC236}">
                <a16:creationId xmlns:a16="http://schemas.microsoft.com/office/drawing/2014/main" id="{01DA0175-73EB-8B3C-0B46-BD184DE539BA}"/>
              </a:ext>
            </a:extLst>
          </p:cNvPr>
          <p:cNvSpPr>
            <a:spLocks noChangeArrowheads="1" noTextEdit="1"/>
          </p:cNvSpPr>
          <p:nvPr>
            <p:ph type="sldImg"/>
          </p:nvPr>
        </p:nvSpPr>
        <p:spPr>
          <a:solidFill>
            <a:srgbClr val="FFFFFF"/>
          </a:solidFill>
          <a:ln/>
        </p:spPr>
      </p:sp>
      <p:sp>
        <p:nvSpPr>
          <p:cNvPr id="68612" name="Rectangle 3">
            <a:extLst>
              <a:ext uri="{FF2B5EF4-FFF2-40B4-BE49-F238E27FC236}">
                <a16:creationId xmlns:a16="http://schemas.microsoft.com/office/drawing/2014/main" id="{9906A82E-F030-AADC-26EA-16C1FA4BF37C}"/>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84FEDF48-2C61-D3FB-2B5B-7D7B918E6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5676D8B4-141A-544D-B10E-6AAFE3089F6D}" type="slidenum">
              <a:rPr lang="en-US" altLang="en-US"/>
              <a:pPr/>
              <a:t>50</a:t>
            </a:fld>
            <a:endParaRPr lang="en-US" altLang="en-US"/>
          </a:p>
        </p:txBody>
      </p:sp>
      <p:sp>
        <p:nvSpPr>
          <p:cNvPr id="114691" name="Rectangle 2">
            <a:extLst>
              <a:ext uri="{FF2B5EF4-FFF2-40B4-BE49-F238E27FC236}">
                <a16:creationId xmlns:a16="http://schemas.microsoft.com/office/drawing/2014/main" id="{0EE47F45-7C75-23DD-BAEB-BBC06F9FBF67}"/>
              </a:ext>
            </a:extLst>
          </p:cNvPr>
          <p:cNvSpPr>
            <a:spLocks noChangeArrowheads="1" noTextEdit="1"/>
          </p:cNvSpPr>
          <p:nvPr>
            <p:ph type="sldImg"/>
          </p:nvPr>
        </p:nvSpPr>
        <p:spPr>
          <a:solidFill>
            <a:srgbClr val="FFFFFF"/>
          </a:solidFill>
          <a:ln/>
        </p:spPr>
      </p:sp>
      <p:sp>
        <p:nvSpPr>
          <p:cNvPr id="114692" name="Rectangle 3">
            <a:extLst>
              <a:ext uri="{FF2B5EF4-FFF2-40B4-BE49-F238E27FC236}">
                <a16:creationId xmlns:a16="http://schemas.microsoft.com/office/drawing/2014/main" id="{F1C77BBD-09EA-557D-881F-1567F6EA0D7D}"/>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C27CC8E6-058E-002D-8202-F44F999AA1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C820409F-035F-3041-AD51-DB4E83D079FF}" type="slidenum">
              <a:rPr lang="en-US" altLang="en-US"/>
              <a:pPr/>
              <a:t>51</a:t>
            </a:fld>
            <a:endParaRPr lang="en-US" altLang="en-US"/>
          </a:p>
        </p:txBody>
      </p:sp>
      <p:sp>
        <p:nvSpPr>
          <p:cNvPr id="115715" name="Rectangle 2">
            <a:extLst>
              <a:ext uri="{FF2B5EF4-FFF2-40B4-BE49-F238E27FC236}">
                <a16:creationId xmlns:a16="http://schemas.microsoft.com/office/drawing/2014/main" id="{5867B0A4-7438-F592-AC5B-22191A7657F1}"/>
              </a:ext>
            </a:extLst>
          </p:cNvPr>
          <p:cNvSpPr>
            <a:spLocks noChangeArrowheads="1" noTextEdit="1"/>
          </p:cNvSpPr>
          <p:nvPr>
            <p:ph type="sldImg"/>
          </p:nvPr>
        </p:nvSpPr>
        <p:spPr>
          <a:solidFill>
            <a:srgbClr val="FFFFFF"/>
          </a:solidFill>
          <a:ln/>
        </p:spPr>
      </p:sp>
      <p:sp>
        <p:nvSpPr>
          <p:cNvPr id="115716" name="Rectangle 3">
            <a:extLst>
              <a:ext uri="{FF2B5EF4-FFF2-40B4-BE49-F238E27FC236}">
                <a16:creationId xmlns:a16="http://schemas.microsoft.com/office/drawing/2014/main" id="{B95BB7FE-0BEA-ACB8-655F-95D44D33EEB5}"/>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D9F54AC8-AD6F-E899-29BB-FF57B41E81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AF5A19B3-6810-9E49-BE6F-806CD7F37E55}" type="slidenum">
              <a:rPr lang="en-US" altLang="en-US"/>
              <a:pPr/>
              <a:t>52</a:t>
            </a:fld>
            <a:endParaRPr lang="en-US" altLang="en-US"/>
          </a:p>
        </p:txBody>
      </p:sp>
      <p:sp>
        <p:nvSpPr>
          <p:cNvPr id="116739" name="Rectangle 2">
            <a:extLst>
              <a:ext uri="{FF2B5EF4-FFF2-40B4-BE49-F238E27FC236}">
                <a16:creationId xmlns:a16="http://schemas.microsoft.com/office/drawing/2014/main" id="{137E823B-65A4-3D45-F05D-E6135F0C3F5C}"/>
              </a:ext>
            </a:extLst>
          </p:cNvPr>
          <p:cNvSpPr>
            <a:spLocks noChangeArrowheads="1" noTextEdit="1"/>
          </p:cNvSpPr>
          <p:nvPr>
            <p:ph type="sldImg"/>
          </p:nvPr>
        </p:nvSpPr>
        <p:spPr>
          <a:solidFill>
            <a:srgbClr val="FFFFFF"/>
          </a:solidFill>
          <a:ln/>
        </p:spPr>
      </p:sp>
      <p:sp>
        <p:nvSpPr>
          <p:cNvPr id="116740" name="Rectangle 3">
            <a:extLst>
              <a:ext uri="{FF2B5EF4-FFF2-40B4-BE49-F238E27FC236}">
                <a16:creationId xmlns:a16="http://schemas.microsoft.com/office/drawing/2014/main" id="{86CB5606-7AE6-6E6A-081C-1219CF15B3D2}"/>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F82D4775-F85A-E7EA-C766-29CB7927F7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7A486F65-C030-0E4F-8FEB-9E682D87B22D}" type="slidenum">
              <a:rPr lang="en-US" altLang="en-US"/>
              <a:pPr/>
              <a:t>53</a:t>
            </a:fld>
            <a:endParaRPr lang="en-US" altLang="en-US"/>
          </a:p>
        </p:txBody>
      </p:sp>
      <p:sp>
        <p:nvSpPr>
          <p:cNvPr id="117763" name="Rectangle 2">
            <a:extLst>
              <a:ext uri="{FF2B5EF4-FFF2-40B4-BE49-F238E27FC236}">
                <a16:creationId xmlns:a16="http://schemas.microsoft.com/office/drawing/2014/main" id="{572E96EC-D222-756B-BFFB-C52B4A3FA8FF}"/>
              </a:ext>
            </a:extLst>
          </p:cNvPr>
          <p:cNvSpPr>
            <a:spLocks noChangeArrowheads="1" noTextEdit="1"/>
          </p:cNvSpPr>
          <p:nvPr>
            <p:ph type="sldImg"/>
          </p:nvPr>
        </p:nvSpPr>
        <p:spPr>
          <a:solidFill>
            <a:srgbClr val="FFFFFF"/>
          </a:solidFill>
          <a:ln/>
        </p:spPr>
      </p:sp>
      <p:sp>
        <p:nvSpPr>
          <p:cNvPr id="117764" name="Rectangle 3">
            <a:extLst>
              <a:ext uri="{FF2B5EF4-FFF2-40B4-BE49-F238E27FC236}">
                <a16:creationId xmlns:a16="http://schemas.microsoft.com/office/drawing/2014/main" id="{7B77FC3A-A635-A860-80B0-996C1DF9CD76}"/>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457D5A0A-0CFB-24E7-3B1B-79D253CFF4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DD15050F-CFC7-B640-B360-EFD43D67BAD6}" type="slidenum">
              <a:rPr lang="en-US" altLang="en-US"/>
              <a:pPr/>
              <a:t>54</a:t>
            </a:fld>
            <a:endParaRPr lang="en-US" altLang="en-US"/>
          </a:p>
        </p:txBody>
      </p:sp>
      <p:sp>
        <p:nvSpPr>
          <p:cNvPr id="118787" name="Rectangle 2">
            <a:extLst>
              <a:ext uri="{FF2B5EF4-FFF2-40B4-BE49-F238E27FC236}">
                <a16:creationId xmlns:a16="http://schemas.microsoft.com/office/drawing/2014/main" id="{2FFFD98C-17FF-B5B5-94B4-E8A793AD438C}"/>
              </a:ext>
            </a:extLst>
          </p:cNvPr>
          <p:cNvSpPr>
            <a:spLocks noChangeArrowheads="1" noTextEdit="1"/>
          </p:cNvSpPr>
          <p:nvPr>
            <p:ph type="sldImg"/>
          </p:nvPr>
        </p:nvSpPr>
        <p:spPr>
          <a:solidFill>
            <a:srgbClr val="FFFFFF"/>
          </a:solidFill>
          <a:ln/>
        </p:spPr>
      </p:sp>
      <p:sp>
        <p:nvSpPr>
          <p:cNvPr id="118788" name="Rectangle 3">
            <a:extLst>
              <a:ext uri="{FF2B5EF4-FFF2-40B4-BE49-F238E27FC236}">
                <a16:creationId xmlns:a16="http://schemas.microsoft.com/office/drawing/2014/main" id="{A16848C6-1103-E573-B3AC-AE16988EFC99}"/>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2516D5C5-7FA2-CB59-D530-F034CDBDE6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B490DEBA-33FC-304B-B937-8C2B3CBC5395}" type="slidenum">
              <a:rPr lang="en-US" altLang="en-US"/>
              <a:pPr/>
              <a:t>55</a:t>
            </a:fld>
            <a:endParaRPr lang="en-US" altLang="en-US"/>
          </a:p>
        </p:txBody>
      </p:sp>
      <p:sp>
        <p:nvSpPr>
          <p:cNvPr id="119811" name="Rectangle 2">
            <a:extLst>
              <a:ext uri="{FF2B5EF4-FFF2-40B4-BE49-F238E27FC236}">
                <a16:creationId xmlns:a16="http://schemas.microsoft.com/office/drawing/2014/main" id="{A3C86FAC-ADBA-0ABA-0FC7-826F40A515FC}"/>
              </a:ext>
            </a:extLst>
          </p:cNvPr>
          <p:cNvSpPr>
            <a:spLocks noChangeArrowheads="1" noTextEdit="1"/>
          </p:cNvSpPr>
          <p:nvPr>
            <p:ph type="sldImg"/>
          </p:nvPr>
        </p:nvSpPr>
        <p:spPr>
          <a:ln/>
        </p:spPr>
      </p:sp>
      <p:sp>
        <p:nvSpPr>
          <p:cNvPr id="119812" name="Rectangle 3">
            <a:extLst>
              <a:ext uri="{FF2B5EF4-FFF2-40B4-BE49-F238E27FC236}">
                <a16:creationId xmlns:a16="http://schemas.microsoft.com/office/drawing/2014/main" id="{36E962CC-6B09-9929-D0A8-A08C64BC9B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65E18FC6-C63B-CB5F-E5E8-BC31FFA29F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0D56D66F-17AE-8244-BDFC-E324ED975BE3}" type="slidenum">
              <a:rPr lang="en-US" altLang="en-US"/>
              <a:pPr/>
              <a:t>56</a:t>
            </a:fld>
            <a:endParaRPr lang="en-US" altLang="en-US"/>
          </a:p>
        </p:txBody>
      </p:sp>
      <p:sp>
        <p:nvSpPr>
          <p:cNvPr id="120835" name="Rectangle 2">
            <a:extLst>
              <a:ext uri="{FF2B5EF4-FFF2-40B4-BE49-F238E27FC236}">
                <a16:creationId xmlns:a16="http://schemas.microsoft.com/office/drawing/2014/main" id="{4090EA4E-7AC7-3932-536E-7A7A5F5C64DF}"/>
              </a:ext>
            </a:extLst>
          </p:cNvPr>
          <p:cNvSpPr>
            <a:spLocks noChangeArrowheads="1" noTextEdit="1"/>
          </p:cNvSpPr>
          <p:nvPr>
            <p:ph type="sldImg"/>
          </p:nvPr>
        </p:nvSpPr>
        <p:spPr>
          <a:solidFill>
            <a:srgbClr val="FFFFFF"/>
          </a:solidFill>
          <a:ln/>
        </p:spPr>
      </p:sp>
      <p:sp>
        <p:nvSpPr>
          <p:cNvPr id="120836" name="Rectangle 3">
            <a:extLst>
              <a:ext uri="{FF2B5EF4-FFF2-40B4-BE49-F238E27FC236}">
                <a16:creationId xmlns:a16="http://schemas.microsoft.com/office/drawing/2014/main" id="{BB4BAAA3-CA2C-B80D-AC1D-646EA4CAE0A2}"/>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8EDF2330-31BB-DAEF-1C63-95823E6864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CE8B0381-8352-904F-AEC6-EDC7884A52EE}" type="slidenum">
              <a:rPr lang="en-US" altLang="en-US"/>
              <a:pPr/>
              <a:t>57</a:t>
            </a:fld>
            <a:endParaRPr lang="en-US" altLang="en-US"/>
          </a:p>
        </p:txBody>
      </p:sp>
      <p:sp>
        <p:nvSpPr>
          <p:cNvPr id="121859" name="Rectangle 2">
            <a:extLst>
              <a:ext uri="{FF2B5EF4-FFF2-40B4-BE49-F238E27FC236}">
                <a16:creationId xmlns:a16="http://schemas.microsoft.com/office/drawing/2014/main" id="{E7EA6D81-5DF7-B261-2CF1-5985CB2F9DC8}"/>
              </a:ext>
            </a:extLst>
          </p:cNvPr>
          <p:cNvSpPr>
            <a:spLocks noChangeArrowheads="1" noTextEdit="1"/>
          </p:cNvSpPr>
          <p:nvPr>
            <p:ph type="sldImg"/>
          </p:nvPr>
        </p:nvSpPr>
        <p:spPr>
          <a:solidFill>
            <a:srgbClr val="FFFFFF"/>
          </a:solidFill>
          <a:ln/>
        </p:spPr>
      </p:sp>
      <p:sp>
        <p:nvSpPr>
          <p:cNvPr id="121860" name="Rectangle 3">
            <a:extLst>
              <a:ext uri="{FF2B5EF4-FFF2-40B4-BE49-F238E27FC236}">
                <a16:creationId xmlns:a16="http://schemas.microsoft.com/office/drawing/2014/main" id="{0DA01B43-4ED2-FB69-F6D1-69D0E8D2F7B4}"/>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0010A13B-C3A2-56E2-37A8-4009B46541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1A7D2FAC-E708-594F-ADD2-30F6B47C38D5}" type="slidenum">
              <a:rPr lang="en-US" altLang="en-US"/>
              <a:pPr/>
              <a:t>58</a:t>
            </a:fld>
            <a:endParaRPr lang="en-US" altLang="en-US"/>
          </a:p>
        </p:txBody>
      </p:sp>
      <p:sp>
        <p:nvSpPr>
          <p:cNvPr id="122883" name="Rectangle 2">
            <a:extLst>
              <a:ext uri="{FF2B5EF4-FFF2-40B4-BE49-F238E27FC236}">
                <a16:creationId xmlns:a16="http://schemas.microsoft.com/office/drawing/2014/main" id="{D36ADB99-8702-BEB6-21B0-B018617C712D}"/>
              </a:ext>
            </a:extLst>
          </p:cNvPr>
          <p:cNvSpPr>
            <a:spLocks noChangeArrowheads="1" noTextEdit="1"/>
          </p:cNvSpPr>
          <p:nvPr>
            <p:ph type="sldImg"/>
          </p:nvPr>
        </p:nvSpPr>
        <p:spPr>
          <a:ln/>
        </p:spPr>
      </p:sp>
      <p:sp>
        <p:nvSpPr>
          <p:cNvPr id="122884" name="Rectangle 3">
            <a:extLst>
              <a:ext uri="{FF2B5EF4-FFF2-40B4-BE49-F238E27FC236}">
                <a16:creationId xmlns:a16="http://schemas.microsoft.com/office/drawing/2014/main" id="{FB5BF6BE-AEFD-A06E-034B-2FA726F6C5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7F3DBBC2-6D81-3A26-5079-E8BAB52387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2FA1AE3A-5E87-C54F-9E7C-579219168E7C}" type="slidenum">
              <a:rPr lang="en-US" altLang="en-US"/>
              <a:pPr/>
              <a:t>59</a:t>
            </a:fld>
            <a:endParaRPr lang="en-US" altLang="en-US"/>
          </a:p>
        </p:txBody>
      </p:sp>
      <p:sp>
        <p:nvSpPr>
          <p:cNvPr id="123907" name="Rectangle 2">
            <a:extLst>
              <a:ext uri="{FF2B5EF4-FFF2-40B4-BE49-F238E27FC236}">
                <a16:creationId xmlns:a16="http://schemas.microsoft.com/office/drawing/2014/main" id="{F19E124F-B155-DC40-CDBA-D9B5F2EA17FC}"/>
              </a:ext>
            </a:extLst>
          </p:cNvPr>
          <p:cNvSpPr>
            <a:spLocks noChangeArrowheads="1" noTextEdit="1"/>
          </p:cNvSpPr>
          <p:nvPr>
            <p:ph type="sldImg"/>
          </p:nvPr>
        </p:nvSpPr>
        <p:spPr>
          <a:ln/>
        </p:spPr>
      </p:sp>
      <p:sp>
        <p:nvSpPr>
          <p:cNvPr id="123908" name="Rectangle 3">
            <a:extLst>
              <a:ext uri="{FF2B5EF4-FFF2-40B4-BE49-F238E27FC236}">
                <a16:creationId xmlns:a16="http://schemas.microsoft.com/office/drawing/2014/main" id="{93945F58-099E-487F-B7FA-3399EA5226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41EFF4D5-C86E-012C-19D0-B881824F38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6ED55448-3E5A-414E-B161-F144A2D83AC7}" type="slidenum">
              <a:rPr lang="en-US" altLang="en-US"/>
              <a:pPr/>
              <a:t>6</a:t>
            </a:fld>
            <a:endParaRPr lang="en-US" altLang="en-US"/>
          </a:p>
        </p:txBody>
      </p:sp>
      <p:sp>
        <p:nvSpPr>
          <p:cNvPr id="69635" name="Rectangle 2">
            <a:extLst>
              <a:ext uri="{FF2B5EF4-FFF2-40B4-BE49-F238E27FC236}">
                <a16:creationId xmlns:a16="http://schemas.microsoft.com/office/drawing/2014/main" id="{8CAB450A-ECDB-CB2E-8C93-1D9492FD803C}"/>
              </a:ext>
            </a:extLst>
          </p:cNvPr>
          <p:cNvSpPr>
            <a:spLocks noChangeArrowheads="1" noTextEdit="1"/>
          </p:cNvSpPr>
          <p:nvPr>
            <p:ph type="sldImg"/>
          </p:nvPr>
        </p:nvSpPr>
        <p:spPr>
          <a:solidFill>
            <a:srgbClr val="FFFFFF"/>
          </a:solidFill>
          <a:ln/>
        </p:spPr>
      </p:sp>
      <p:sp>
        <p:nvSpPr>
          <p:cNvPr id="69636" name="Rectangle 3">
            <a:extLst>
              <a:ext uri="{FF2B5EF4-FFF2-40B4-BE49-F238E27FC236}">
                <a16:creationId xmlns:a16="http://schemas.microsoft.com/office/drawing/2014/main" id="{ECEC989D-2155-9116-A183-FB0F9ED15139}"/>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E39DAB51-2682-9B7C-3857-C4961FEE0E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F29CA2DC-3FF2-1740-96D4-251494B1A68B}" type="slidenum">
              <a:rPr lang="en-US" altLang="en-US"/>
              <a:pPr/>
              <a:t>60</a:t>
            </a:fld>
            <a:endParaRPr lang="en-US" altLang="en-US"/>
          </a:p>
        </p:txBody>
      </p:sp>
      <p:sp>
        <p:nvSpPr>
          <p:cNvPr id="124931" name="Rectangle 2">
            <a:extLst>
              <a:ext uri="{FF2B5EF4-FFF2-40B4-BE49-F238E27FC236}">
                <a16:creationId xmlns:a16="http://schemas.microsoft.com/office/drawing/2014/main" id="{DDFA794A-3896-880A-199D-064DAEA8E189}"/>
              </a:ext>
            </a:extLst>
          </p:cNvPr>
          <p:cNvSpPr>
            <a:spLocks noChangeArrowheads="1" noTextEdit="1"/>
          </p:cNvSpPr>
          <p:nvPr>
            <p:ph type="sldImg"/>
          </p:nvPr>
        </p:nvSpPr>
        <p:spPr>
          <a:solidFill>
            <a:srgbClr val="FFFFFF"/>
          </a:solidFill>
          <a:ln/>
        </p:spPr>
      </p:sp>
      <p:sp>
        <p:nvSpPr>
          <p:cNvPr id="124932" name="Rectangle 3">
            <a:extLst>
              <a:ext uri="{FF2B5EF4-FFF2-40B4-BE49-F238E27FC236}">
                <a16:creationId xmlns:a16="http://schemas.microsoft.com/office/drawing/2014/main" id="{BCA4F606-784D-97BD-B40F-E87393DEF85C}"/>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178CCF78-5703-7FE1-C9AA-B5EB3E92C9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41432FDC-DB99-B84B-B1E1-ACFDEF5C0363}" type="slidenum">
              <a:rPr lang="en-US" altLang="en-US"/>
              <a:pPr/>
              <a:t>7</a:t>
            </a:fld>
            <a:endParaRPr lang="en-US" altLang="en-US"/>
          </a:p>
        </p:txBody>
      </p:sp>
      <p:sp>
        <p:nvSpPr>
          <p:cNvPr id="70659" name="Rectangle 2">
            <a:extLst>
              <a:ext uri="{FF2B5EF4-FFF2-40B4-BE49-F238E27FC236}">
                <a16:creationId xmlns:a16="http://schemas.microsoft.com/office/drawing/2014/main" id="{DE8CA599-DF14-2C09-0A66-A24EA0AA99B4}"/>
              </a:ext>
            </a:extLst>
          </p:cNvPr>
          <p:cNvSpPr>
            <a:spLocks noChangeArrowheads="1" noTextEdit="1"/>
          </p:cNvSpPr>
          <p:nvPr>
            <p:ph type="sldImg"/>
          </p:nvPr>
        </p:nvSpPr>
        <p:spPr>
          <a:solidFill>
            <a:srgbClr val="FFFFFF"/>
          </a:solidFill>
          <a:ln/>
        </p:spPr>
      </p:sp>
      <p:sp>
        <p:nvSpPr>
          <p:cNvPr id="70660" name="Rectangle 3">
            <a:extLst>
              <a:ext uri="{FF2B5EF4-FFF2-40B4-BE49-F238E27FC236}">
                <a16:creationId xmlns:a16="http://schemas.microsoft.com/office/drawing/2014/main" id="{2AED2EAE-7780-CD0F-83BF-76143A1C6633}"/>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2E94C213-4C3E-B07D-1B93-99957F67E7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A4A05149-AC62-D042-88CF-879D3817D2BC}" type="slidenum">
              <a:rPr lang="en-US" altLang="en-US"/>
              <a:pPr/>
              <a:t>8</a:t>
            </a:fld>
            <a:endParaRPr lang="en-US" altLang="en-US"/>
          </a:p>
        </p:txBody>
      </p:sp>
      <p:sp>
        <p:nvSpPr>
          <p:cNvPr id="71683" name="Rectangle 2">
            <a:extLst>
              <a:ext uri="{FF2B5EF4-FFF2-40B4-BE49-F238E27FC236}">
                <a16:creationId xmlns:a16="http://schemas.microsoft.com/office/drawing/2014/main" id="{3A70CFAD-579A-9871-6DF4-F7F35CE92CF5}"/>
              </a:ext>
            </a:extLst>
          </p:cNvPr>
          <p:cNvSpPr>
            <a:spLocks noChangeArrowheads="1" noTextEdit="1"/>
          </p:cNvSpPr>
          <p:nvPr>
            <p:ph type="sldImg"/>
          </p:nvPr>
        </p:nvSpPr>
        <p:spPr>
          <a:solidFill>
            <a:srgbClr val="FFFFFF"/>
          </a:solidFill>
          <a:ln/>
        </p:spPr>
      </p:sp>
      <p:sp>
        <p:nvSpPr>
          <p:cNvPr id="71684" name="Rectangle 3">
            <a:extLst>
              <a:ext uri="{FF2B5EF4-FFF2-40B4-BE49-F238E27FC236}">
                <a16:creationId xmlns:a16="http://schemas.microsoft.com/office/drawing/2014/main" id="{93694E56-EF88-07BC-A955-3FF1AEADE7FD}"/>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B7024869-40F7-9418-5AAB-BB8FCBBC46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9A130167-F942-1849-BDE8-20CCF53DF21C}" type="slidenum">
              <a:rPr lang="en-US" altLang="en-US"/>
              <a:pPr/>
              <a:t>9</a:t>
            </a:fld>
            <a:endParaRPr lang="en-US" altLang="en-US"/>
          </a:p>
        </p:txBody>
      </p:sp>
      <p:sp>
        <p:nvSpPr>
          <p:cNvPr id="72707" name="Rectangle 2">
            <a:extLst>
              <a:ext uri="{FF2B5EF4-FFF2-40B4-BE49-F238E27FC236}">
                <a16:creationId xmlns:a16="http://schemas.microsoft.com/office/drawing/2014/main" id="{9EA03BEB-AC1D-6F68-2D68-B38A2757260D}"/>
              </a:ext>
            </a:extLst>
          </p:cNvPr>
          <p:cNvSpPr>
            <a:spLocks noChangeArrowheads="1" noTextEdit="1"/>
          </p:cNvSpPr>
          <p:nvPr>
            <p:ph type="sldImg"/>
          </p:nvPr>
        </p:nvSpPr>
        <p:spPr>
          <a:solidFill>
            <a:srgbClr val="FFFFFF"/>
          </a:solidFill>
          <a:ln/>
        </p:spPr>
      </p:sp>
      <p:sp>
        <p:nvSpPr>
          <p:cNvPr id="72708" name="Rectangle 3">
            <a:extLst>
              <a:ext uri="{FF2B5EF4-FFF2-40B4-BE49-F238E27FC236}">
                <a16:creationId xmlns:a16="http://schemas.microsoft.com/office/drawing/2014/main" id="{E4CF2BBE-C020-C8E8-2AB1-60C11EC963CF}"/>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0CD63C3-AD63-2EEB-6F97-52FF50BC86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F62464F-3DA0-8916-A14E-723A570ED8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1ECB965-FF29-46AE-5341-91D192040902}"/>
              </a:ext>
            </a:extLst>
          </p:cNvPr>
          <p:cNvSpPr>
            <a:spLocks noGrp="1" noChangeArrowheads="1"/>
          </p:cNvSpPr>
          <p:nvPr>
            <p:ph type="sldNum" sz="quarter" idx="12"/>
          </p:nvPr>
        </p:nvSpPr>
        <p:spPr>
          <a:ln/>
        </p:spPr>
        <p:txBody>
          <a:bodyPr/>
          <a:lstStyle>
            <a:lvl1pPr>
              <a:defRPr/>
            </a:lvl1pPr>
          </a:lstStyle>
          <a:p>
            <a:fld id="{F1CED36D-7AB4-3A46-8CD7-94429D8689E2}" type="slidenum">
              <a:rPr lang="en-US" altLang="en-US"/>
              <a:pPr/>
              <a:t>‹#›</a:t>
            </a:fld>
            <a:endParaRPr lang="en-US" altLang="en-US"/>
          </a:p>
        </p:txBody>
      </p:sp>
    </p:spTree>
    <p:extLst>
      <p:ext uri="{BB962C8B-B14F-4D97-AF65-F5344CB8AC3E}">
        <p14:creationId xmlns:p14="http://schemas.microsoft.com/office/powerpoint/2010/main" val="2166790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8B56BB-E600-E56B-31C3-821E460D92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24606D6-A00B-FFE7-52C6-43C0273D59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6606824-0496-A913-9EF9-5525C63BAA10}"/>
              </a:ext>
            </a:extLst>
          </p:cNvPr>
          <p:cNvSpPr>
            <a:spLocks noGrp="1" noChangeArrowheads="1"/>
          </p:cNvSpPr>
          <p:nvPr>
            <p:ph type="sldNum" sz="quarter" idx="12"/>
          </p:nvPr>
        </p:nvSpPr>
        <p:spPr>
          <a:ln/>
        </p:spPr>
        <p:txBody>
          <a:bodyPr/>
          <a:lstStyle>
            <a:lvl1pPr>
              <a:defRPr/>
            </a:lvl1pPr>
          </a:lstStyle>
          <a:p>
            <a:fld id="{5A1E5343-0BCB-3B4A-B652-65E16CA63D8F}" type="slidenum">
              <a:rPr lang="en-US" altLang="en-US"/>
              <a:pPr/>
              <a:t>‹#›</a:t>
            </a:fld>
            <a:endParaRPr lang="en-US" altLang="en-US"/>
          </a:p>
        </p:txBody>
      </p:sp>
    </p:spTree>
    <p:extLst>
      <p:ext uri="{BB962C8B-B14F-4D97-AF65-F5344CB8AC3E}">
        <p14:creationId xmlns:p14="http://schemas.microsoft.com/office/powerpoint/2010/main" val="4076607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9773ACD-79C5-0E7D-3A4E-A30A562107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9DBF8C-5380-7FEA-7032-5B13170214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0F4C5A-9053-A04C-5592-DD51DCAC543F}"/>
              </a:ext>
            </a:extLst>
          </p:cNvPr>
          <p:cNvSpPr>
            <a:spLocks noGrp="1" noChangeArrowheads="1"/>
          </p:cNvSpPr>
          <p:nvPr>
            <p:ph type="sldNum" sz="quarter" idx="12"/>
          </p:nvPr>
        </p:nvSpPr>
        <p:spPr>
          <a:ln/>
        </p:spPr>
        <p:txBody>
          <a:bodyPr/>
          <a:lstStyle>
            <a:lvl1pPr>
              <a:defRPr/>
            </a:lvl1pPr>
          </a:lstStyle>
          <a:p>
            <a:fld id="{95B2ED72-8A6A-E44A-9A38-391DBA38C729}" type="slidenum">
              <a:rPr lang="en-US" altLang="en-US"/>
              <a:pPr/>
              <a:t>‹#›</a:t>
            </a:fld>
            <a:endParaRPr lang="en-US" altLang="en-US"/>
          </a:p>
        </p:txBody>
      </p:sp>
    </p:spTree>
    <p:extLst>
      <p:ext uri="{BB962C8B-B14F-4D97-AF65-F5344CB8AC3E}">
        <p14:creationId xmlns:p14="http://schemas.microsoft.com/office/powerpoint/2010/main" val="3327882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93A94586-199C-CF63-6FF3-AD1775BC51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3EC6129-FAE3-1D6C-07CE-FC0A2384DE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DAC791B-67BB-217F-9CCF-A1C38BCF1C88}"/>
              </a:ext>
            </a:extLst>
          </p:cNvPr>
          <p:cNvSpPr>
            <a:spLocks noGrp="1" noChangeArrowheads="1"/>
          </p:cNvSpPr>
          <p:nvPr>
            <p:ph type="sldNum" sz="quarter" idx="12"/>
          </p:nvPr>
        </p:nvSpPr>
        <p:spPr>
          <a:ln/>
        </p:spPr>
        <p:txBody>
          <a:bodyPr/>
          <a:lstStyle>
            <a:lvl1pPr>
              <a:defRPr/>
            </a:lvl1pPr>
          </a:lstStyle>
          <a:p>
            <a:fld id="{40BA7D28-836C-054F-9788-CACA0D04AA0E}" type="slidenum">
              <a:rPr lang="en-US" altLang="en-US"/>
              <a:pPr/>
              <a:t>‹#›</a:t>
            </a:fld>
            <a:endParaRPr lang="en-US" altLang="en-US"/>
          </a:p>
        </p:txBody>
      </p:sp>
    </p:spTree>
    <p:extLst>
      <p:ext uri="{BB962C8B-B14F-4D97-AF65-F5344CB8AC3E}">
        <p14:creationId xmlns:p14="http://schemas.microsoft.com/office/powerpoint/2010/main" val="2594271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39F238B-FCBE-1E1E-7657-61F92576E16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4B216A2-FBD3-7CBB-907C-D7C0DCB8B7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1D30981-75E3-0F82-E1E5-8957796BFD3A}"/>
              </a:ext>
            </a:extLst>
          </p:cNvPr>
          <p:cNvSpPr>
            <a:spLocks noGrp="1" noChangeArrowheads="1"/>
          </p:cNvSpPr>
          <p:nvPr>
            <p:ph type="sldNum" sz="quarter" idx="12"/>
          </p:nvPr>
        </p:nvSpPr>
        <p:spPr>
          <a:ln/>
        </p:spPr>
        <p:txBody>
          <a:bodyPr/>
          <a:lstStyle>
            <a:lvl1pPr>
              <a:defRPr/>
            </a:lvl1pPr>
          </a:lstStyle>
          <a:p>
            <a:fld id="{9F84B300-1153-1149-BD39-9DCF79119251}" type="slidenum">
              <a:rPr lang="en-US" altLang="en-US"/>
              <a:pPr/>
              <a:t>‹#›</a:t>
            </a:fld>
            <a:endParaRPr lang="en-US" altLang="en-US"/>
          </a:p>
        </p:txBody>
      </p:sp>
    </p:spTree>
    <p:extLst>
      <p:ext uri="{BB962C8B-B14F-4D97-AF65-F5344CB8AC3E}">
        <p14:creationId xmlns:p14="http://schemas.microsoft.com/office/powerpoint/2010/main" val="1794829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4148372-F865-F6CC-110D-085D3EA9519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6D47419-2F49-75B0-2118-C8CD299F4E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A7B22B3-6CA5-D8FA-1860-5C4338523C5A}"/>
              </a:ext>
            </a:extLst>
          </p:cNvPr>
          <p:cNvSpPr>
            <a:spLocks noGrp="1" noChangeArrowheads="1"/>
          </p:cNvSpPr>
          <p:nvPr>
            <p:ph type="sldNum" sz="quarter" idx="12"/>
          </p:nvPr>
        </p:nvSpPr>
        <p:spPr>
          <a:ln/>
        </p:spPr>
        <p:txBody>
          <a:bodyPr/>
          <a:lstStyle>
            <a:lvl1pPr>
              <a:defRPr/>
            </a:lvl1pPr>
          </a:lstStyle>
          <a:p>
            <a:fld id="{B201F7DC-DD39-9E45-898B-56F455361F2F}" type="slidenum">
              <a:rPr lang="en-US" altLang="en-US"/>
              <a:pPr/>
              <a:t>‹#›</a:t>
            </a:fld>
            <a:endParaRPr lang="en-US" altLang="en-US"/>
          </a:p>
        </p:txBody>
      </p:sp>
    </p:spTree>
    <p:extLst>
      <p:ext uri="{BB962C8B-B14F-4D97-AF65-F5344CB8AC3E}">
        <p14:creationId xmlns:p14="http://schemas.microsoft.com/office/powerpoint/2010/main" val="3137714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0E6F494-9673-0819-E35E-E2973AB839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3EC7095-B617-D341-2F5F-E058250E13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176A899-DB2F-A9C7-E937-80AD3E6621E6}"/>
              </a:ext>
            </a:extLst>
          </p:cNvPr>
          <p:cNvSpPr>
            <a:spLocks noGrp="1" noChangeArrowheads="1"/>
          </p:cNvSpPr>
          <p:nvPr>
            <p:ph type="sldNum" sz="quarter" idx="12"/>
          </p:nvPr>
        </p:nvSpPr>
        <p:spPr>
          <a:ln/>
        </p:spPr>
        <p:txBody>
          <a:bodyPr/>
          <a:lstStyle>
            <a:lvl1pPr>
              <a:defRPr/>
            </a:lvl1pPr>
          </a:lstStyle>
          <a:p>
            <a:fld id="{81AEE004-AD20-4A4A-A306-8D49384AC958}" type="slidenum">
              <a:rPr lang="en-US" altLang="en-US"/>
              <a:pPr/>
              <a:t>‹#›</a:t>
            </a:fld>
            <a:endParaRPr lang="en-US" altLang="en-US"/>
          </a:p>
        </p:txBody>
      </p:sp>
    </p:spTree>
    <p:extLst>
      <p:ext uri="{BB962C8B-B14F-4D97-AF65-F5344CB8AC3E}">
        <p14:creationId xmlns:p14="http://schemas.microsoft.com/office/powerpoint/2010/main" val="3680164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EB8B1A-F26A-6621-4410-39E0F7D4FE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BC66F8-C4E5-8363-418D-1504CD555A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579E6E-D531-116F-D5C3-4FCFB00D617E}"/>
              </a:ext>
            </a:extLst>
          </p:cNvPr>
          <p:cNvSpPr>
            <a:spLocks noGrp="1" noChangeArrowheads="1"/>
          </p:cNvSpPr>
          <p:nvPr>
            <p:ph type="sldNum" sz="quarter" idx="12"/>
          </p:nvPr>
        </p:nvSpPr>
        <p:spPr>
          <a:ln/>
        </p:spPr>
        <p:txBody>
          <a:bodyPr/>
          <a:lstStyle>
            <a:lvl1pPr>
              <a:defRPr/>
            </a:lvl1pPr>
          </a:lstStyle>
          <a:p>
            <a:fld id="{8C47121C-1A56-714F-A9F2-741A0E2A97BD}" type="slidenum">
              <a:rPr lang="en-US" altLang="en-US"/>
              <a:pPr/>
              <a:t>‹#›</a:t>
            </a:fld>
            <a:endParaRPr lang="en-US" altLang="en-US"/>
          </a:p>
        </p:txBody>
      </p:sp>
    </p:spTree>
    <p:extLst>
      <p:ext uri="{BB962C8B-B14F-4D97-AF65-F5344CB8AC3E}">
        <p14:creationId xmlns:p14="http://schemas.microsoft.com/office/powerpoint/2010/main" val="4234667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BD53D74-7439-AA85-D9AE-FA1C256E1F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ACD3C3-298D-96E4-760D-81679790C7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8EDC44-251B-A0FE-CB3F-BB123F549224}"/>
              </a:ext>
            </a:extLst>
          </p:cNvPr>
          <p:cNvSpPr>
            <a:spLocks noGrp="1" noChangeArrowheads="1"/>
          </p:cNvSpPr>
          <p:nvPr>
            <p:ph type="sldNum" sz="quarter" idx="12"/>
          </p:nvPr>
        </p:nvSpPr>
        <p:spPr>
          <a:ln/>
        </p:spPr>
        <p:txBody>
          <a:bodyPr/>
          <a:lstStyle>
            <a:lvl1pPr>
              <a:defRPr/>
            </a:lvl1pPr>
          </a:lstStyle>
          <a:p>
            <a:fld id="{FF9EB3C5-B035-1C40-B8F1-1CBBCD94F8FC}" type="slidenum">
              <a:rPr lang="en-US" altLang="en-US"/>
              <a:pPr/>
              <a:t>‹#›</a:t>
            </a:fld>
            <a:endParaRPr lang="en-US" altLang="en-US"/>
          </a:p>
        </p:txBody>
      </p:sp>
    </p:spTree>
    <p:extLst>
      <p:ext uri="{BB962C8B-B14F-4D97-AF65-F5344CB8AC3E}">
        <p14:creationId xmlns:p14="http://schemas.microsoft.com/office/powerpoint/2010/main" val="48953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F3EC6EE-D7E3-451E-F7B1-5771B619F6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C303327-3ABD-A97C-AD8E-0DD7D9C973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C49761A-C2F1-5161-2D98-A66508B6A634}"/>
              </a:ext>
            </a:extLst>
          </p:cNvPr>
          <p:cNvSpPr>
            <a:spLocks noGrp="1" noChangeArrowheads="1"/>
          </p:cNvSpPr>
          <p:nvPr>
            <p:ph type="sldNum" sz="quarter" idx="12"/>
          </p:nvPr>
        </p:nvSpPr>
        <p:spPr>
          <a:ln/>
        </p:spPr>
        <p:txBody>
          <a:bodyPr/>
          <a:lstStyle>
            <a:lvl1pPr>
              <a:defRPr/>
            </a:lvl1pPr>
          </a:lstStyle>
          <a:p>
            <a:fld id="{9F41C202-4F04-5F4B-80AE-655CA69A2ACD}" type="slidenum">
              <a:rPr lang="en-US" altLang="en-US"/>
              <a:pPr/>
              <a:t>‹#›</a:t>
            </a:fld>
            <a:endParaRPr lang="en-US" altLang="en-US"/>
          </a:p>
        </p:txBody>
      </p:sp>
    </p:spTree>
    <p:extLst>
      <p:ext uri="{BB962C8B-B14F-4D97-AF65-F5344CB8AC3E}">
        <p14:creationId xmlns:p14="http://schemas.microsoft.com/office/powerpoint/2010/main" val="405981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AA814CE-AE5B-952B-ADF7-5AF11DC3348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F18A2D8-CD5E-147D-9519-6661D1D358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AC2D383-59F8-7BE8-B1D1-0EB536CB2A2C}"/>
              </a:ext>
            </a:extLst>
          </p:cNvPr>
          <p:cNvSpPr>
            <a:spLocks noGrp="1" noChangeArrowheads="1"/>
          </p:cNvSpPr>
          <p:nvPr>
            <p:ph type="sldNum" sz="quarter" idx="12"/>
          </p:nvPr>
        </p:nvSpPr>
        <p:spPr>
          <a:ln/>
        </p:spPr>
        <p:txBody>
          <a:bodyPr/>
          <a:lstStyle>
            <a:lvl1pPr>
              <a:defRPr/>
            </a:lvl1pPr>
          </a:lstStyle>
          <a:p>
            <a:fld id="{FD4C3AEA-02E5-874F-BA68-371A55C811F0}" type="slidenum">
              <a:rPr lang="en-US" altLang="en-US"/>
              <a:pPr/>
              <a:t>‹#›</a:t>
            </a:fld>
            <a:endParaRPr lang="en-US" altLang="en-US"/>
          </a:p>
        </p:txBody>
      </p:sp>
    </p:spTree>
    <p:extLst>
      <p:ext uri="{BB962C8B-B14F-4D97-AF65-F5344CB8AC3E}">
        <p14:creationId xmlns:p14="http://schemas.microsoft.com/office/powerpoint/2010/main" val="232579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8052EB99-2CCC-7DF7-396B-A56FC0FB667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E5A3AA3-3019-E4EE-6DAA-3A0C212F56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2A7CA84-0540-9956-4F26-F80197A94041}"/>
              </a:ext>
            </a:extLst>
          </p:cNvPr>
          <p:cNvSpPr>
            <a:spLocks noGrp="1" noChangeArrowheads="1"/>
          </p:cNvSpPr>
          <p:nvPr>
            <p:ph type="sldNum" sz="quarter" idx="12"/>
          </p:nvPr>
        </p:nvSpPr>
        <p:spPr>
          <a:ln/>
        </p:spPr>
        <p:txBody>
          <a:bodyPr/>
          <a:lstStyle>
            <a:lvl1pPr>
              <a:defRPr/>
            </a:lvl1pPr>
          </a:lstStyle>
          <a:p>
            <a:fld id="{378C8714-DB40-3947-BC6F-AF882BFAD821}" type="slidenum">
              <a:rPr lang="en-US" altLang="en-US"/>
              <a:pPr/>
              <a:t>‹#›</a:t>
            </a:fld>
            <a:endParaRPr lang="en-US" altLang="en-US"/>
          </a:p>
        </p:txBody>
      </p:sp>
    </p:spTree>
    <p:extLst>
      <p:ext uri="{BB962C8B-B14F-4D97-AF65-F5344CB8AC3E}">
        <p14:creationId xmlns:p14="http://schemas.microsoft.com/office/powerpoint/2010/main" val="573955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520ED09-2B0A-A451-0ABB-62ED5C8A5C5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0112612-7BA8-1519-E4BE-077E2893B9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75787F5-7914-E17F-E59F-BC360A65FF9F}"/>
              </a:ext>
            </a:extLst>
          </p:cNvPr>
          <p:cNvSpPr>
            <a:spLocks noGrp="1" noChangeArrowheads="1"/>
          </p:cNvSpPr>
          <p:nvPr>
            <p:ph type="sldNum" sz="quarter" idx="12"/>
          </p:nvPr>
        </p:nvSpPr>
        <p:spPr>
          <a:ln/>
        </p:spPr>
        <p:txBody>
          <a:bodyPr/>
          <a:lstStyle>
            <a:lvl1pPr>
              <a:defRPr/>
            </a:lvl1pPr>
          </a:lstStyle>
          <a:p>
            <a:fld id="{8007D07F-05FF-8446-B39E-14B3C6EB504A}" type="slidenum">
              <a:rPr lang="en-US" altLang="en-US"/>
              <a:pPr/>
              <a:t>‹#›</a:t>
            </a:fld>
            <a:endParaRPr lang="en-US" altLang="en-US"/>
          </a:p>
        </p:txBody>
      </p:sp>
    </p:spTree>
    <p:extLst>
      <p:ext uri="{BB962C8B-B14F-4D97-AF65-F5344CB8AC3E}">
        <p14:creationId xmlns:p14="http://schemas.microsoft.com/office/powerpoint/2010/main" val="2154047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5A85D96-9EE8-A958-0165-5CCD87F13B3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76D3EAB-E96C-09C2-37DA-C3625C420F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7949E1A-B541-D5C0-3C95-239340F3EC5A}"/>
              </a:ext>
            </a:extLst>
          </p:cNvPr>
          <p:cNvSpPr>
            <a:spLocks noGrp="1" noChangeArrowheads="1"/>
          </p:cNvSpPr>
          <p:nvPr>
            <p:ph type="sldNum" sz="quarter" idx="12"/>
          </p:nvPr>
        </p:nvSpPr>
        <p:spPr>
          <a:ln/>
        </p:spPr>
        <p:txBody>
          <a:bodyPr/>
          <a:lstStyle>
            <a:lvl1pPr>
              <a:defRPr/>
            </a:lvl1pPr>
          </a:lstStyle>
          <a:p>
            <a:fld id="{D581D550-3FCD-B549-8AF7-E0F5616FE78C}" type="slidenum">
              <a:rPr lang="en-US" altLang="en-US"/>
              <a:pPr/>
              <a:t>‹#›</a:t>
            </a:fld>
            <a:endParaRPr lang="en-US" altLang="en-US"/>
          </a:p>
        </p:txBody>
      </p:sp>
    </p:spTree>
    <p:extLst>
      <p:ext uri="{BB962C8B-B14F-4D97-AF65-F5344CB8AC3E}">
        <p14:creationId xmlns:p14="http://schemas.microsoft.com/office/powerpoint/2010/main" val="1480223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675CC4B-038A-3489-225D-DC7B750755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F35C012-C91D-2B7E-57A7-18AFF178AE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4EBADD2-C430-A575-EA48-E535E1103A80}"/>
              </a:ext>
            </a:extLst>
          </p:cNvPr>
          <p:cNvSpPr>
            <a:spLocks noGrp="1" noChangeArrowheads="1"/>
          </p:cNvSpPr>
          <p:nvPr>
            <p:ph type="sldNum" sz="quarter" idx="12"/>
          </p:nvPr>
        </p:nvSpPr>
        <p:spPr>
          <a:ln/>
        </p:spPr>
        <p:txBody>
          <a:bodyPr/>
          <a:lstStyle>
            <a:lvl1pPr>
              <a:defRPr/>
            </a:lvl1pPr>
          </a:lstStyle>
          <a:p>
            <a:fld id="{D6D70007-0412-1F49-88E5-F66DD0F1D4CF}" type="slidenum">
              <a:rPr lang="en-US" altLang="en-US"/>
              <a:pPr/>
              <a:t>‹#›</a:t>
            </a:fld>
            <a:endParaRPr lang="en-US" altLang="en-US"/>
          </a:p>
        </p:txBody>
      </p:sp>
    </p:spTree>
    <p:extLst>
      <p:ext uri="{BB962C8B-B14F-4D97-AF65-F5344CB8AC3E}">
        <p14:creationId xmlns:p14="http://schemas.microsoft.com/office/powerpoint/2010/main" val="372128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9EECAD8-1C87-0537-54EC-34033F6FF65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10438" y="-3175"/>
            <a:ext cx="185261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F2AE57AA-865E-5EE3-4D28-33785107DE9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7876" name="Rectangle 4">
            <a:extLst>
              <a:ext uri="{FF2B5EF4-FFF2-40B4-BE49-F238E27FC236}">
                <a16:creationId xmlns:a16="http://schemas.microsoft.com/office/drawing/2014/main" id="{DAB0E53E-963A-F230-6D3B-693EC099CA6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pitchFamily="-128" charset="-128"/>
              </a:defRPr>
            </a:lvl1pPr>
          </a:lstStyle>
          <a:p>
            <a:pPr>
              <a:defRPr/>
            </a:pPr>
            <a:endParaRPr lang="en-US"/>
          </a:p>
        </p:txBody>
      </p:sp>
      <p:sp>
        <p:nvSpPr>
          <p:cNvPr id="207877" name="Rectangle 5">
            <a:extLst>
              <a:ext uri="{FF2B5EF4-FFF2-40B4-BE49-F238E27FC236}">
                <a16:creationId xmlns:a16="http://schemas.microsoft.com/office/drawing/2014/main" id="{EFE197B6-7DFB-083F-FFFC-AFED346327B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ea typeface="ＭＳ Ｐゴシック" pitchFamily="-128" charset="-128"/>
              </a:defRPr>
            </a:lvl1pPr>
          </a:lstStyle>
          <a:p>
            <a:pPr>
              <a:defRPr/>
            </a:pPr>
            <a:endParaRPr lang="en-US"/>
          </a:p>
        </p:txBody>
      </p:sp>
      <p:sp>
        <p:nvSpPr>
          <p:cNvPr id="207878" name="Rectangle 6">
            <a:extLst>
              <a:ext uri="{FF2B5EF4-FFF2-40B4-BE49-F238E27FC236}">
                <a16:creationId xmlns:a16="http://schemas.microsoft.com/office/drawing/2014/main" id="{9D59B600-F7FE-E6C2-E2F0-89FF343EC74A}"/>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0B4B5829-9328-4647-9DA7-10CA4997B881}" type="slidenum">
              <a:rPr lang="en-US" altLang="en-US"/>
              <a:pPr/>
              <a:t>‹#›</a:t>
            </a:fld>
            <a:endParaRPr lang="en-US" altLang="en-US"/>
          </a:p>
        </p:txBody>
      </p:sp>
      <p:sp>
        <p:nvSpPr>
          <p:cNvPr id="207879" name="Line 7">
            <a:extLst>
              <a:ext uri="{FF2B5EF4-FFF2-40B4-BE49-F238E27FC236}">
                <a16:creationId xmlns:a16="http://schemas.microsoft.com/office/drawing/2014/main" id="{ADB9845B-EA09-7E5C-2857-95E52F525D7B}"/>
              </a:ext>
            </a:extLst>
          </p:cNvPr>
          <p:cNvSpPr>
            <a:spLocks noChangeShapeType="1"/>
          </p:cNvSpPr>
          <p:nvPr/>
        </p:nvSpPr>
        <p:spPr bwMode="auto">
          <a:xfrm>
            <a:off x="0" y="533400"/>
            <a:ext cx="7315200" cy="0"/>
          </a:xfrm>
          <a:prstGeom prst="line">
            <a:avLst/>
          </a:prstGeom>
          <a:noFill/>
          <a:ln w="76200" cmpd="tri">
            <a:solidFill>
              <a:srgbClr val="AB009D"/>
            </a:solidFill>
            <a:round/>
            <a:headEnd/>
            <a:tailEnd/>
          </a:ln>
        </p:spPr>
        <p:txBody>
          <a:bodyPr wrap="none" anchor="ctr"/>
          <a:lstStyle/>
          <a:p>
            <a:pPr>
              <a:defRPr/>
            </a:pPr>
            <a:endParaRPr lang="en-US">
              <a:latin typeface="Arial" charset="0"/>
              <a:ea typeface="ＭＳ Ｐゴシック" pitchFamily="-128" charset="-128"/>
            </a:endParaRPr>
          </a:p>
        </p:txBody>
      </p:sp>
      <p:sp>
        <p:nvSpPr>
          <p:cNvPr id="207880" name="Text Box 8">
            <a:extLst>
              <a:ext uri="{FF2B5EF4-FFF2-40B4-BE49-F238E27FC236}">
                <a16:creationId xmlns:a16="http://schemas.microsoft.com/office/drawing/2014/main" id="{8A41CBB1-6841-4629-F873-FE0DF38C8400}"/>
              </a:ext>
            </a:extLst>
          </p:cNvPr>
          <p:cNvSpPr txBox="1">
            <a:spLocks noChangeArrowheads="1"/>
          </p:cNvSpPr>
          <p:nvPr/>
        </p:nvSpPr>
        <p:spPr bwMode="auto">
          <a:xfrm>
            <a:off x="304800" y="531813"/>
            <a:ext cx="5165725" cy="457200"/>
          </a:xfrm>
          <a:prstGeom prst="rect">
            <a:avLst/>
          </a:prstGeom>
          <a:noFill/>
          <a:ln w="9525">
            <a:noFill/>
            <a:miter lim="800000"/>
            <a:headEnd/>
            <a:tailEnd/>
          </a:ln>
        </p:spPr>
        <p:txBody>
          <a:bodyPr wrap="none">
            <a:spAutoFit/>
          </a:bodyPr>
          <a:lstStyle/>
          <a:p>
            <a:pPr>
              <a:defRPr/>
            </a:pPr>
            <a:r>
              <a:rPr lang="en-US" sz="2400">
                <a:solidFill>
                  <a:srgbClr val="AB009D"/>
                </a:solidFill>
                <a:latin typeface="Arial" charset="0"/>
                <a:ea typeface="ＭＳ Ｐゴシック" pitchFamily="-128" charset="-128"/>
              </a:rPr>
              <a:t>Student-Directed Transition Planning</a:t>
            </a:r>
          </a:p>
        </p:txBody>
      </p:sp>
      <p:sp>
        <p:nvSpPr>
          <p:cNvPr id="207881" name="Line 9">
            <a:extLst>
              <a:ext uri="{FF2B5EF4-FFF2-40B4-BE49-F238E27FC236}">
                <a16:creationId xmlns:a16="http://schemas.microsoft.com/office/drawing/2014/main" id="{CAF595DF-7B1A-C004-0A2A-8D93607D10DA}"/>
              </a:ext>
            </a:extLst>
          </p:cNvPr>
          <p:cNvSpPr>
            <a:spLocks noChangeShapeType="1"/>
          </p:cNvSpPr>
          <p:nvPr/>
        </p:nvSpPr>
        <p:spPr bwMode="auto">
          <a:xfrm>
            <a:off x="0" y="1143000"/>
            <a:ext cx="7315200" cy="0"/>
          </a:xfrm>
          <a:prstGeom prst="line">
            <a:avLst/>
          </a:prstGeom>
          <a:noFill/>
          <a:ln w="76200" cmpd="tri">
            <a:solidFill>
              <a:srgbClr val="AB009D"/>
            </a:solidFill>
            <a:round/>
            <a:headEnd/>
            <a:tailEnd/>
          </a:ln>
        </p:spPr>
        <p:txBody>
          <a:bodyPr wrap="none" anchor="ctr"/>
          <a:lstStyle/>
          <a:p>
            <a:pPr>
              <a:defRPr/>
            </a:pPr>
            <a:endParaRPr lang="en-US">
              <a:latin typeface="Arial" charset="0"/>
              <a:ea typeface="ＭＳ Ｐゴシック" pitchFamily="-128" charset="-128"/>
            </a:endParaRPr>
          </a:p>
        </p:txBody>
      </p:sp>
      <p:sp>
        <p:nvSpPr>
          <p:cNvPr id="207882" name="Rectangle 10">
            <a:extLst>
              <a:ext uri="{FF2B5EF4-FFF2-40B4-BE49-F238E27FC236}">
                <a16:creationId xmlns:a16="http://schemas.microsoft.com/office/drawing/2014/main" id="{EFD3F8C0-33F5-1270-0FF9-5CB5A72C6A54}"/>
              </a:ext>
            </a:extLst>
          </p:cNvPr>
          <p:cNvSpPr>
            <a:spLocks noChangeArrowheads="1"/>
          </p:cNvSpPr>
          <p:nvPr userDrawn="1"/>
        </p:nvSpPr>
        <p:spPr bwMode="auto">
          <a:xfrm>
            <a:off x="8926513" y="5319713"/>
            <a:ext cx="184150" cy="366712"/>
          </a:xfrm>
          <a:prstGeom prst="rect">
            <a:avLst/>
          </a:prstGeom>
          <a:noFill/>
          <a:ln w="9525">
            <a:noFill/>
            <a:miter lim="800000"/>
            <a:headEnd/>
            <a:tailEnd/>
          </a:ln>
        </p:spPr>
        <p:txBody>
          <a:bodyPr wrap="none">
            <a:spAutoFit/>
          </a:bodyPr>
          <a:lstStyle/>
          <a:p>
            <a:pPr>
              <a:defRPr/>
            </a:pPr>
            <a:endParaRPr lang="en-US" sz="1800">
              <a:latin typeface="Arial" charset="0"/>
              <a:ea typeface="ＭＳ Ｐゴシック" pitchFamily="-128" charset="-128"/>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emf"/><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jpe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5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55.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a:extLst>
              <a:ext uri="{FF2B5EF4-FFF2-40B4-BE49-F238E27FC236}">
                <a16:creationId xmlns:a16="http://schemas.microsoft.com/office/drawing/2014/main" id="{B5B4A399-BE54-A393-BC25-473355E65786}"/>
              </a:ext>
            </a:extLst>
          </p:cNvPr>
          <p:cNvSpPr txBox="1">
            <a:spLocks noChangeArrowheads="1"/>
          </p:cNvSpPr>
          <p:nvPr/>
        </p:nvSpPr>
        <p:spPr bwMode="auto">
          <a:xfrm>
            <a:off x="2078038" y="1524000"/>
            <a:ext cx="4541837"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latin typeface="Helvetica" pitchFamily="2" charset="0"/>
              </a:rPr>
              <a:t>Student-Directed Transition Planning</a:t>
            </a:r>
          </a:p>
          <a:p>
            <a:pPr algn="ctr"/>
            <a:endParaRPr lang="en-US" altLang="en-US" sz="1400">
              <a:latin typeface="Helvetica" pitchFamily="2" charset="0"/>
            </a:endParaRPr>
          </a:p>
          <a:p>
            <a:pPr algn="ctr"/>
            <a:r>
              <a:rPr lang="en-US" altLang="en-US" sz="1400" b="1">
                <a:latin typeface="Helvetica" pitchFamily="2" charset="0"/>
              </a:rPr>
              <a:t>Lesson 2</a:t>
            </a:r>
          </a:p>
          <a:p>
            <a:pPr algn="ctr"/>
            <a:r>
              <a:rPr lang="en-US" altLang="en-US" sz="1400" b="1">
                <a:latin typeface="Helvetica" pitchFamily="2" charset="0"/>
              </a:rPr>
              <a:t>Terms and Concepts for Transition Planning</a:t>
            </a:r>
            <a:endParaRPr lang="en-US" altLang="en-US" sz="1400">
              <a:latin typeface="Helvetica" pitchFamily="2" charset="0"/>
            </a:endParaRPr>
          </a:p>
          <a:p>
            <a:pPr algn="ctr"/>
            <a:endParaRPr lang="en-US" altLang="en-US" sz="1400">
              <a:latin typeface="Helvetica" pitchFamily="2" charset="0"/>
            </a:endParaRPr>
          </a:p>
          <a:p>
            <a:pPr algn="ctr"/>
            <a:r>
              <a:rPr lang="en-US" altLang="en-US" sz="1400">
                <a:latin typeface="Helvetica" pitchFamily="2" charset="0"/>
              </a:rPr>
              <a:t>By</a:t>
            </a:r>
          </a:p>
          <a:p>
            <a:pPr algn="ctr"/>
            <a:r>
              <a:rPr lang="en-US" altLang="en-US" sz="1400">
                <a:latin typeface="Helvetica" pitchFamily="2" charset="0"/>
              </a:rPr>
              <a:t>Lorraine Sylvester, Lee L. Woods, and James E. Martin</a:t>
            </a:r>
          </a:p>
          <a:p>
            <a:pPr algn="ctr"/>
            <a:endParaRPr lang="en-US" altLang="en-US" sz="1400">
              <a:latin typeface="Helvetica" pitchFamily="2" charset="0"/>
            </a:endParaRPr>
          </a:p>
          <a:p>
            <a:pPr algn="ctr"/>
            <a:r>
              <a:rPr lang="en-US" altLang="en-US" sz="1400">
                <a:latin typeface="Helvetica" pitchFamily="2" charset="0"/>
              </a:rPr>
              <a:t>University of Oklahoma</a:t>
            </a:r>
          </a:p>
          <a:p>
            <a:pPr algn="ctr"/>
            <a:r>
              <a:rPr lang="en-US" altLang="en-US" sz="1400">
                <a:latin typeface="Helvetica" pitchFamily="2" charset="0"/>
              </a:rPr>
              <a:t>College of Education</a:t>
            </a:r>
          </a:p>
          <a:p>
            <a:pPr algn="ctr"/>
            <a:r>
              <a:rPr lang="en-US" altLang="en-US" sz="1400">
                <a:latin typeface="Helvetica" pitchFamily="2" charset="0"/>
              </a:rPr>
              <a:t>Department of Educational Psychology</a:t>
            </a:r>
          </a:p>
          <a:p>
            <a:pPr algn="ctr"/>
            <a:r>
              <a:rPr lang="en-US" altLang="en-US" sz="1400">
                <a:latin typeface="Helvetica" pitchFamily="2" charset="0"/>
              </a:rPr>
              <a:t>Zarrow Center for Learning Enrichment</a:t>
            </a:r>
          </a:p>
        </p:txBody>
      </p:sp>
      <p:sp>
        <p:nvSpPr>
          <p:cNvPr id="2051" name="Rectangle 3">
            <a:extLst>
              <a:ext uri="{FF2B5EF4-FFF2-40B4-BE49-F238E27FC236}">
                <a16:creationId xmlns:a16="http://schemas.microsoft.com/office/drawing/2014/main" id="{FB5E56F0-DE6C-95BA-4821-1476335B78E8}"/>
              </a:ext>
            </a:extLst>
          </p:cNvPr>
          <p:cNvSpPr>
            <a:spLocks noChangeArrowheads="1"/>
          </p:cNvSpPr>
          <p:nvPr/>
        </p:nvSpPr>
        <p:spPr bwMode="auto">
          <a:xfrm>
            <a:off x="838200" y="4724400"/>
            <a:ext cx="7391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latin typeface="Helvetica" pitchFamily="2" charset="0"/>
              </a:rPr>
              <a:t>Preparation of SDTP supported in part by funding provided by the U.S. Dept. of Education, Office of Special Education Programs, Award #: H324C040136</a:t>
            </a:r>
          </a:p>
          <a:p>
            <a:endParaRPr lang="en-US" altLang="en-US">
              <a:latin typeface="Helvetica" pitchFamily="2" charset="0"/>
            </a:endParaRPr>
          </a:p>
          <a:p>
            <a:endParaRPr lang="en-US" altLang="en-US">
              <a:latin typeface="Helvetica" pitchFamily="2" charset="0"/>
            </a:endParaRPr>
          </a:p>
          <a:p>
            <a:r>
              <a:rPr lang="en-US" altLang="en-US">
                <a:latin typeface="Helvetica" pitchFamily="2" charset="0"/>
              </a:rPr>
              <a:t>Copyright 2007 by University of Oklahoma</a:t>
            </a:r>
          </a:p>
          <a:p>
            <a:r>
              <a:rPr lang="en-US" altLang="en-US">
                <a:latin typeface="Helvetica" pitchFamily="2" charset="0"/>
              </a:rPr>
              <a:t>Permission is granted for the user to duplicate the student materials and PowerPoint files for educational purposes. If needed, permission is also granted for the user to modify the PowerPoint files and lesson materials to meet unique student needs.</a:t>
            </a:r>
            <a:endParaRPr lang="en-US" altLang="en-US" sz="1400">
              <a:latin typeface="Helvetica"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17C96F2E-2DEB-2A96-1F60-A572D315B8D3}"/>
              </a:ext>
            </a:extLst>
          </p:cNvPr>
          <p:cNvSpPr>
            <a:spLocks noChangeArrowheads="1"/>
          </p:cNvSpPr>
          <p:nvPr/>
        </p:nvSpPr>
        <p:spPr bwMode="auto">
          <a:xfrm>
            <a:off x="228600" y="3505200"/>
            <a:ext cx="87630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3000" b="1"/>
              <a:t>Transition Visions</a:t>
            </a:r>
            <a:r>
              <a:rPr lang="en-US" altLang="en-US" sz="3000"/>
              <a:t>. Your dreams for employment, further education and where you will live as an adult.</a:t>
            </a:r>
            <a:endParaRPr lang="en-US" altLang="en-US" sz="2400"/>
          </a:p>
        </p:txBody>
      </p:sp>
      <p:pic>
        <p:nvPicPr>
          <p:cNvPr id="11267" name="Picture 4">
            <a:extLst>
              <a:ext uri="{FF2B5EF4-FFF2-40B4-BE49-F238E27FC236}">
                <a16:creationId xmlns:a16="http://schemas.microsoft.com/office/drawing/2014/main" id="{83B6E7D2-CC74-7BD4-4659-A8EA34D9C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95800"/>
            <a:ext cx="12954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a:extLst>
              <a:ext uri="{FF2B5EF4-FFF2-40B4-BE49-F238E27FC236}">
                <a16:creationId xmlns:a16="http://schemas.microsoft.com/office/drawing/2014/main" id="{587D8C34-2DFA-99BD-DED4-917B61797D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447800"/>
            <a:ext cx="1768475"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767989">
            <a:extLst>
              <a:ext uri="{FF2B5EF4-FFF2-40B4-BE49-F238E27FC236}">
                <a16:creationId xmlns:a16="http://schemas.microsoft.com/office/drawing/2014/main" id="{52735799-02A5-B3EE-E27E-5A5BB74BA2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219200"/>
            <a:ext cx="1725613"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a:extLst>
              <a:ext uri="{FF2B5EF4-FFF2-40B4-BE49-F238E27FC236}">
                <a16:creationId xmlns:a16="http://schemas.microsoft.com/office/drawing/2014/main" id="{9B454E9A-FC35-FA0B-B936-1A65AA5AE4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572000"/>
            <a:ext cx="21050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descr="19885941">
            <a:extLst>
              <a:ext uri="{FF2B5EF4-FFF2-40B4-BE49-F238E27FC236}">
                <a16:creationId xmlns:a16="http://schemas.microsoft.com/office/drawing/2014/main" id="{DF02CD78-64FB-9EEC-67DF-09F71A0D77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524000"/>
            <a:ext cx="2286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9">
            <a:extLst>
              <a:ext uri="{FF2B5EF4-FFF2-40B4-BE49-F238E27FC236}">
                <a16:creationId xmlns:a16="http://schemas.microsoft.com/office/drawing/2014/main" id="{96A695AB-B31B-150C-F857-0AAFEE2D73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4572000"/>
            <a:ext cx="2667000"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10">
            <a:extLst>
              <a:ext uri="{FF2B5EF4-FFF2-40B4-BE49-F238E27FC236}">
                <a16:creationId xmlns:a16="http://schemas.microsoft.com/office/drawing/2014/main" id="{D4479DE8-CB72-800A-220F-724D99E9DB1C}"/>
              </a:ext>
            </a:extLst>
          </p:cNvPr>
          <p:cNvSpPr txBox="1">
            <a:spLocks noChangeArrowheads="1"/>
          </p:cNvSpPr>
          <p:nvPr/>
        </p:nvSpPr>
        <p:spPr bwMode="auto">
          <a:xfrm>
            <a:off x="4327525" y="6586538"/>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sp>
        <p:nvSpPr>
          <p:cNvPr id="11274" name="Rectangle 11">
            <a:extLst>
              <a:ext uri="{FF2B5EF4-FFF2-40B4-BE49-F238E27FC236}">
                <a16:creationId xmlns:a16="http://schemas.microsoft.com/office/drawing/2014/main" id="{33084F3D-7340-F09F-8BCE-07D661B1A0D1}"/>
              </a:ext>
            </a:extLst>
          </p:cNvPr>
          <p:cNvSpPr>
            <a:spLocks noChangeArrowheads="1"/>
          </p:cNvSpPr>
          <p:nvPr/>
        </p:nvSpPr>
        <p:spPr bwMode="auto">
          <a:xfrm>
            <a:off x="8670925" y="6227763"/>
            <a:ext cx="268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6F97977-72EE-AE98-8980-787A594E7DD1}"/>
              </a:ext>
            </a:extLst>
          </p:cNvPr>
          <p:cNvSpPr>
            <a:spLocks noChangeArrowheads="1"/>
          </p:cNvSpPr>
          <p:nvPr>
            <p:ph type="title"/>
          </p:nvPr>
        </p:nvSpPr>
        <p:spPr bwMode="auto">
          <a:xfrm>
            <a:off x="381000" y="1676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Your Transition Visions Will</a:t>
            </a:r>
            <a:endParaRPr lang="en-US" altLang="en-US"/>
          </a:p>
        </p:txBody>
      </p:sp>
      <p:sp>
        <p:nvSpPr>
          <p:cNvPr id="12291" name="Rectangle 3">
            <a:extLst>
              <a:ext uri="{FF2B5EF4-FFF2-40B4-BE49-F238E27FC236}">
                <a16:creationId xmlns:a16="http://schemas.microsoft.com/office/drawing/2014/main" id="{AB90B6C4-48FA-BDDB-11CE-D4EEC0525227}"/>
              </a:ext>
            </a:extLst>
          </p:cNvPr>
          <p:cNvSpPr>
            <a:spLocks noGrp="1" noChangeArrowheads="1"/>
          </p:cNvSpPr>
          <p:nvPr>
            <p:ph type="body" idx="1"/>
          </p:nvPr>
        </p:nvSpPr>
        <p:spPr>
          <a:xfrm>
            <a:off x="457200" y="2819400"/>
            <a:ext cx="7772400" cy="3200400"/>
          </a:xfrm>
          <a:noFill/>
        </p:spPr>
        <p:txBody>
          <a:bodyPr/>
          <a:lstStyle/>
          <a:p>
            <a:pPr eaLnBrk="1" hangingPunct="1"/>
            <a:r>
              <a:rPr lang="en-US" altLang="en-US" sz="2800"/>
              <a:t>be developed with your family. </a:t>
            </a:r>
          </a:p>
          <a:p>
            <a:pPr eaLnBrk="1" hangingPunct="1"/>
            <a:r>
              <a:rPr lang="en-US" altLang="en-US" sz="2800"/>
              <a:t>consider your interests, skills and strengths.</a:t>
            </a:r>
          </a:p>
          <a:p>
            <a:pPr eaLnBrk="1" hangingPunct="1"/>
            <a:r>
              <a:rPr lang="en-US" altLang="en-US" sz="2800"/>
              <a:t>recognize the need for supports because of disability.</a:t>
            </a:r>
          </a:p>
          <a:p>
            <a:pPr eaLnBrk="1" hangingPunct="1"/>
            <a:r>
              <a:rPr lang="en-US" altLang="en-US" sz="2800"/>
              <a:t>be based on measurable outcomes.</a:t>
            </a:r>
          </a:p>
          <a:p>
            <a:pPr eaLnBrk="1" hangingPunct="1">
              <a:buFontTx/>
              <a:buNone/>
            </a:pPr>
            <a:endParaRPr lang="en-US" altLang="en-US" sz="2800"/>
          </a:p>
        </p:txBody>
      </p:sp>
      <p:sp>
        <p:nvSpPr>
          <p:cNvPr id="12292" name="Rectangle 4">
            <a:extLst>
              <a:ext uri="{FF2B5EF4-FFF2-40B4-BE49-F238E27FC236}">
                <a16:creationId xmlns:a16="http://schemas.microsoft.com/office/drawing/2014/main" id="{CC7EC75F-084E-78EE-61D5-044D19C1729C}"/>
              </a:ext>
            </a:extLst>
          </p:cNvPr>
          <p:cNvSpPr>
            <a:spLocks noChangeArrowheads="1"/>
          </p:cNvSpPr>
          <p:nvPr/>
        </p:nvSpPr>
        <p:spPr bwMode="auto">
          <a:xfrm>
            <a:off x="8572500" y="6119813"/>
            <a:ext cx="268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E90B0B1-E64F-4DED-9DC7-1DB9846FEC00}"/>
              </a:ext>
            </a:extLst>
          </p:cNvPr>
          <p:cNvSpPr>
            <a:spLocks noGrp="1" noChangeArrowheads="1"/>
          </p:cNvSpPr>
          <p:nvPr>
            <p:ph type="title"/>
          </p:nvPr>
        </p:nvSpPr>
        <p:spPr bwMode="auto">
          <a:xfrm>
            <a:off x="0" y="11430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Interests</a:t>
            </a:r>
            <a:endParaRPr lang="en-US" altLang="en-US"/>
          </a:p>
        </p:txBody>
      </p:sp>
      <p:sp>
        <p:nvSpPr>
          <p:cNvPr id="381955" name="Rectangle 3">
            <a:extLst>
              <a:ext uri="{FF2B5EF4-FFF2-40B4-BE49-F238E27FC236}">
                <a16:creationId xmlns:a16="http://schemas.microsoft.com/office/drawing/2014/main" id="{E318A146-607D-AAAF-6CDE-A64C38A8DE57}"/>
              </a:ext>
            </a:extLst>
          </p:cNvPr>
          <p:cNvSpPr>
            <a:spLocks noGrp="1" noChangeArrowheads="1"/>
          </p:cNvSpPr>
          <p:nvPr>
            <p:ph type="body" idx="1"/>
          </p:nvPr>
        </p:nvSpPr>
        <p:spPr/>
        <p:txBody>
          <a:bodyPr/>
          <a:lstStyle/>
          <a:p>
            <a:pPr eaLnBrk="1" hangingPunct="1"/>
            <a:r>
              <a:rPr lang="en-US" altLang="en-US"/>
              <a:t>Interests are things that you like and want to learn more about or do.</a:t>
            </a:r>
          </a:p>
          <a:p>
            <a:pPr eaLnBrk="1" hangingPunct="1"/>
            <a:r>
              <a:rPr lang="en-US" altLang="en-US"/>
              <a:t>What are some of your interests?</a:t>
            </a:r>
          </a:p>
        </p:txBody>
      </p:sp>
      <p:pic>
        <p:nvPicPr>
          <p:cNvPr id="13316" name="Picture 4">
            <a:extLst>
              <a:ext uri="{FF2B5EF4-FFF2-40B4-BE49-F238E27FC236}">
                <a16:creationId xmlns:a16="http://schemas.microsoft.com/office/drawing/2014/main" id="{E77E281A-692A-1E16-FEB7-7D4D2A52A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91000"/>
            <a:ext cx="17780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a:extLst>
              <a:ext uri="{FF2B5EF4-FFF2-40B4-BE49-F238E27FC236}">
                <a16:creationId xmlns:a16="http://schemas.microsoft.com/office/drawing/2014/main" id="{C7DE5717-A0A9-D2A9-9C2F-4B904EA77A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572000"/>
            <a:ext cx="28194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
            <a:extLst>
              <a:ext uri="{FF2B5EF4-FFF2-40B4-BE49-F238E27FC236}">
                <a16:creationId xmlns:a16="http://schemas.microsoft.com/office/drawing/2014/main" id="{7BF22980-D372-22A8-5F7A-85FF36FEFE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572000"/>
            <a:ext cx="1946275"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9">
            <a:extLst>
              <a:ext uri="{FF2B5EF4-FFF2-40B4-BE49-F238E27FC236}">
                <a16:creationId xmlns:a16="http://schemas.microsoft.com/office/drawing/2014/main" id="{D3DD3E97-06D6-6AA4-3472-02FDC6EF2102}"/>
              </a:ext>
            </a:extLst>
          </p:cNvPr>
          <p:cNvSpPr txBox="1">
            <a:spLocks noChangeArrowheads="1"/>
          </p:cNvSpPr>
          <p:nvPr/>
        </p:nvSpPr>
        <p:spPr bwMode="auto">
          <a:xfrm>
            <a:off x="1812925" y="6586538"/>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sp>
        <p:nvSpPr>
          <p:cNvPr id="13320" name="Rectangle 10">
            <a:extLst>
              <a:ext uri="{FF2B5EF4-FFF2-40B4-BE49-F238E27FC236}">
                <a16:creationId xmlns:a16="http://schemas.microsoft.com/office/drawing/2014/main" id="{2C16A7F8-23AA-16B5-7721-FB28663A7AF4}"/>
              </a:ext>
            </a:extLst>
          </p:cNvPr>
          <p:cNvSpPr>
            <a:spLocks noChangeArrowheads="1"/>
          </p:cNvSpPr>
          <p:nvPr/>
        </p:nvSpPr>
        <p:spPr bwMode="auto">
          <a:xfrm>
            <a:off x="8326438" y="6286500"/>
            <a:ext cx="354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1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19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0FF580E-E1DC-AB66-3A21-6BEC3AF06527}"/>
              </a:ext>
            </a:extLst>
          </p:cNvPr>
          <p:cNvSpPr>
            <a:spLocks noGrp="1" noChangeArrowheads="1"/>
          </p:cNvSpPr>
          <p:nvPr>
            <p:ph type="title"/>
          </p:nvPr>
        </p:nvSpPr>
        <p:spPr bwMode="auto">
          <a:xfrm>
            <a:off x="-228600" y="1066800"/>
            <a:ext cx="6705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Strengths</a:t>
            </a:r>
            <a:endParaRPr lang="en-US" altLang="en-US"/>
          </a:p>
        </p:txBody>
      </p:sp>
      <p:sp>
        <p:nvSpPr>
          <p:cNvPr id="382979" name="Rectangle 3">
            <a:extLst>
              <a:ext uri="{FF2B5EF4-FFF2-40B4-BE49-F238E27FC236}">
                <a16:creationId xmlns:a16="http://schemas.microsoft.com/office/drawing/2014/main" id="{CB0BC2AD-88D6-5442-C1B7-D75A61316232}"/>
              </a:ext>
            </a:extLst>
          </p:cNvPr>
          <p:cNvSpPr>
            <a:spLocks noGrp="1" noChangeArrowheads="1"/>
          </p:cNvSpPr>
          <p:nvPr>
            <p:ph type="body" idx="1"/>
          </p:nvPr>
        </p:nvSpPr>
        <p:spPr>
          <a:xfrm>
            <a:off x="381000" y="1905000"/>
            <a:ext cx="4267200" cy="4419600"/>
          </a:xfrm>
        </p:spPr>
        <p:txBody>
          <a:bodyPr/>
          <a:lstStyle/>
          <a:p>
            <a:pPr eaLnBrk="1" hangingPunct="1">
              <a:lnSpc>
                <a:spcPct val="90000"/>
              </a:lnSpc>
            </a:pPr>
            <a:r>
              <a:rPr lang="en-US" altLang="en-US" sz="2800"/>
              <a:t>Your strengths are those qualities or abilities that are extremely useful and valuable to you and others. Your strengths are also things that you do well. </a:t>
            </a:r>
          </a:p>
          <a:p>
            <a:pPr eaLnBrk="1" hangingPunct="1">
              <a:lnSpc>
                <a:spcPct val="90000"/>
              </a:lnSpc>
            </a:pPr>
            <a:r>
              <a:rPr lang="en-US" altLang="en-US" sz="2800"/>
              <a:t>What are some of your strengths?</a:t>
            </a:r>
          </a:p>
        </p:txBody>
      </p:sp>
      <p:pic>
        <p:nvPicPr>
          <p:cNvPr id="14340" name="Picture 4">
            <a:extLst>
              <a:ext uri="{FF2B5EF4-FFF2-40B4-BE49-F238E27FC236}">
                <a16:creationId xmlns:a16="http://schemas.microsoft.com/office/drawing/2014/main" id="{D1B7C4F7-E9C8-A67C-D561-2DDA3A678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743200"/>
            <a:ext cx="37338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a:extLst>
              <a:ext uri="{FF2B5EF4-FFF2-40B4-BE49-F238E27FC236}">
                <a16:creationId xmlns:a16="http://schemas.microsoft.com/office/drawing/2014/main" id="{685545D4-B5B1-F437-BC43-33249365E1AB}"/>
              </a:ext>
            </a:extLst>
          </p:cNvPr>
          <p:cNvSpPr txBox="1">
            <a:spLocks noChangeArrowheads="1"/>
          </p:cNvSpPr>
          <p:nvPr/>
        </p:nvSpPr>
        <p:spPr bwMode="auto">
          <a:xfrm>
            <a:off x="4648200" y="6400800"/>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sp>
        <p:nvSpPr>
          <p:cNvPr id="14342" name="Rectangle 6">
            <a:extLst>
              <a:ext uri="{FF2B5EF4-FFF2-40B4-BE49-F238E27FC236}">
                <a16:creationId xmlns:a16="http://schemas.microsoft.com/office/drawing/2014/main" id="{6E21E67B-77DF-4874-16CF-A7D6CB491934}"/>
              </a:ext>
            </a:extLst>
          </p:cNvPr>
          <p:cNvSpPr>
            <a:spLocks noChangeArrowheads="1"/>
          </p:cNvSpPr>
          <p:nvPr/>
        </p:nvSpPr>
        <p:spPr bwMode="auto">
          <a:xfrm>
            <a:off x="8561388" y="6208713"/>
            <a:ext cx="354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2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29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0BDFEDA-F8D2-4693-5568-D98F737CBBE4}"/>
              </a:ext>
            </a:extLst>
          </p:cNvPr>
          <p:cNvSpPr>
            <a:spLocks noGrp="1" noChangeArrowheads="1"/>
          </p:cNvSpPr>
          <p:nvPr>
            <p:ph type="title"/>
          </p:nvPr>
        </p:nvSpPr>
        <p:spPr bwMode="auto">
          <a:xfrm>
            <a:off x="381000" y="1219200"/>
            <a:ext cx="57912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Educational Needs</a:t>
            </a:r>
            <a:endParaRPr lang="en-US" altLang="en-US"/>
          </a:p>
        </p:txBody>
      </p:sp>
      <p:sp>
        <p:nvSpPr>
          <p:cNvPr id="384003" name="Rectangle 3">
            <a:extLst>
              <a:ext uri="{FF2B5EF4-FFF2-40B4-BE49-F238E27FC236}">
                <a16:creationId xmlns:a16="http://schemas.microsoft.com/office/drawing/2014/main" id="{A7C50C88-F0FA-F1D1-0325-FB0D6EB5E3C3}"/>
              </a:ext>
            </a:extLst>
          </p:cNvPr>
          <p:cNvSpPr>
            <a:spLocks noGrp="1" noChangeArrowheads="1"/>
          </p:cNvSpPr>
          <p:nvPr>
            <p:ph type="body" idx="1"/>
          </p:nvPr>
        </p:nvSpPr>
        <p:spPr>
          <a:xfrm>
            <a:off x="152400" y="2057400"/>
            <a:ext cx="5562600" cy="4114800"/>
          </a:xfrm>
        </p:spPr>
        <p:txBody>
          <a:bodyPr/>
          <a:lstStyle/>
          <a:p>
            <a:pPr eaLnBrk="1" hangingPunct="1"/>
            <a:r>
              <a:rPr lang="en-US" altLang="en-US" sz="2800"/>
              <a:t>Needs are things you require to be successful.</a:t>
            </a:r>
          </a:p>
          <a:p>
            <a:pPr eaLnBrk="1" hangingPunct="1"/>
            <a:r>
              <a:rPr lang="en-US" altLang="en-US" sz="2800"/>
              <a:t>Your educational needs relate to your disability, and what you want to do after graduation from high school.</a:t>
            </a:r>
          </a:p>
          <a:p>
            <a:pPr eaLnBrk="1" hangingPunct="1"/>
            <a:r>
              <a:rPr lang="en-US" altLang="en-US" sz="2800"/>
              <a:t>Your IEP addresses your educational needs and support services.</a:t>
            </a:r>
            <a:endParaRPr lang="en-US" altLang="en-US"/>
          </a:p>
        </p:txBody>
      </p:sp>
      <p:pic>
        <p:nvPicPr>
          <p:cNvPr id="15364" name="Picture 4">
            <a:extLst>
              <a:ext uri="{FF2B5EF4-FFF2-40B4-BE49-F238E27FC236}">
                <a16:creationId xmlns:a16="http://schemas.microsoft.com/office/drawing/2014/main" id="{FA210194-57BF-71A5-E1B5-3014850C8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86000"/>
            <a:ext cx="2387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a:extLst>
              <a:ext uri="{FF2B5EF4-FFF2-40B4-BE49-F238E27FC236}">
                <a16:creationId xmlns:a16="http://schemas.microsoft.com/office/drawing/2014/main" id="{95B6D00D-41E3-D022-96B4-4EA0B360219D}"/>
              </a:ext>
            </a:extLst>
          </p:cNvPr>
          <p:cNvSpPr txBox="1">
            <a:spLocks noChangeArrowheads="1"/>
          </p:cNvSpPr>
          <p:nvPr/>
        </p:nvSpPr>
        <p:spPr bwMode="auto">
          <a:xfrm>
            <a:off x="4937125" y="6357938"/>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sp>
        <p:nvSpPr>
          <p:cNvPr id="15366" name="Rectangle 6">
            <a:extLst>
              <a:ext uri="{FF2B5EF4-FFF2-40B4-BE49-F238E27FC236}">
                <a16:creationId xmlns:a16="http://schemas.microsoft.com/office/drawing/2014/main" id="{BF85790D-29BB-A4D5-D454-D1BD76646B10}"/>
              </a:ext>
            </a:extLst>
          </p:cNvPr>
          <p:cNvSpPr>
            <a:spLocks noChangeArrowheads="1"/>
          </p:cNvSpPr>
          <p:nvPr/>
        </p:nvSpPr>
        <p:spPr bwMode="auto">
          <a:xfrm>
            <a:off x="8659813" y="6227763"/>
            <a:ext cx="354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40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40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40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F65E163-89C5-AC00-7E58-1C24E3979B3E}"/>
              </a:ext>
            </a:extLst>
          </p:cNvPr>
          <p:cNvSpPr>
            <a:spLocks noChangeArrowheads="1"/>
          </p:cNvSpPr>
          <p:nvPr>
            <p:ph type="title"/>
          </p:nvPr>
        </p:nvSpPr>
        <p:spPr bwMode="auto">
          <a:xfrm>
            <a:off x="304800" y="1371600"/>
            <a:ext cx="7239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a:solidFill>
                  <a:schemeClr val="tx1"/>
                </a:solidFill>
              </a:rPr>
              <a:t>Vision for  Employment</a:t>
            </a:r>
            <a:endParaRPr lang="en-US" altLang="en-US">
              <a:solidFill>
                <a:schemeClr val="tx1"/>
              </a:solidFill>
            </a:endParaRPr>
          </a:p>
        </p:txBody>
      </p:sp>
      <p:sp>
        <p:nvSpPr>
          <p:cNvPr id="16387" name="Rectangle 3">
            <a:extLst>
              <a:ext uri="{FF2B5EF4-FFF2-40B4-BE49-F238E27FC236}">
                <a16:creationId xmlns:a16="http://schemas.microsoft.com/office/drawing/2014/main" id="{94EDB8B5-255B-5A37-AADA-B7C377988013}"/>
              </a:ext>
            </a:extLst>
          </p:cNvPr>
          <p:cNvSpPr>
            <a:spLocks noChangeArrowheads="1"/>
          </p:cNvSpPr>
          <p:nvPr/>
        </p:nvSpPr>
        <p:spPr bwMode="auto">
          <a:xfrm>
            <a:off x="0" y="1447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3200" b="1"/>
          </a:p>
        </p:txBody>
      </p:sp>
      <p:sp>
        <p:nvSpPr>
          <p:cNvPr id="325636" name="Text Box 4">
            <a:extLst>
              <a:ext uri="{FF2B5EF4-FFF2-40B4-BE49-F238E27FC236}">
                <a16:creationId xmlns:a16="http://schemas.microsoft.com/office/drawing/2014/main" id="{CD680347-7DC4-C457-727E-F30367CB19FB}"/>
              </a:ext>
            </a:extLst>
          </p:cNvPr>
          <p:cNvSpPr>
            <a:spLocks noGrp="1" noChangeArrowheads="1"/>
          </p:cNvSpPr>
          <p:nvPr>
            <p:ph type="body" sz="half" idx="2"/>
          </p:nvPr>
        </p:nvSpPr>
        <p:spPr>
          <a:xfrm>
            <a:off x="4648200" y="2590800"/>
            <a:ext cx="4114800" cy="2438400"/>
          </a:xfrm>
          <a:noFill/>
        </p:spPr>
        <p:txBody>
          <a:bodyPr/>
          <a:lstStyle/>
          <a:p>
            <a:pPr>
              <a:lnSpc>
                <a:spcPct val="90000"/>
              </a:lnSpc>
              <a:spcBef>
                <a:spcPct val="0"/>
              </a:spcBef>
              <a:buFontTx/>
              <a:buNone/>
            </a:pPr>
            <a:endParaRPr lang="en-US" altLang="en-US" i="1"/>
          </a:p>
          <a:p>
            <a:pPr>
              <a:lnSpc>
                <a:spcPct val="90000"/>
              </a:lnSpc>
              <a:spcBef>
                <a:spcPct val="0"/>
              </a:spcBef>
              <a:buFontTx/>
              <a:buNone/>
            </a:pPr>
            <a:endParaRPr lang="en-US" altLang="en-US" sz="1800" b="1" i="1"/>
          </a:p>
          <a:p>
            <a:pPr>
              <a:lnSpc>
                <a:spcPct val="90000"/>
              </a:lnSpc>
              <a:spcBef>
                <a:spcPct val="0"/>
              </a:spcBef>
              <a:buFontTx/>
              <a:buNone/>
            </a:pPr>
            <a:r>
              <a:rPr lang="en-US" altLang="en-US" sz="1800"/>
              <a:t>     </a:t>
            </a:r>
            <a:r>
              <a:rPr lang="en-US" altLang="en-US" sz="2800"/>
              <a:t>To earn money, help others, feel good about yourself, and to live and have fun.</a:t>
            </a:r>
            <a:r>
              <a:rPr lang="en-US" altLang="en-US" sz="1400"/>
              <a:t> </a:t>
            </a:r>
            <a:endParaRPr lang="en-US" altLang="en-US" sz="1600"/>
          </a:p>
        </p:txBody>
      </p:sp>
      <p:sp>
        <p:nvSpPr>
          <p:cNvPr id="325637" name="Rectangle 5">
            <a:extLst>
              <a:ext uri="{FF2B5EF4-FFF2-40B4-BE49-F238E27FC236}">
                <a16:creationId xmlns:a16="http://schemas.microsoft.com/office/drawing/2014/main" id="{3636558A-8F31-C8C9-4B50-C4EE49E3C241}"/>
              </a:ext>
            </a:extLst>
          </p:cNvPr>
          <p:cNvSpPr>
            <a:spLocks noChangeArrowheads="1"/>
          </p:cNvSpPr>
          <p:nvPr/>
        </p:nvSpPr>
        <p:spPr bwMode="auto">
          <a:xfrm>
            <a:off x="4724400" y="3581400"/>
            <a:ext cx="4419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3000"/>
          </a:p>
        </p:txBody>
      </p:sp>
      <p:pic>
        <p:nvPicPr>
          <p:cNvPr id="16390" name="Picture 6" descr="Cook">
            <a:extLst>
              <a:ext uri="{FF2B5EF4-FFF2-40B4-BE49-F238E27FC236}">
                <a16:creationId xmlns:a16="http://schemas.microsoft.com/office/drawing/2014/main" id="{056D38EF-CD67-3A7A-1691-F300BF421823}"/>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622550"/>
            <a:ext cx="3810000" cy="2525713"/>
          </a:xfrm>
        </p:spPr>
      </p:pic>
      <p:sp>
        <p:nvSpPr>
          <p:cNvPr id="16391" name="Rectangle 7">
            <a:extLst>
              <a:ext uri="{FF2B5EF4-FFF2-40B4-BE49-F238E27FC236}">
                <a16:creationId xmlns:a16="http://schemas.microsoft.com/office/drawing/2014/main" id="{D86BA942-CACD-0C8E-237D-33CAE8F199BE}"/>
              </a:ext>
            </a:extLst>
          </p:cNvPr>
          <p:cNvSpPr>
            <a:spLocks noChangeArrowheads="1"/>
          </p:cNvSpPr>
          <p:nvPr/>
        </p:nvSpPr>
        <p:spPr bwMode="auto">
          <a:xfrm>
            <a:off x="381000" y="6673850"/>
            <a:ext cx="3314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 </a:t>
            </a:r>
          </a:p>
        </p:txBody>
      </p:sp>
      <p:sp>
        <p:nvSpPr>
          <p:cNvPr id="16392" name="Rectangle 8">
            <a:extLst>
              <a:ext uri="{FF2B5EF4-FFF2-40B4-BE49-F238E27FC236}">
                <a16:creationId xmlns:a16="http://schemas.microsoft.com/office/drawing/2014/main" id="{0CC31FC7-D803-5F27-A981-1BA1DF08B8BA}"/>
              </a:ext>
            </a:extLst>
          </p:cNvPr>
          <p:cNvSpPr>
            <a:spLocks noChangeArrowheads="1"/>
          </p:cNvSpPr>
          <p:nvPr/>
        </p:nvSpPr>
        <p:spPr bwMode="auto">
          <a:xfrm>
            <a:off x="8424863" y="6208713"/>
            <a:ext cx="354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563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325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6" grpId="0" build="p"/>
      <p:bldP spid="3256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0B02DB3-CE9D-7693-713C-3EC0FB7A721E}"/>
              </a:ext>
            </a:extLst>
          </p:cNvPr>
          <p:cNvSpPr>
            <a:spLocks noChangeArrowheads="1"/>
          </p:cNvSpPr>
          <p:nvPr>
            <p:ph type="title"/>
          </p:nvPr>
        </p:nvSpPr>
        <p:spPr bwMode="auto">
          <a:xfrm>
            <a:off x="457200" y="1295400"/>
            <a:ext cx="6781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a:t>Vision for Employment</a:t>
            </a:r>
            <a:endParaRPr lang="en-US" altLang="en-US" sz="3200" b="1" i="1"/>
          </a:p>
        </p:txBody>
      </p:sp>
      <p:sp>
        <p:nvSpPr>
          <p:cNvPr id="17411" name="Rectangle 3">
            <a:extLst>
              <a:ext uri="{FF2B5EF4-FFF2-40B4-BE49-F238E27FC236}">
                <a16:creationId xmlns:a16="http://schemas.microsoft.com/office/drawing/2014/main" id="{4AD3F754-A2A0-91B5-DB44-23FC14B807CE}"/>
              </a:ext>
            </a:extLst>
          </p:cNvPr>
          <p:cNvSpPr>
            <a:spLocks noGrp="1" noChangeArrowheads="1"/>
          </p:cNvSpPr>
          <p:nvPr>
            <p:ph type="body" sz="half" idx="2"/>
          </p:nvPr>
        </p:nvSpPr>
        <p:spPr>
          <a:xfrm>
            <a:off x="4648200" y="2209800"/>
            <a:ext cx="3810000" cy="4114800"/>
          </a:xfrm>
          <a:noFill/>
        </p:spPr>
        <p:txBody>
          <a:bodyPr/>
          <a:lstStyle/>
          <a:p>
            <a:pPr eaLnBrk="1" hangingPunct="1">
              <a:buFontTx/>
              <a:buNone/>
            </a:pPr>
            <a:r>
              <a:rPr lang="en-US" altLang="en-US" i="1"/>
              <a:t>Example</a:t>
            </a:r>
            <a:r>
              <a:rPr lang="en-US" altLang="en-US" sz="2400" i="1"/>
              <a:t>:</a:t>
            </a:r>
          </a:p>
          <a:p>
            <a:pPr eaLnBrk="1" hangingPunct="1">
              <a:buFontTx/>
              <a:buNone/>
            </a:pPr>
            <a:r>
              <a:rPr lang="en-US" altLang="en-US" sz="2400"/>
              <a:t> </a:t>
            </a:r>
          </a:p>
          <a:p>
            <a:pPr eaLnBrk="1" hangingPunct="1"/>
            <a:r>
              <a:rPr lang="en-US" altLang="en-US" sz="2400" i="1"/>
              <a:t>“</a:t>
            </a:r>
            <a:r>
              <a:rPr lang="en-US" altLang="en-US" sz="2400"/>
              <a:t>I discussed my vision for employment with my parents, family, and other people and I will become a chef.”</a:t>
            </a:r>
          </a:p>
        </p:txBody>
      </p:sp>
      <p:sp>
        <p:nvSpPr>
          <p:cNvPr id="17412" name="Rectangle 5">
            <a:extLst>
              <a:ext uri="{FF2B5EF4-FFF2-40B4-BE49-F238E27FC236}">
                <a16:creationId xmlns:a16="http://schemas.microsoft.com/office/drawing/2014/main" id="{44F5A444-9901-81C0-58D2-D025285EE5B7}"/>
              </a:ext>
            </a:extLst>
          </p:cNvPr>
          <p:cNvSpPr>
            <a:spLocks noChangeArrowheads="1"/>
          </p:cNvSpPr>
          <p:nvPr/>
        </p:nvSpPr>
        <p:spPr bwMode="auto">
          <a:xfrm>
            <a:off x="644525" y="6435725"/>
            <a:ext cx="33147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 </a:t>
            </a:r>
          </a:p>
          <a:p>
            <a:endParaRPr lang="en-US" altLang="en-US" sz="1800"/>
          </a:p>
        </p:txBody>
      </p:sp>
      <p:pic>
        <p:nvPicPr>
          <p:cNvPr id="17413" name="Picture 8" descr="1832800">
            <a:extLst>
              <a:ext uri="{FF2B5EF4-FFF2-40B4-BE49-F238E27FC236}">
                <a16:creationId xmlns:a16="http://schemas.microsoft.com/office/drawing/2014/main" id="{CA22430F-0A48-1AB2-E214-3FCE4AAF0479}"/>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395413" y="1981200"/>
            <a:ext cx="2389187" cy="4114800"/>
          </a:xfrm>
        </p:spPr>
      </p:pic>
      <p:sp>
        <p:nvSpPr>
          <p:cNvPr id="17414" name="Rectangle 9">
            <a:extLst>
              <a:ext uri="{FF2B5EF4-FFF2-40B4-BE49-F238E27FC236}">
                <a16:creationId xmlns:a16="http://schemas.microsoft.com/office/drawing/2014/main" id="{A67F6890-010B-1E1D-D682-8B9113C2A08C}"/>
              </a:ext>
            </a:extLst>
          </p:cNvPr>
          <p:cNvSpPr>
            <a:spLocks noChangeArrowheads="1"/>
          </p:cNvSpPr>
          <p:nvPr/>
        </p:nvSpPr>
        <p:spPr bwMode="auto">
          <a:xfrm>
            <a:off x="8443913" y="6138863"/>
            <a:ext cx="354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14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3BB024A-38D0-7198-3766-010AC532125C}"/>
              </a:ext>
            </a:extLst>
          </p:cNvPr>
          <p:cNvSpPr>
            <a:spLocks noChangeArrowheads="1"/>
          </p:cNvSpPr>
          <p:nvPr/>
        </p:nvSpPr>
        <p:spPr bwMode="auto">
          <a:xfrm>
            <a:off x="381000" y="1219200"/>
            <a:ext cx="6781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2400" b="1">
              <a:solidFill>
                <a:schemeClr val="bg1"/>
              </a:solidFill>
            </a:endParaRPr>
          </a:p>
        </p:txBody>
      </p:sp>
      <p:sp>
        <p:nvSpPr>
          <p:cNvPr id="329731" name="Text Box 3">
            <a:extLst>
              <a:ext uri="{FF2B5EF4-FFF2-40B4-BE49-F238E27FC236}">
                <a16:creationId xmlns:a16="http://schemas.microsoft.com/office/drawing/2014/main" id="{A4B719D8-0A3D-E43B-AD9D-B11A75CCF3B1}"/>
              </a:ext>
            </a:extLst>
          </p:cNvPr>
          <p:cNvSpPr txBox="1">
            <a:spLocks noChangeArrowheads="1"/>
          </p:cNvSpPr>
          <p:nvPr/>
        </p:nvSpPr>
        <p:spPr bwMode="auto">
          <a:xfrm>
            <a:off x="304800" y="2057400"/>
            <a:ext cx="42672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2000" b="1" i="1"/>
          </a:p>
          <a:p>
            <a:endParaRPr lang="en-US" altLang="en-US" sz="2400" i="1"/>
          </a:p>
          <a:p>
            <a:endParaRPr lang="en-US" altLang="en-US" sz="2000" b="1" i="1"/>
          </a:p>
          <a:p>
            <a:r>
              <a:rPr lang="en-US" altLang="en-US" sz="2400"/>
              <a:t>Dreams about you learning how to do a job, learning new skills, or getting a career after you graduate from high school.</a:t>
            </a:r>
          </a:p>
          <a:p>
            <a:endParaRPr lang="en-US" altLang="en-US" sz="3000" b="1" i="1"/>
          </a:p>
        </p:txBody>
      </p:sp>
      <p:pic>
        <p:nvPicPr>
          <p:cNvPr id="18436" name="Picture 4" descr="21697587">
            <a:extLst>
              <a:ext uri="{FF2B5EF4-FFF2-40B4-BE49-F238E27FC236}">
                <a16:creationId xmlns:a16="http://schemas.microsoft.com/office/drawing/2014/main" id="{2B44679F-0063-03FD-F3D8-061B6300E330}"/>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876800" y="2574925"/>
            <a:ext cx="3810000" cy="3078163"/>
          </a:xfrm>
        </p:spPr>
      </p:pic>
      <p:sp>
        <p:nvSpPr>
          <p:cNvPr id="18437" name="Rectangle 5">
            <a:extLst>
              <a:ext uri="{FF2B5EF4-FFF2-40B4-BE49-F238E27FC236}">
                <a16:creationId xmlns:a16="http://schemas.microsoft.com/office/drawing/2014/main" id="{305696A7-6EDB-2CAC-C6FE-B707E151C3F4}"/>
              </a:ext>
            </a:extLst>
          </p:cNvPr>
          <p:cNvSpPr>
            <a:spLocks noChangeArrowheads="1"/>
          </p:cNvSpPr>
          <p:nvPr/>
        </p:nvSpPr>
        <p:spPr bwMode="auto">
          <a:xfrm>
            <a:off x="381000" y="6673850"/>
            <a:ext cx="3314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 </a:t>
            </a:r>
          </a:p>
        </p:txBody>
      </p:sp>
      <p:sp>
        <p:nvSpPr>
          <p:cNvPr id="18438" name="Rectangle 6">
            <a:extLst>
              <a:ext uri="{FF2B5EF4-FFF2-40B4-BE49-F238E27FC236}">
                <a16:creationId xmlns:a16="http://schemas.microsoft.com/office/drawing/2014/main" id="{8B810819-BDE8-FE97-FA65-EE6F5027EF63}"/>
              </a:ext>
            </a:extLst>
          </p:cNvPr>
          <p:cNvSpPr>
            <a:spLocks noChangeArrowheads="1"/>
          </p:cNvSpPr>
          <p:nvPr/>
        </p:nvSpPr>
        <p:spPr bwMode="auto">
          <a:xfrm>
            <a:off x="9153525" y="65801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18439" name="Rectangle 7">
            <a:extLst>
              <a:ext uri="{FF2B5EF4-FFF2-40B4-BE49-F238E27FC236}">
                <a16:creationId xmlns:a16="http://schemas.microsoft.com/office/drawing/2014/main" id="{2D0A91AA-C627-8253-1415-BC045260E915}"/>
              </a:ext>
            </a:extLst>
          </p:cNvPr>
          <p:cNvSpPr>
            <a:spLocks noChangeArrowheads="1"/>
          </p:cNvSpPr>
          <p:nvPr>
            <p:ph type="title"/>
          </p:nvPr>
        </p:nvSpPr>
        <p:spPr bwMode="auto">
          <a:xfrm>
            <a:off x="381000" y="1371600"/>
            <a:ext cx="6781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a:t>Vision for Further Education</a:t>
            </a:r>
            <a:endParaRPr lang="en-US" altLang="en-US" sz="3200" b="1" i="1"/>
          </a:p>
        </p:txBody>
      </p:sp>
      <p:sp>
        <p:nvSpPr>
          <p:cNvPr id="18440" name="Rectangle 8">
            <a:extLst>
              <a:ext uri="{FF2B5EF4-FFF2-40B4-BE49-F238E27FC236}">
                <a16:creationId xmlns:a16="http://schemas.microsoft.com/office/drawing/2014/main" id="{E2B03B30-24FA-7B7F-F89F-8A36DB95630C}"/>
              </a:ext>
            </a:extLst>
          </p:cNvPr>
          <p:cNvSpPr>
            <a:spLocks noChangeArrowheads="1"/>
          </p:cNvSpPr>
          <p:nvPr/>
        </p:nvSpPr>
        <p:spPr bwMode="auto">
          <a:xfrm>
            <a:off x="8385175" y="6138863"/>
            <a:ext cx="354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9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91347FB-1FCF-6CCE-0C6F-7CE837294A33}"/>
              </a:ext>
            </a:extLst>
          </p:cNvPr>
          <p:cNvSpPr>
            <a:spLocks noChangeArrowheads="1"/>
          </p:cNvSpPr>
          <p:nvPr>
            <p:ph type="title"/>
          </p:nvPr>
        </p:nvSpPr>
        <p:spPr bwMode="auto">
          <a:xfrm>
            <a:off x="533400" y="1295400"/>
            <a:ext cx="65532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3600"/>
              <a:t>Vision for Further Education</a:t>
            </a:r>
            <a:endParaRPr lang="en-US" altLang="en-US"/>
          </a:p>
        </p:txBody>
      </p:sp>
      <p:sp>
        <p:nvSpPr>
          <p:cNvPr id="19459" name="Rectangle 3">
            <a:extLst>
              <a:ext uri="{FF2B5EF4-FFF2-40B4-BE49-F238E27FC236}">
                <a16:creationId xmlns:a16="http://schemas.microsoft.com/office/drawing/2014/main" id="{5A878ECC-AC3E-72B1-1964-64FFEEF7BBA2}"/>
              </a:ext>
            </a:extLst>
          </p:cNvPr>
          <p:cNvSpPr>
            <a:spLocks noGrp="1" noChangeArrowheads="1"/>
          </p:cNvSpPr>
          <p:nvPr>
            <p:ph type="body" sz="half" idx="2"/>
          </p:nvPr>
        </p:nvSpPr>
        <p:spPr>
          <a:noFill/>
        </p:spPr>
        <p:txBody>
          <a:bodyPr/>
          <a:lstStyle/>
          <a:p>
            <a:pPr eaLnBrk="1" hangingPunct="1">
              <a:buFontTx/>
              <a:buNone/>
            </a:pPr>
            <a:endParaRPr lang="en-US" altLang="en-US" b="1" i="1"/>
          </a:p>
          <a:p>
            <a:pPr>
              <a:spcBef>
                <a:spcPct val="0"/>
              </a:spcBef>
              <a:buFontTx/>
              <a:buNone/>
            </a:pPr>
            <a:r>
              <a:rPr lang="en-US" altLang="en-US" sz="2800" i="1"/>
              <a:t>Example:</a:t>
            </a:r>
            <a:r>
              <a:rPr lang="en-US" altLang="en-US" sz="2400"/>
              <a:t> </a:t>
            </a:r>
          </a:p>
          <a:p>
            <a:pPr>
              <a:spcBef>
                <a:spcPct val="0"/>
              </a:spcBef>
              <a:buFontTx/>
              <a:buNone/>
            </a:pPr>
            <a:endParaRPr lang="en-US" altLang="en-US" sz="2400"/>
          </a:p>
          <a:p>
            <a:pPr>
              <a:spcBef>
                <a:spcPct val="0"/>
              </a:spcBef>
              <a:buFontTx/>
              <a:buNone/>
            </a:pPr>
            <a:r>
              <a:rPr lang="en-US" altLang="en-US" sz="2400" i="1"/>
              <a:t>“</a:t>
            </a:r>
            <a:r>
              <a:rPr lang="en-US" altLang="en-US" sz="2400"/>
              <a:t>I discussed my vision for further education with my family and I will attend a career technology program to learn how to work in an auto body repair shop.”</a:t>
            </a:r>
          </a:p>
        </p:txBody>
      </p:sp>
      <p:sp>
        <p:nvSpPr>
          <p:cNvPr id="19460" name="Rectangle 4">
            <a:extLst>
              <a:ext uri="{FF2B5EF4-FFF2-40B4-BE49-F238E27FC236}">
                <a16:creationId xmlns:a16="http://schemas.microsoft.com/office/drawing/2014/main" id="{7D0E6AFF-7717-38C3-5C38-E257AF9D95D0}"/>
              </a:ext>
            </a:extLst>
          </p:cNvPr>
          <p:cNvSpPr>
            <a:spLocks noChangeArrowheads="1"/>
          </p:cNvSpPr>
          <p:nvPr/>
        </p:nvSpPr>
        <p:spPr bwMode="auto">
          <a:xfrm>
            <a:off x="4265613" y="59785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pic>
        <p:nvPicPr>
          <p:cNvPr id="19461" name="Picture 5" descr="1954834">
            <a:extLst>
              <a:ext uri="{FF2B5EF4-FFF2-40B4-BE49-F238E27FC236}">
                <a16:creationId xmlns:a16="http://schemas.microsoft.com/office/drawing/2014/main" id="{AD3EE0A4-30BB-769A-4CAA-4A92B8CD3BD2}"/>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838200" y="2286000"/>
            <a:ext cx="3514725" cy="4114800"/>
          </a:xfrm>
        </p:spPr>
      </p:pic>
      <p:sp>
        <p:nvSpPr>
          <p:cNvPr id="19462" name="Rectangle 6">
            <a:extLst>
              <a:ext uri="{FF2B5EF4-FFF2-40B4-BE49-F238E27FC236}">
                <a16:creationId xmlns:a16="http://schemas.microsoft.com/office/drawing/2014/main" id="{057B7B18-C207-4E85-C366-5869CB31C845}"/>
              </a:ext>
            </a:extLst>
          </p:cNvPr>
          <p:cNvSpPr>
            <a:spLocks noChangeArrowheads="1"/>
          </p:cNvSpPr>
          <p:nvPr/>
        </p:nvSpPr>
        <p:spPr bwMode="auto">
          <a:xfrm>
            <a:off x="809625" y="6384925"/>
            <a:ext cx="33147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 </a:t>
            </a:r>
          </a:p>
          <a:p>
            <a:endParaRPr lang="en-US" altLang="en-US" sz="1800"/>
          </a:p>
        </p:txBody>
      </p:sp>
      <p:sp>
        <p:nvSpPr>
          <p:cNvPr id="19463" name="Rectangle 7">
            <a:extLst>
              <a:ext uri="{FF2B5EF4-FFF2-40B4-BE49-F238E27FC236}">
                <a16:creationId xmlns:a16="http://schemas.microsoft.com/office/drawing/2014/main" id="{AC33C950-F1A3-8730-EAB5-A12F09C7973F}"/>
              </a:ext>
            </a:extLst>
          </p:cNvPr>
          <p:cNvSpPr>
            <a:spLocks noChangeArrowheads="1"/>
          </p:cNvSpPr>
          <p:nvPr/>
        </p:nvSpPr>
        <p:spPr bwMode="auto">
          <a:xfrm>
            <a:off x="8326438" y="6089650"/>
            <a:ext cx="354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16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3B658ED-2F9D-B1FC-F736-011BBC2E2616}"/>
              </a:ext>
            </a:extLst>
          </p:cNvPr>
          <p:cNvSpPr>
            <a:spLocks noChangeArrowheads="1"/>
          </p:cNvSpPr>
          <p:nvPr>
            <p:ph type="title"/>
          </p:nvPr>
        </p:nvSpPr>
        <p:spPr bwMode="auto">
          <a:xfrm>
            <a:off x="0" y="1219200"/>
            <a:ext cx="7162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a:t>    Vision for Adult Living </a:t>
            </a:r>
            <a:endParaRPr lang="en-US" altLang="en-US"/>
          </a:p>
        </p:txBody>
      </p:sp>
      <p:sp>
        <p:nvSpPr>
          <p:cNvPr id="20483" name="Rectangle 3">
            <a:extLst>
              <a:ext uri="{FF2B5EF4-FFF2-40B4-BE49-F238E27FC236}">
                <a16:creationId xmlns:a16="http://schemas.microsoft.com/office/drawing/2014/main" id="{44B75F00-C25A-0041-96EF-7C25B8067F1E}"/>
              </a:ext>
            </a:extLst>
          </p:cNvPr>
          <p:cNvSpPr>
            <a:spLocks noGrp="1" noChangeArrowheads="1"/>
          </p:cNvSpPr>
          <p:nvPr>
            <p:ph type="body" idx="1"/>
          </p:nvPr>
        </p:nvSpPr>
        <p:spPr>
          <a:xfrm>
            <a:off x="381000" y="1905000"/>
            <a:ext cx="7772400" cy="1371600"/>
          </a:xfrm>
          <a:noFill/>
        </p:spPr>
        <p:txBody>
          <a:bodyPr/>
          <a:lstStyle/>
          <a:p>
            <a:pPr eaLnBrk="1" hangingPunct="1">
              <a:lnSpc>
                <a:spcPct val="90000"/>
              </a:lnSpc>
              <a:buFontTx/>
              <a:buNone/>
            </a:pPr>
            <a:r>
              <a:rPr lang="en-US" altLang="en-US" sz="2800"/>
              <a:t>   Dreams of where you will live, sleep, pay bills, and have fun with the money you earn. What will your community be like? </a:t>
            </a:r>
          </a:p>
          <a:p>
            <a:pPr lvl="1" eaLnBrk="1" hangingPunct="1">
              <a:lnSpc>
                <a:spcPct val="90000"/>
              </a:lnSpc>
              <a:buFontTx/>
              <a:buNone/>
            </a:pPr>
            <a:endParaRPr lang="en-US" altLang="en-US" sz="2400"/>
          </a:p>
        </p:txBody>
      </p:sp>
      <p:pic>
        <p:nvPicPr>
          <p:cNvPr id="20484" name="Picture 4">
            <a:extLst>
              <a:ext uri="{FF2B5EF4-FFF2-40B4-BE49-F238E27FC236}">
                <a16:creationId xmlns:a16="http://schemas.microsoft.com/office/drawing/2014/main" id="{AF0626D1-2D9E-A759-95F0-D89579F68F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76600"/>
            <a:ext cx="3048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a:extLst>
              <a:ext uri="{FF2B5EF4-FFF2-40B4-BE49-F238E27FC236}">
                <a16:creationId xmlns:a16="http://schemas.microsoft.com/office/drawing/2014/main" id="{D95E8450-017E-7C30-D8A9-B89F58068323}"/>
              </a:ext>
            </a:extLst>
          </p:cNvPr>
          <p:cNvSpPr>
            <a:spLocks noChangeArrowheads="1"/>
          </p:cNvSpPr>
          <p:nvPr/>
        </p:nvSpPr>
        <p:spPr bwMode="auto">
          <a:xfrm>
            <a:off x="8364538" y="6011863"/>
            <a:ext cx="354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7885DBC-C061-D441-2E23-D4FBFCBEB188}"/>
              </a:ext>
            </a:extLst>
          </p:cNvPr>
          <p:cNvSpPr>
            <a:spLocks noGrp="1" noChangeArrowheads="1"/>
          </p:cNvSpPr>
          <p:nvPr>
            <p:ph type="title"/>
          </p:nvPr>
        </p:nvSpPr>
        <p:spPr bwMode="auto">
          <a:xfrm>
            <a:off x="609600" y="1676400"/>
            <a:ext cx="77724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b="1">
                <a:solidFill>
                  <a:schemeClr val="tx1"/>
                </a:solidFill>
              </a:rPr>
              <a:t>Concepts and Terms for </a:t>
            </a:r>
            <a:br>
              <a:rPr lang="en-US" altLang="en-US" sz="4000" b="1">
                <a:solidFill>
                  <a:schemeClr val="tx1"/>
                </a:solidFill>
              </a:rPr>
            </a:br>
            <a:r>
              <a:rPr lang="en-US" altLang="en-US" sz="4000" b="1">
                <a:solidFill>
                  <a:schemeClr val="tx1"/>
                </a:solidFill>
              </a:rPr>
              <a:t>Transition Planning</a:t>
            </a:r>
          </a:p>
        </p:txBody>
      </p:sp>
      <p:pic>
        <p:nvPicPr>
          <p:cNvPr id="3075" name="Picture 4" descr="22167182">
            <a:extLst>
              <a:ext uri="{FF2B5EF4-FFF2-40B4-BE49-F238E27FC236}">
                <a16:creationId xmlns:a16="http://schemas.microsoft.com/office/drawing/2014/main" id="{A4F82DF6-8C49-7F86-5FB5-61F3BBCC7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200400"/>
            <a:ext cx="4200525"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5">
            <a:extLst>
              <a:ext uri="{FF2B5EF4-FFF2-40B4-BE49-F238E27FC236}">
                <a16:creationId xmlns:a16="http://schemas.microsoft.com/office/drawing/2014/main" id="{047FF9F3-C043-E1B2-BCF1-D9B98DA30690}"/>
              </a:ext>
            </a:extLst>
          </p:cNvPr>
          <p:cNvSpPr>
            <a:spLocks noChangeArrowheads="1"/>
          </p:cNvSpPr>
          <p:nvPr/>
        </p:nvSpPr>
        <p:spPr bwMode="auto">
          <a:xfrm>
            <a:off x="457200" y="6673850"/>
            <a:ext cx="3314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34A5C23-9D73-8CD7-A5D1-35A8183815FA}"/>
              </a:ext>
            </a:extLst>
          </p:cNvPr>
          <p:cNvSpPr>
            <a:spLocks noChangeArrowheads="1"/>
          </p:cNvSpPr>
          <p:nvPr>
            <p:ph type="title"/>
          </p:nvPr>
        </p:nvSpPr>
        <p:spPr bwMode="auto">
          <a:xfrm>
            <a:off x="152400" y="1219200"/>
            <a:ext cx="7010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a:t>Vision for Adult Living</a:t>
            </a:r>
            <a:endParaRPr lang="en-US" altLang="en-US" sz="3200" b="1" i="1"/>
          </a:p>
        </p:txBody>
      </p:sp>
      <p:sp>
        <p:nvSpPr>
          <p:cNvPr id="21507" name="Rectangle 3">
            <a:extLst>
              <a:ext uri="{FF2B5EF4-FFF2-40B4-BE49-F238E27FC236}">
                <a16:creationId xmlns:a16="http://schemas.microsoft.com/office/drawing/2014/main" id="{9353174A-FB75-3B64-061A-22BF111A0033}"/>
              </a:ext>
            </a:extLst>
          </p:cNvPr>
          <p:cNvSpPr>
            <a:spLocks noGrp="1" noChangeArrowheads="1"/>
          </p:cNvSpPr>
          <p:nvPr>
            <p:ph type="body" sz="half" idx="2"/>
          </p:nvPr>
        </p:nvSpPr>
        <p:spPr>
          <a:noFill/>
        </p:spPr>
        <p:txBody>
          <a:bodyPr/>
          <a:lstStyle/>
          <a:p>
            <a:pPr>
              <a:spcBef>
                <a:spcPct val="0"/>
              </a:spcBef>
              <a:buFontTx/>
              <a:buNone/>
            </a:pPr>
            <a:endParaRPr lang="en-US" altLang="en-US" sz="2000" b="1"/>
          </a:p>
          <a:p>
            <a:pPr>
              <a:spcBef>
                <a:spcPct val="0"/>
              </a:spcBef>
              <a:buFontTx/>
              <a:buNone/>
            </a:pPr>
            <a:r>
              <a:rPr lang="en-US" altLang="en-US" sz="2000" b="1"/>
              <a:t> </a:t>
            </a:r>
          </a:p>
          <a:p>
            <a:pPr>
              <a:spcBef>
                <a:spcPct val="0"/>
              </a:spcBef>
              <a:buFontTx/>
              <a:buNone/>
            </a:pPr>
            <a:r>
              <a:rPr lang="en-US" altLang="en-US" i="1"/>
              <a:t>Example</a:t>
            </a:r>
            <a:r>
              <a:rPr lang="en-US" altLang="en-US"/>
              <a:t>: </a:t>
            </a:r>
            <a:endParaRPr lang="en-US" altLang="en-US" sz="2000"/>
          </a:p>
          <a:p>
            <a:pPr>
              <a:spcBef>
                <a:spcPct val="0"/>
              </a:spcBef>
              <a:buFontTx/>
              <a:buNone/>
            </a:pPr>
            <a:endParaRPr lang="en-US" altLang="en-US" sz="2000"/>
          </a:p>
          <a:p>
            <a:pPr>
              <a:spcBef>
                <a:spcPct val="0"/>
              </a:spcBef>
              <a:buFontTx/>
              <a:buNone/>
            </a:pPr>
            <a:r>
              <a:rPr lang="en-US" altLang="en-US" sz="2400"/>
              <a:t>“I</a:t>
            </a:r>
            <a:r>
              <a:rPr lang="en-US" altLang="en-US" sz="2400" b="1"/>
              <a:t> </a:t>
            </a:r>
            <a:r>
              <a:rPr lang="en-US" altLang="en-US" sz="2400"/>
              <a:t>discussed this with my family and I will live with them and help at home while I work and attend the career tech program in my home town.”</a:t>
            </a:r>
            <a:endParaRPr lang="en-US" altLang="en-US" sz="2800"/>
          </a:p>
        </p:txBody>
      </p:sp>
      <p:pic>
        <p:nvPicPr>
          <p:cNvPr id="21508" name="Picture 7">
            <a:extLst>
              <a:ext uri="{FF2B5EF4-FFF2-40B4-BE49-F238E27FC236}">
                <a16:creationId xmlns:a16="http://schemas.microsoft.com/office/drawing/2014/main" id="{1357F6C6-7076-E7D9-79A6-E58C8996D4F9}"/>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947988"/>
            <a:ext cx="3810000" cy="2179637"/>
          </a:xfrm>
        </p:spPr>
      </p:pic>
      <p:sp>
        <p:nvSpPr>
          <p:cNvPr id="21509" name="Rectangle 8">
            <a:extLst>
              <a:ext uri="{FF2B5EF4-FFF2-40B4-BE49-F238E27FC236}">
                <a16:creationId xmlns:a16="http://schemas.microsoft.com/office/drawing/2014/main" id="{90CA5BF7-604F-B86B-5BF8-A351D399253E}"/>
              </a:ext>
            </a:extLst>
          </p:cNvPr>
          <p:cNvSpPr>
            <a:spLocks noChangeArrowheads="1"/>
          </p:cNvSpPr>
          <p:nvPr/>
        </p:nvSpPr>
        <p:spPr bwMode="auto">
          <a:xfrm>
            <a:off x="8483600" y="6208713"/>
            <a:ext cx="354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18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D2EE6842-0943-9072-1B64-79C0B5EC6DAD}"/>
              </a:ext>
            </a:extLst>
          </p:cNvPr>
          <p:cNvSpPr>
            <a:spLocks noGrp="1" noChangeArrowheads="1"/>
          </p:cNvSpPr>
          <p:nvPr>
            <p:ph type="title"/>
          </p:nvPr>
        </p:nvSpPr>
        <p:spPr bwMode="auto">
          <a:xfrm>
            <a:off x="1600200" y="1219200"/>
            <a:ext cx="5486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tx1"/>
                </a:solidFill>
              </a:rPr>
              <a:t> </a:t>
            </a:r>
            <a:r>
              <a:rPr lang="en-US" altLang="en-US" sz="3200" i="1">
                <a:solidFill>
                  <a:schemeClr val="tx1"/>
                </a:solidFill>
              </a:rPr>
              <a:t>Life’s Pathway</a:t>
            </a:r>
            <a:endParaRPr lang="en-US" altLang="en-US" sz="3200" b="1" i="1">
              <a:solidFill>
                <a:schemeClr val="tx1"/>
              </a:solidFill>
            </a:endParaRPr>
          </a:p>
        </p:txBody>
      </p:sp>
      <p:sp>
        <p:nvSpPr>
          <p:cNvPr id="22531" name="Rectangle 3">
            <a:extLst>
              <a:ext uri="{FF2B5EF4-FFF2-40B4-BE49-F238E27FC236}">
                <a16:creationId xmlns:a16="http://schemas.microsoft.com/office/drawing/2014/main" id="{CAE36A38-D50F-718F-3BEB-D055F2473647}"/>
              </a:ext>
            </a:extLst>
          </p:cNvPr>
          <p:cNvSpPr>
            <a:spLocks noChangeArrowheads="1"/>
          </p:cNvSpPr>
          <p:nvPr/>
        </p:nvSpPr>
        <p:spPr bwMode="auto">
          <a:xfrm>
            <a:off x="228600" y="2770188"/>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grpSp>
        <p:nvGrpSpPr>
          <p:cNvPr id="22532" name="Group 28">
            <a:extLst>
              <a:ext uri="{FF2B5EF4-FFF2-40B4-BE49-F238E27FC236}">
                <a16:creationId xmlns:a16="http://schemas.microsoft.com/office/drawing/2014/main" id="{B624D87D-A1A3-7053-911F-444C35C12CD3}"/>
              </a:ext>
            </a:extLst>
          </p:cNvPr>
          <p:cNvGrpSpPr>
            <a:grpSpLocks/>
          </p:cNvGrpSpPr>
          <p:nvPr/>
        </p:nvGrpSpPr>
        <p:grpSpPr bwMode="auto">
          <a:xfrm>
            <a:off x="609600" y="2590800"/>
            <a:ext cx="7620000" cy="3073400"/>
            <a:chOff x="288" y="1584"/>
            <a:chExt cx="4800" cy="1936"/>
          </a:xfrm>
        </p:grpSpPr>
        <p:sp>
          <p:nvSpPr>
            <p:cNvPr id="22561" name="Freeform 26">
              <a:extLst>
                <a:ext uri="{FF2B5EF4-FFF2-40B4-BE49-F238E27FC236}">
                  <a16:creationId xmlns:a16="http://schemas.microsoft.com/office/drawing/2014/main" id="{999C4E3A-76D7-4DF1-76F2-F26C1A8DFB63}"/>
                </a:ext>
              </a:extLst>
            </p:cNvPr>
            <p:cNvSpPr>
              <a:spLocks/>
            </p:cNvSpPr>
            <p:nvPr/>
          </p:nvSpPr>
          <p:spPr bwMode="auto">
            <a:xfrm>
              <a:off x="288" y="1584"/>
              <a:ext cx="4800" cy="1168"/>
            </a:xfrm>
            <a:custGeom>
              <a:avLst/>
              <a:gdLst>
                <a:gd name="T0" fmla="*/ 0 w 4800"/>
                <a:gd name="T1" fmla="*/ 240 h 1168"/>
                <a:gd name="T2" fmla="*/ 240 w 4800"/>
                <a:gd name="T3" fmla="*/ 816 h 1168"/>
                <a:gd name="T4" fmla="*/ 816 w 4800"/>
                <a:gd name="T5" fmla="*/ 192 h 1168"/>
                <a:gd name="T6" fmla="*/ 1200 w 4800"/>
                <a:gd name="T7" fmla="*/ 816 h 1168"/>
                <a:gd name="T8" fmla="*/ 1584 w 4800"/>
                <a:gd name="T9" fmla="*/ 960 h 1168"/>
                <a:gd name="T10" fmla="*/ 1920 w 4800"/>
                <a:gd name="T11" fmla="*/ 192 h 1168"/>
                <a:gd name="T12" fmla="*/ 2208 w 4800"/>
                <a:gd name="T13" fmla="*/ 192 h 1168"/>
                <a:gd name="T14" fmla="*/ 2448 w 4800"/>
                <a:gd name="T15" fmla="*/ 912 h 1168"/>
                <a:gd name="T16" fmla="*/ 2736 w 4800"/>
                <a:gd name="T17" fmla="*/ 960 h 1168"/>
                <a:gd name="T18" fmla="*/ 3072 w 4800"/>
                <a:gd name="T19" fmla="*/ 144 h 1168"/>
                <a:gd name="T20" fmla="*/ 3360 w 4800"/>
                <a:gd name="T21" fmla="*/ 336 h 1168"/>
                <a:gd name="T22" fmla="*/ 3552 w 4800"/>
                <a:gd name="T23" fmla="*/ 1056 h 1168"/>
                <a:gd name="T24" fmla="*/ 3936 w 4800"/>
                <a:gd name="T25" fmla="*/ 1008 h 1168"/>
                <a:gd name="T26" fmla="*/ 4176 w 4800"/>
                <a:gd name="T27" fmla="*/ 144 h 1168"/>
                <a:gd name="T28" fmla="*/ 4464 w 4800"/>
                <a:gd name="T29" fmla="*/ 144 h 1168"/>
                <a:gd name="T30" fmla="*/ 4800 w 4800"/>
                <a:gd name="T31" fmla="*/ 960 h 11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00"/>
                <a:gd name="T49" fmla="*/ 0 h 1168"/>
                <a:gd name="T50" fmla="*/ 4800 w 4800"/>
                <a:gd name="T51" fmla="*/ 1168 h 11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00" h="1168">
                  <a:moveTo>
                    <a:pt x="0" y="240"/>
                  </a:moveTo>
                  <a:cubicBezTo>
                    <a:pt x="52" y="532"/>
                    <a:pt x="104" y="824"/>
                    <a:pt x="240" y="816"/>
                  </a:cubicBezTo>
                  <a:cubicBezTo>
                    <a:pt x="376" y="808"/>
                    <a:pt x="656" y="192"/>
                    <a:pt x="816" y="192"/>
                  </a:cubicBezTo>
                  <a:cubicBezTo>
                    <a:pt x="976" y="192"/>
                    <a:pt x="1072" y="688"/>
                    <a:pt x="1200" y="816"/>
                  </a:cubicBezTo>
                  <a:cubicBezTo>
                    <a:pt x="1328" y="944"/>
                    <a:pt x="1464" y="1064"/>
                    <a:pt x="1584" y="960"/>
                  </a:cubicBezTo>
                  <a:cubicBezTo>
                    <a:pt x="1704" y="856"/>
                    <a:pt x="1816" y="320"/>
                    <a:pt x="1920" y="192"/>
                  </a:cubicBezTo>
                  <a:cubicBezTo>
                    <a:pt x="2024" y="64"/>
                    <a:pt x="2120" y="72"/>
                    <a:pt x="2208" y="192"/>
                  </a:cubicBezTo>
                  <a:cubicBezTo>
                    <a:pt x="2296" y="312"/>
                    <a:pt x="2360" y="784"/>
                    <a:pt x="2448" y="912"/>
                  </a:cubicBezTo>
                  <a:cubicBezTo>
                    <a:pt x="2536" y="1040"/>
                    <a:pt x="2632" y="1088"/>
                    <a:pt x="2736" y="960"/>
                  </a:cubicBezTo>
                  <a:cubicBezTo>
                    <a:pt x="2840" y="832"/>
                    <a:pt x="2968" y="248"/>
                    <a:pt x="3072" y="144"/>
                  </a:cubicBezTo>
                  <a:cubicBezTo>
                    <a:pt x="3176" y="40"/>
                    <a:pt x="3280" y="184"/>
                    <a:pt x="3360" y="336"/>
                  </a:cubicBezTo>
                  <a:cubicBezTo>
                    <a:pt x="3440" y="488"/>
                    <a:pt x="3456" y="944"/>
                    <a:pt x="3552" y="1056"/>
                  </a:cubicBezTo>
                  <a:cubicBezTo>
                    <a:pt x="3648" y="1168"/>
                    <a:pt x="3832" y="1160"/>
                    <a:pt x="3936" y="1008"/>
                  </a:cubicBezTo>
                  <a:cubicBezTo>
                    <a:pt x="4040" y="856"/>
                    <a:pt x="4088" y="288"/>
                    <a:pt x="4176" y="144"/>
                  </a:cubicBezTo>
                  <a:cubicBezTo>
                    <a:pt x="4264" y="0"/>
                    <a:pt x="4360" y="8"/>
                    <a:pt x="4464" y="144"/>
                  </a:cubicBezTo>
                  <a:cubicBezTo>
                    <a:pt x="4568" y="280"/>
                    <a:pt x="4744" y="824"/>
                    <a:pt x="4800" y="960"/>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562" name="Freeform 27">
              <a:extLst>
                <a:ext uri="{FF2B5EF4-FFF2-40B4-BE49-F238E27FC236}">
                  <a16:creationId xmlns:a16="http://schemas.microsoft.com/office/drawing/2014/main" id="{399F5179-B482-DF4D-18CD-ACA08F16912E}"/>
                </a:ext>
              </a:extLst>
            </p:cNvPr>
            <p:cNvSpPr>
              <a:spLocks/>
            </p:cNvSpPr>
            <p:nvPr/>
          </p:nvSpPr>
          <p:spPr bwMode="auto">
            <a:xfrm>
              <a:off x="288" y="2352"/>
              <a:ext cx="4800" cy="1168"/>
            </a:xfrm>
            <a:custGeom>
              <a:avLst/>
              <a:gdLst>
                <a:gd name="T0" fmla="*/ 0 w 4800"/>
                <a:gd name="T1" fmla="*/ 240 h 1168"/>
                <a:gd name="T2" fmla="*/ 240 w 4800"/>
                <a:gd name="T3" fmla="*/ 816 h 1168"/>
                <a:gd name="T4" fmla="*/ 816 w 4800"/>
                <a:gd name="T5" fmla="*/ 192 h 1168"/>
                <a:gd name="T6" fmla="*/ 1200 w 4800"/>
                <a:gd name="T7" fmla="*/ 816 h 1168"/>
                <a:gd name="T8" fmla="*/ 1584 w 4800"/>
                <a:gd name="T9" fmla="*/ 960 h 1168"/>
                <a:gd name="T10" fmla="*/ 1920 w 4800"/>
                <a:gd name="T11" fmla="*/ 192 h 1168"/>
                <a:gd name="T12" fmla="*/ 2208 w 4800"/>
                <a:gd name="T13" fmla="*/ 192 h 1168"/>
                <a:gd name="T14" fmla="*/ 2448 w 4800"/>
                <a:gd name="T15" fmla="*/ 912 h 1168"/>
                <a:gd name="T16" fmla="*/ 2736 w 4800"/>
                <a:gd name="T17" fmla="*/ 960 h 1168"/>
                <a:gd name="T18" fmla="*/ 3072 w 4800"/>
                <a:gd name="T19" fmla="*/ 144 h 1168"/>
                <a:gd name="T20" fmla="*/ 3360 w 4800"/>
                <a:gd name="T21" fmla="*/ 336 h 1168"/>
                <a:gd name="T22" fmla="*/ 3552 w 4800"/>
                <a:gd name="T23" fmla="*/ 1056 h 1168"/>
                <a:gd name="T24" fmla="*/ 3936 w 4800"/>
                <a:gd name="T25" fmla="*/ 1008 h 1168"/>
                <a:gd name="T26" fmla="*/ 4176 w 4800"/>
                <a:gd name="T27" fmla="*/ 144 h 1168"/>
                <a:gd name="T28" fmla="*/ 4464 w 4800"/>
                <a:gd name="T29" fmla="*/ 144 h 1168"/>
                <a:gd name="T30" fmla="*/ 4800 w 4800"/>
                <a:gd name="T31" fmla="*/ 960 h 11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00"/>
                <a:gd name="T49" fmla="*/ 0 h 1168"/>
                <a:gd name="T50" fmla="*/ 4800 w 4800"/>
                <a:gd name="T51" fmla="*/ 1168 h 11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00" h="1168">
                  <a:moveTo>
                    <a:pt x="0" y="240"/>
                  </a:moveTo>
                  <a:cubicBezTo>
                    <a:pt x="52" y="532"/>
                    <a:pt x="104" y="824"/>
                    <a:pt x="240" y="816"/>
                  </a:cubicBezTo>
                  <a:cubicBezTo>
                    <a:pt x="376" y="808"/>
                    <a:pt x="656" y="192"/>
                    <a:pt x="816" y="192"/>
                  </a:cubicBezTo>
                  <a:cubicBezTo>
                    <a:pt x="976" y="192"/>
                    <a:pt x="1072" y="688"/>
                    <a:pt x="1200" y="816"/>
                  </a:cubicBezTo>
                  <a:cubicBezTo>
                    <a:pt x="1328" y="944"/>
                    <a:pt x="1464" y="1064"/>
                    <a:pt x="1584" y="960"/>
                  </a:cubicBezTo>
                  <a:cubicBezTo>
                    <a:pt x="1704" y="856"/>
                    <a:pt x="1816" y="320"/>
                    <a:pt x="1920" y="192"/>
                  </a:cubicBezTo>
                  <a:cubicBezTo>
                    <a:pt x="2024" y="64"/>
                    <a:pt x="2120" y="72"/>
                    <a:pt x="2208" y="192"/>
                  </a:cubicBezTo>
                  <a:cubicBezTo>
                    <a:pt x="2296" y="312"/>
                    <a:pt x="2360" y="784"/>
                    <a:pt x="2448" y="912"/>
                  </a:cubicBezTo>
                  <a:cubicBezTo>
                    <a:pt x="2536" y="1040"/>
                    <a:pt x="2632" y="1088"/>
                    <a:pt x="2736" y="960"/>
                  </a:cubicBezTo>
                  <a:cubicBezTo>
                    <a:pt x="2840" y="832"/>
                    <a:pt x="2968" y="248"/>
                    <a:pt x="3072" y="144"/>
                  </a:cubicBezTo>
                  <a:cubicBezTo>
                    <a:pt x="3176" y="40"/>
                    <a:pt x="3280" y="184"/>
                    <a:pt x="3360" y="336"/>
                  </a:cubicBezTo>
                  <a:cubicBezTo>
                    <a:pt x="3440" y="488"/>
                    <a:pt x="3456" y="944"/>
                    <a:pt x="3552" y="1056"/>
                  </a:cubicBezTo>
                  <a:cubicBezTo>
                    <a:pt x="3648" y="1168"/>
                    <a:pt x="3832" y="1160"/>
                    <a:pt x="3936" y="1008"/>
                  </a:cubicBezTo>
                  <a:cubicBezTo>
                    <a:pt x="4040" y="856"/>
                    <a:pt x="4088" y="288"/>
                    <a:pt x="4176" y="144"/>
                  </a:cubicBezTo>
                  <a:cubicBezTo>
                    <a:pt x="4264" y="0"/>
                    <a:pt x="4360" y="8"/>
                    <a:pt x="4464" y="144"/>
                  </a:cubicBezTo>
                  <a:cubicBezTo>
                    <a:pt x="4568" y="280"/>
                    <a:pt x="4744" y="824"/>
                    <a:pt x="4800" y="960"/>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22533" name="AutoShape 29">
            <a:extLst>
              <a:ext uri="{FF2B5EF4-FFF2-40B4-BE49-F238E27FC236}">
                <a16:creationId xmlns:a16="http://schemas.microsoft.com/office/drawing/2014/main" id="{B3713B0A-B453-416A-B90B-CDA3CFE6DE72}"/>
              </a:ext>
            </a:extLst>
          </p:cNvPr>
          <p:cNvSpPr>
            <a:spLocks noChangeArrowheads="1"/>
          </p:cNvSpPr>
          <p:nvPr/>
        </p:nvSpPr>
        <p:spPr bwMode="auto">
          <a:xfrm>
            <a:off x="914400" y="2438400"/>
            <a:ext cx="1295400" cy="1524000"/>
          </a:xfrm>
          <a:prstGeom prst="cloudCallout">
            <a:avLst>
              <a:gd name="adj1" fmla="val -33944"/>
              <a:gd name="adj2" fmla="val 35000"/>
            </a:avLst>
          </a:prstGeom>
          <a:solidFill>
            <a:schemeClr val="bg1"/>
          </a:solidFill>
          <a:ln w="9525">
            <a:solidFill>
              <a:schemeClr val="tx1"/>
            </a:solidFill>
            <a:round/>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sp>
        <p:nvSpPr>
          <p:cNvPr id="22534" name="Text Box 7">
            <a:extLst>
              <a:ext uri="{FF2B5EF4-FFF2-40B4-BE49-F238E27FC236}">
                <a16:creationId xmlns:a16="http://schemas.microsoft.com/office/drawing/2014/main" id="{4CE79E4D-C1E7-E43D-BB0C-5566F4251A0D}"/>
              </a:ext>
            </a:extLst>
          </p:cNvPr>
          <p:cNvSpPr txBox="1">
            <a:spLocks noChangeArrowheads="1"/>
          </p:cNvSpPr>
          <p:nvPr/>
        </p:nvSpPr>
        <p:spPr bwMode="auto">
          <a:xfrm>
            <a:off x="1066800" y="2743200"/>
            <a:ext cx="109378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400">
                <a:solidFill>
                  <a:schemeClr val="accent2"/>
                </a:solidFill>
              </a:rPr>
              <a:t>Play safely;</a:t>
            </a:r>
          </a:p>
          <a:p>
            <a:r>
              <a:rPr lang="en-US" altLang="en-US" sz="1400">
                <a:solidFill>
                  <a:schemeClr val="accent2"/>
                </a:solidFill>
              </a:rPr>
              <a:t>Fun;</a:t>
            </a:r>
          </a:p>
          <a:p>
            <a:r>
              <a:rPr lang="en-US" altLang="en-US" sz="1400">
                <a:solidFill>
                  <a:schemeClr val="accent2"/>
                </a:solidFill>
              </a:rPr>
              <a:t>Food;</a:t>
            </a:r>
          </a:p>
          <a:p>
            <a:r>
              <a:rPr lang="en-US" altLang="en-US" sz="1400">
                <a:solidFill>
                  <a:schemeClr val="accent2"/>
                </a:solidFill>
              </a:rPr>
              <a:t>School</a:t>
            </a:r>
          </a:p>
        </p:txBody>
      </p:sp>
      <p:sp>
        <p:nvSpPr>
          <p:cNvPr id="22535" name="AutoShape 30">
            <a:extLst>
              <a:ext uri="{FF2B5EF4-FFF2-40B4-BE49-F238E27FC236}">
                <a16:creationId xmlns:a16="http://schemas.microsoft.com/office/drawing/2014/main" id="{BB0E1BC6-5586-9CDD-5FB2-E59CD41EF02B}"/>
              </a:ext>
            </a:extLst>
          </p:cNvPr>
          <p:cNvSpPr>
            <a:spLocks noChangeArrowheads="1"/>
          </p:cNvSpPr>
          <p:nvPr/>
        </p:nvSpPr>
        <p:spPr bwMode="auto">
          <a:xfrm>
            <a:off x="990600" y="4038600"/>
            <a:ext cx="1371600" cy="1447800"/>
          </a:xfrm>
          <a:prstGeom prst="cloudCallout">
            <a:avLst>
              <a:gd name="adj1" fmla="val -35417"/>
              <a:gd name="adj2" fmla="val -22477"/>
            </a:avLst>
          </a:prstGeom>
          <a:solidFill>
            <a:schemeClr val="bg1"/>
          </a:solidFill>
          <a:ln w="9525">
            <a:solidFill>
              <a:schemeClr val="tx1"/>
            </a:solidFill>
            <a:round/>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sp>
        <p:nvSpPr>
          <p:cNvPr id="22536" name="AutoShape 31">
            <a:extLst>
              <a:ext uri="{FF2B5EF4-FFF2-40B4-BE49-F238E27FC236}">
                <a16:creationId xmlns:a16="http://schemas.microsoft.com/office/drawing/2014/main" id="{A5D4B505-3BA0-D91C-7A8C-E8989FA565B1}"/>
              </a:ext>
            </a:extLst>
          </p:cNvPr>
          <p:cNvSpPr>
            <a:spLocks noChangeArrowheads="1"/>
          </p:cNvSpPr>
          <p:nvPr/>
        </p:nvSpPr>
        <p:spPr bwMode="auto">
          <a:xfrm>
            <a:off x="2514600" y="2514600"/>
            <a:ext cx="1524000" cy="1447800"/>
          </a:xfrm>
          <a:prstGeom prst="cloudCallout">
            <a:avLst>
              <a:gd name="adj1" fmla="val -29583"/>
              <a:gd name="adj2" fmla="val 38375"/>
            </a:avLst>
          </a:prstGeom>
          <a:solidFill>
            <a:schemeClr val="bg1"/>
          </a:solidFill>
          <a:ln w="9525">
            <a:solidFill>
              <a:schemeClr val="tx1"/>
            </a:solidFill>
            <a:round/>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sp>
        <p:nvSpPr>
          <p:cNvPr id="22537" name="Text Box 6">
            <a:extLst>
              <a:ext uri="{FF2B5EF4-FFF2-40B4-BE49-F238E27FC236}">
                <a16:creationId xmlns:a16="http://schemas.microsoft.com/office/drawing/2014/main" id="{FDC61A91-E8B2-4394-1F7E-0B140B70355F}"/>
              </a:ext>
            </a:extLst>
          </p:cNvPr>
          <p:cNvSpPr txBox="1">
            <a:spLocks noChangeArrowheads="1"/>
          </p:cNvSpPr>
          <p:nvPr/>
        </p:nvSpPr>
        <p:spPr bwMode="auto">
          <a:xfrm>
            <a:off x="2667000" y="2819400"/>
            <a:ext cx="117316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400">
                <a:solidFill>
                  <a:schemeClr val="accent2"/>
                </a:solidFill>
              </a:rPr>
              <a:t>Friends; fun;</a:t>
            </a:r>
          </a:p>
          <a:p>
            <a:r>
              <a:rPr lang="en-US" altLang="en-US" sz="1400">
                <a:solidFill>
                  <a:schemeClr val="accent2"/>
                </a:solidFill>
              </a:rPr>
              <a:t>School;</a:t>
            </a:r>
          </a:p>
          <a:p>
            <a:r>
              <a:rPr lang="en-US" altLang="en-US" sz="1400">
                <a:solidFill>
                  <a:schemeClr val="accent2"/>
                </a:solidFill>
              </a:rPr>
              <a:t>Play games;</a:t>
            </a:r>
            <a:endParaRPr lang="en-US" altLang="en-US" sz="1400"/>
          </a:p>
          <a:p>
            <a:endParaRPr lang="en-US" altLang="en-US" sz="1400"/>
          </a:p>
        </p:txBody>
      </p:sp>
      <p:sp>
        <p:nvSpPr>
          <p:cNvPr id="22538" name="AutoShape 32">
            <a:extLst>
              <a:ext uri="{FF2B5EF4-FFF2-40B4-BE49-F238E27FC236}">
                <a16:creationId xmlns:a16="http://schemas.microsoft.com/office/drawing/2014/main" id="{52B53DE6-4A26-2E3E-CCDA-399B40FD9784}"/>
              </a:ext>
            </a:extLst>
          </p:cNvPr>
          <p:cNvSpPr>
            <a:spLocks noChangeArrowheads="1"/>
          </p:cNvSpPr>
          <p:nvPr/>
        </p:nvSpPr>
        <p:spPr bwMode="auto">
          <a:xfrm>
            <a:off x="2590800" y="4114800"/>
            <a:ext cx="1447800" cy="1371600"/>
          </a:xfrm>
          <a:prstGeom prst="cloudCallout">
            <a:avLst>
              <a:gd name="adj1" fmla="val -22699"/>
              <a:gd name="adj2" fmla="val 32060"/>
            </a:avLst>
          </a:prstGeom>
          <a:solidFill>
            <a:schemeClr val="bg1"/>
          </a:solidFill>
          <a:ln w="9525">
            <a:solidFill>
              <a:schemeClr val="tx1"/>
            </a:solidFill>
            <a:round/>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sp>
        <p:nvSpPr>
          <p:cNvPr id="22539" name="AutoShape 33">
            <a:extLst>
              <a:ext uri="{FF2B5EF4-FFF2-40B4-BE49-F238E27FC236}">
                <a16:creationId xmlns:a16="http://schemas.microsoft.com/office/drawing/2014/main" id="{8CA0C68D-1FCC-261D-355B-1CB76BD48D41}"/>
              </a:ext>
            </a:extLst>
          </p:cNvPr>
          <p:cNvSpPr>
            <a:spLocks noChangeArrowheads="1"/>
          </p:cNvSpPr>
          <p:nvPr/>
        </p:nvSpPr>
        <p:spPr bwMode="auto">
          <a:xfrm>
            <a:off x="4191000" y="2438400"/>
            <a:ext cx="1371600" cy="1828800"/>
          </a:xfrm>
          <a:prstGeom prst="cloudCallout">
            <a:avLst>
              <a:gd name="adj1" fmla="val -24306"/>
              <a:gd name="adj2" fmla="val 27083"/>
            </a:avLst>
          </a:prstGeom>
          <a:solidFill>
            <a:schemeClr val="bg1"/>
          </a:solidFill>
          <a:ln w="9525">
            <a:solidFill>
              <a:schemeClr val="tx1"/>
            </a:solidFill>
            <a:round/>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sp>
        <p:nvSpPr>
          <p:cNvPr id="22540" name="Text Box 8">
            <a:extLst>
              <a:ext uri="{FF2B5EF4-FFF2-40B4-BE49-F238E27FC236}">
                <a16:creationId xmlns:a16="http://schemas.microsoft.com/office/drawing/2014/main" id="{CC760207-BA83-4B4B-1E45-DDCE509E1A7F}"/>
              </a:ext>
            </a:extLst>
          </p:cNvPr>
          <p:cNvSpPr txBox="1">
            <a:spLocks noChangeArrowheads="1"/>
          </p:cNvSpPr>
          <p:nvPr/>
        </p:nvSpPr>
        <p:spPr bwMode="auto">
          <a:xfrm>
            <a:off x="4419600" y="2667000"/>
            <a:ext cx="82708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400">
                <a:solidFill>
                  <a:schemeClr val="accent2"/>
                </a:solidFill>
              </a:rPr>
              <a:t>Friends;</a:t>
            </a:r>
          </a:p>
          <a:p>
            <a:r>
              <a:rPr lang="en-US" altLang="en-US" sz="1400">
                <a:solidFill>
                  <a:schemeClr val="accent2"/>
                </a:solidFill>
              </a:rPr>
              <a:t>Love;</a:t>
            </a:r>
          </a:p>
          <a:p>
            <a:r>
              <a:rPr lang="en-US" altLang="en-US" sz="1400">
                <a:solidFill>
                  <a:schemeClr val="accent2"/>
                </a:solidFill>
              </a:rPr>
              <a:t>Job;</a:t>
            </a:r>
          </a:p>
          <a:p>
            <a:r>
              <a:rPr lang="en-US" altLang="en-US" sz="1400">
                <a:solidFill>
                  <a:schemeClr val="accent2"/>
                </a:solidFill>
              </a:rPr>
              <a:t>Money;</a:t>
            </a:r>
          </a:p>
          <a:p>
            <a:r>
              <a:rPr lang="en-US" altLang="en-US" sz="1400">
                <a:solidFill>
                  <a:schemeClr val="accent2"/>
                </a:solidFill>
              </a:rPr>
              <a:t>Car</a:t>
            </a:r>
            <a:endParaRPr lang="en-US" altLang="en-US" sz="1400"/>
          </a:p>
        </p:txBody>
      </p:sp>
      <p:sp>
        <p:nvSpPr>
          <p:cNvPr id="22541" name="AutoShape 34">
            <a:extLst>
              <a:ext uri="{FF2B5EF4-FFF2-40B4-BE49-F238E27FC236}">
                <a16:creationId xmlns:a16="http://schemas.microsoft.com/office/drawing/2014/main" id="{91428E22-F24B-3E67-520B-296E348DBB8D}"/>
              </a:ext>
            </a:extLst>
          </p:cNvPr>
          <p:cNvSpPr>
            <a:spLocks noChangeArrowheads="1"/>
          </p:cNvSpPr>
          <p:nvPr/>
        </p:nvSpPr>
        <p:spPr bwMode="auto">
          <a:xfrm>
            <a:off x="4343400" y="4267200"/>
            <a:ext cx="1295400" cy="1371600"/>
          </a:xfrm>
          <a:prstGeom prst="cloudCallout">
            <a:avLst>
              <a:gd name="adj1" fmla="val -28065"/>
              <a:gd name="adj2" fmla="val 32060"/>
            </a:avLst>
          </a:prstGeom>
          <a:solidFill>
            <a:schemeClr val="bg1"/>
          </a:solidFill>
          <a:ln w="9525">
            <a:solidFill>
              <a:schemeClr val="tx1"/>
            </a:solidFill>
            <a:round/>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sp>
        <p:nvSpPr>
          <p:cNvPr id="22542" name="AutoShape 35">
            <a:extLst>
              <a:ext uri="{FF2B5EF4-FFF2-40B4-BE49-F238E27FC236}">
                <a16:creationId xmlns:a16="http://schemas.microsoft.com/office/drawing/2014/main" id="{5FF28324-36D5-0771-2848-1DE6049D0CA3}"/>
              </a:ext>
            </a:extLst>
          </p:cNvPr>
          <p:cNvSpPr>
            <a:spLocks noChangeArrowheads="1"/>
          </p:cNvSpPr>
          <p:nvPr/>
        </p:nvSpPr>
        <p:spPr bwMode="auto">
          <a:xfrm>
            <a:off x="5638800" y="2514600"/>
            <a:ext cx="1447800" cy="1905000"/>
          </a:xfrm>
          <a:prstGeom prst="cloudCallout">
            <a:avLst>
              <a:gd name="adj1" fmla="val -47259"/>
              <a:gd name="adj2" fmla="val 38167"/>
            </a:avLst>
          </a:prstGeom>
          <a:solidFill>
            <a:schemeClr val="bg1"/>
          </a:solidFill>
          <a:ln w="9525">
            <a:solidFill>
              <a:schemeClr val="tx1"/>
            </a:solidFill>
            <a:round/>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sp>
        <p:nvSpPr>
          <p:cNvPr id="22543" name="Text Box 9">
            <a:extLst>
              <a:ext uri="{FF2B5EF4-FFF2-40B4-BE49-F238E27FC236}">
                <a16:creationId xmlns:a16="http://schemas.microsoft.com/office/drawing/2014/main" id="{7B5B2480-DB53-B8D5-CF35-C3A48F1AAE60}"/>
              </a:ext>
            </a:extLst>
          </p:cNvPr>
          <p:cNvSpPr txBox="1">
            <a:spLocks noChangeArrowheads="1"/>
          </p:cNvSpPr>
          <p:nvPr/>
        </p:nvSpPr>
        <p:spPr bwMode="auto">
          <a:xfrm>
            <a:off x="5867400" y="2743200"/>
            <a:ext cx="11525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400">
                <a:solidFill>
                  <a:schemeClr val="accent2"/>
                </a:solidFill>
              </a:rPr>
              <a:t>Job; money;</a:t>
            </a:r>
          </a:p>
          <a:p>
            <a:r>
              <a:rPr lang="en-US" altLang="en-US" sz="1400">
                <a:solidFill>
                  <a:schemeClr val="accent2"/>
                </a:solidFill>
              </a:rPr>
              <a:t>Home’</a:t>
            </a:r>
          </a:p>
          <a:p>
            <a:r>
              <a:rPr lang="en-US" altLang="en-US" sz="1400">
                <a:solidFill>
                  <a:schemeClr val="accent2"/>
                </a:solidFill>
              </a:rPr>
              <a:t>Marriage;</a:t>
            </a:r>
          </a:p>
          <a:p>
            <a:r>
              <a:rPr lang="en-US" altLang="en-US" sz="1400">
                <a:solidFill>
                  <a:schemeClr val="accent2"/>
                </a:solidFill>
              </a:rPr>
              <a:t>Family;</a:t>
            </a:r>
          </a:p>
          <a:p>
            <a:r>
              <a:rPr lang="en-US" altLang="en-US" sz="1400">
                <a:solidFill>
                  <a:schemeClr val="accent2"/>
                </a:solidFill>
              </a:rPr>
              <a:t>Promotion;</a:t>
            </a:r>
          </a:p>
          <a:p>
            <a:r>
              <a:rPr lang="en-US" altLang="en-US" sz="1400">
                <a:solidFill>
                  <a:schemeClr val="accent2"/>
                </a:solidFill>
              </a:rPr>
              <a:t>Travel</a:t>
            </a:r>
            <a:endParaRPr lang="en-US" altLang="en-US" sz="1400"/>
          </a:p>
          <a:p>
            <a:endParaRPr lang="en-US" altLang="en-US" sz="1400"/>
          </a:p>
        </p:txBody>
      </p:sp>
      <p:sp>
        <p:nvSpPr>
          <p:cNvPr id="22544" name="AutoShape 37">
            <a:extLst>
              <a:ext uri="{FF2B5EF4-FFF2-40B4-BE49-F238E27FC236}">
                <a16:creationId xmlns:a16="http://schemas.microsoft.com/office/drawing/2014/main" id="{2B2D18F0-48B4-9DE4-A22C-0688A4545322}"/>
              </a:ext>
            </a:extLst>
          </p:cNvPr>
          <p:cNvSpPr>
            <a:spLocks noChangeArrowheads="1"/>
          </p:cNvSpPr>
          <p:nvPr/>
        </p:nvSpPr>
        <p:spPr bwMode="auto">
          <a:xfrm>
            <a:off x="5867400" y="4495800"/>
            <a:ext cx="1371600" cy="1219200"/>
          </a:xfrm>
          <a:prstGeom prst="cloudCallout">
            <a:avLst>
              <a:gd name="adj1" fmla="val -38194"/>
              <a:gd name="adj2" fmla="val 32551"/>
            </a:avLst>
          </a:prstGeom>
          <a:solidFill>
            <a:schemeClr val="bg1"/>
          </a:solidFill>
          <a:ln w="9525">
            <a:solidFill>
              <a:schemeClr val="tx1"/>
            </a:solidFill>
            <a:round/>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sp>
        <p:nvSpPr>
          <p:cNvPr id="22545" name="AutoShape 38">
            <a:extLst>
              <a:ext uri="{FF2B5EF4-FFF2-40B4-BE49-F238E27FC236}">
                <a16:creationId xmlns:a16="http://schemas.microsoft.com/office/drawing/2014/main" id="{A564AECF-5EE7-FEC4-E1DE-632C0167333E}"/>
              </a:ext>
            </a:extLst>
          </p:cNvPr>
          <p:cNvSpPr>
            <a:spLocks noChangeArrowheads="1"/>
          </p:cNvSpPr>
          <p:nvPr/>
        </p:nvSpPr>
        <p:spPr bwMode="auto">
          <a:xfrm>
            <a:off x="7239000" y="2362200"/>
            <a:ext cx="1447800" cy="1752600"/>
          </a:xfrm>
          <a:prstGeom prst="cloudCallout">
            <a:avLst>
              <a:gd name="adj1" fmla="val -31579"/>
              <a:gd name="adj2" fmla="val 33153"/>
            </a:avLst>
          </a:prstGeom>
          <a:solidFill>
            <a:schemeClr val="bg1"/>
          </a:solidFill>
          <a:ln w="9525">
            <a:solidFill>
              <a:schemeClr val="tx1"/>
            </a:solidFill>
            <a:round/>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sp>
        <p:nvSpPr>
          <p:cNvPr id="22546" name="Text Box 10">
            <a:extLst>
              <a:ext uri="{FF2B5EF4-FFF2-40B4-BE49-F238E27FC236}">
                <a16:creationId xmlns:a16="http://schemas.microsoft.com/office/drawing/2014/main" id="{C6B60CEE-E2D4-0B0C-0228-8B2A4C199658}"/>
              </a:ext>
            </a:extLst>
          </p:cNvPr>
          <p:cNvSpPr txBox="1">
            <a:spLocks noChangeArrowheads="1"/>
          </p:cNvSpPr>
          <p:nvPr/>
        </p:nvSpPr>
        <p:spPr bwMode="auto">
          <a:xfrm>
            <a:off x="7391400" y="2590800"/>
            <a:ext cx="136048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400">
                <a:solidFill>
                  <a:schemeClr val="accent2"/>
                </a:solidFill>
              </a:rPr>
              <a:t>Health;</a:t>
            </a:r>
          </a:p>
          <a:p>
            <a:r>
              <a:rPr lang="en-US" altLang="en-US" sz="1400">
                <a:solidFill>
                  <a:schemeClr val="accent2"/>
                </a:solidFill>
              </a:rPr>
              <a:t>Family;</a:t>
            </a:r>
          </a:p>
          <a:p>
            <a:r>
              <a:rPr lang="en-US" altLang="en-US" sz="1400">
                <a:solidFill>
                  <a:schemeClr val="accent2"/>
                </a:solidFill>
              </a:rPr>
              <a:t>Independence;</a:t>
            </a:r>
          </a:p>
          <a:p>
            <a:r>
              <a:rPr lang="en-US" altLang="en-US" sz="1400">
                <a:solidFill>
                  <a:schemeClr val="accent2"/>
                </a:solidFill>
              </a:rPr>
              <a:t>Travel;</a:t>
            </a:r>
          </a:p>
          <a:p>
            <a:r>
              <a:rPr lang="en-US" altLang="en-US" sz="1400">
                <a:solidFill>
                  <a:schemeClr val="accent2"/>
                </a:solidFill>
              </a:rPr>
              <a:t>Home</a:t>
            </a:r>
            <a:endParaRPr lang="en-US" altLang="en-US" sz="1400"/>
          </a:p>
        </p:txBody>
      </p:sp>
      <p:sp>
        <p:nvSpPr>
          <p:cNvPr id="22547" name="AutoShape 40">
            <a:extLst>
              <a:ext uri="{FF2B5EF4-FFF2-40B4-BE49-F238E27FC236}">
                <a16:creationId xmlns:a16="http://schemas.microsoft.com/office/drawing/2014/main" id="{198583CC-0C41-A3E4-5D6E-E1863A71DE4B}"/>
              </a:ext>
            </a:extLst>
          </p:cNvPr>
          <p:cNvSpPr>
            <a:spLocks noChangeArrowheads="1"/>
          </p:cNvSpPr>
          <p:nvPr/>
        </p:nvSpPr>
        <p:spPr bwMode="auto">
          <a:xfrm>
            <a:off x="7467600" y="4343400"/>
            <a:ext cx="1295400" cy="1143000"/>
          </a:xfrm>
          <a:prstGeom prst="cloudCallout">
            <a:avLst>
              <a:gd name="adj1" fmla="val -33944"/>
              <a:gd name="adj2" fmla="val 28889"/>
            </a:avLst>
          </a:prstGeom>
          <a:solidFill>
            <a:schemeClr val="bg1"/>
          </a:solidFill>
          <a:ln w="9525">
            <a:solidFill>
              <a:schemeClr val="tx1"/>
            </a:solidFill>
            <a:round/>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sp>
        <p:nvSpPr>
          <p:cNvPr id="22548" name="AutoShape 45">
            <a:extLst>
              <a:ext uri="{FF2B5EF4-FFF2-40B4-BE49-F238E27FC236}">
                <a16:creationId xmlns:a16="http://schemas.microsoft.com/office/drawing/2014/main" id="{8464C916-3EF6-63AE-2697-05B675A81A08}"/>
              </a:ext>
            </a:extLst>
          </p:cNvPr>
          <p:cNvSpPr>
            <a:spLocks noChangeArrowheads="1"/>
          </p:cNvSpPr>
          <p:nvPr/>
        </p:nvSpPr>
        <p:spPr bwMode="auto">
          <a:xfrm>
            <a:off x="762000" y="1676400"/>
            <a:ext cx="1600200" cy="304800"/>
          </a:xfrm>
          <a:prstGeom prst="flowChartTerminator">
            <a:avLst/>
          </a:prstGeom>
          <a:solidFill>
            <a:schemeClr val="bg1"/>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Student</a:t>
            </a:r>
          </a:p>
        </p:txBody>
      </p:sp>
      <p:sp>
        <p:nvSpPr>
          <p:cNvPr id="22549" name="AutoShape 47">
            <a:extLst>
              <a:ext uri="{FF2B5EF4-FFF2-40B4-BE49-F238E27FC236}">
                <a16:creationId xmlns:a16="http://schemas.microsoft.com/office/drawing/2014/main" id="{40BCEE50-779B-45FA-E630-5376C3ED8ECE}"/>
              </a:ext>
            </a:extLst>
          </p:cNvPr>
          <p:cNvSpPr>
            <a:spLocks noChangeArrowheads="1"/>
          </p:cNvSpPr>
          <p:nvPr/>
        </p:nvSpPr>
        <p:spPr bwMode="auto">
          <a:xfrm>
            <a:off x="838200" y="6400800"/>
            <a:ext cx="1600200" cy="304800"/>
          </a:xfrm>
          <a:prstGeom prst="flowChartTerminator">
            <a:avLst/>
          </a:prstGeom>
          <a:solidFill>
            <a:schemeClr val="bg1"/>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Family</a:t>
            </a:r>
          </a:p>
        </p:txBody>
      </p:sp>
      <p:sp>
        <p:nvSpPr>
          <p:cNvPr id="22550" name="AutoShape 48">
            <a:extLst>
              <a:ext uri="{FF2B5EF4-FFF2-40B4-BE49-F238E27FC236}">
                <a16:creationId xmlns:a16="http://schemas.microsoft.com/office/drawing/2014/main" id="{EB7CD906-FE5D-A809-CBBF-B777F12FB0EB}"/>
              </a:ext>
            </a:extLst>
          </p:cNvPr>
          <p:cNvSpPr>
            <a:spLocks noChangeArrowheads="1"/>
          </p:cNvSpPr>
          <p:nvPr/>
        </p:nvSpPr>
        <p:spPr bwMode="auto">
          <a:xfrm>
            <a:off x="762000" y="2057400"/>
            <a:ext cx="1600200" cy="304800"/>
          </a:xfrm>
          <a:prstGeom prst="flowChartTerminator">
            <a:avLst/>
          </a:prstGeom>
          <a:solidFill>
            <a:schemeClr val="bg1"/>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t>Birth-Kindergarten</a:t>
            </a:r>
            <a:endParaRPr lang="en-US" altLang="en-US" sz="1800"/>
          </a:p>
        </p:txBody>
      </p:sp>
      <p:sp>
        <p:nvSpPr>
          <p:cNvPr id="22551" name="AutoShape 50">
            <a:extLst>
              <a:ext uri="{FF2B5EF4-FFF2-40B4-BE49-F238E27FC236}">
                <a16:creationId xmlns:a16="http://schemas.microsoft.com/office/drawing/2014/main" id="{61C9CE28-1268-6CAC-5B5C-7DF99D3A79F9}"/>
              </a:ext>
            </a:extLst>
          </p:cNvPr>
          <p:cNvSpPr>
            <a:spLocks noChangeArrowheads="1"/>
          </p:cNvSpPr>
          <p:nvPr/>
        </p:nvSpPr>
        <p:spPr bwMode="auto">
          <a:xfrm>
            <a:off x="838200" y="5943600"/>
            <a:ext cx="1600200" cy="304800"/>
          </a:xfrm>
          <a:prstGeom prst="flowChartTerminator">
            <a:avLst/>
          </a:prstGeom>
          <a:solidFill>
            <a:schemeClr val="bg1"/>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t>Birth-Kindergarten</a:t>
            </a:r>
            <a:endParaRPr lang="en-US" altLang="en-US" sz="1800"/>
          </a:p>
        </p:txBody>
      </p:sp>
      <p:sp>
        <p:nvSpPr>
          <p:cNvPr id="22552" name="AutoShape 51">
            <a:extLst>
              <a:ext uri="{FF2B5EF4-FFF2-40B4-BE49-F238E27FC236}">
                <a16:creationId xmlns:a16="http://schemas.microsoft.com/office/drawing/2014/main" id="{5E673332-A01F-31A4-84A1-B1E0AD607AFF}"/>
              </a:ext>
            </a:extLst>
          </p:cNvPr>
          <p:cNvSpPr>
            <a:spLocks noChangeArrowheads="1"/>
          </p:cNvSpPr>
          <p:nvPr/>
        </p:nvSpPr>
        <p:spPr bwMode="auto">
          <a:xfrm>
            <a:off x="2438400" y="2057400"/>
            <a:ext cx="1905000" cy="304800"/>
          </a:xfrm>
          <a:prstGeom prst="flowChartTerminator">
            <a:avLst/>
          </a:prstGeom>
          <a:solidFill>
            <a:schemeClr val="bg1"/>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altLang="en-US"/>
              <a:t>Elementary/Middle School</a:t>
            </a:r>
            <a:endParaRPr lang="en-US" altLang="en-US" sz="1800"/>
          </a:p>
        </p:txBody>
      </p:sp>
      <p:sp>
        <p:nvSpPr>
          <p:cNvPr id="22553" name="AutoShape 53">
            <a:extLst>
              <a:ext uri="{FF2B5EF4-FFF2-40B4-BE49-F238E27FC236}">
                <a16:creationId xmlns:a16="http://schemas.microsoft.com/office/drawing/2014/main" id="{CA215B8A-2F48-2AC7-5EBE-CDD03FB48AEF}"/>
              </a:ext>
            </a:extLst>
          </p:cNvPr>
          <p:cNvSpPr>
            <a:spLocks noChangeArrowheads="1"/>
          </p:cNvSpPr>
          <p:nvPr/>
        </p:nvSpPr>
        <p:spPr bwMode="auto">
          <a:xfrm>
            <a:off x="2514600" y="5943600"/>
            <a:ext cx="1905000" cy="304800"/>
          </a:xfrm>
          <a:prstGeom prst="flowChartTerminator">
            <a:avLst/>
          </a:prstGeom>
          <a:solidFill>
            <a:schemeClr val="bg1"/>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altLang="en-US"/>
              <a:t>Elementary/Middle School</a:t>
            </a:r>
            <a:endParaRPr lang="en-US" altLang="en-US" sz="1800"/>
          </a:p>
        </p:txBody>
      </p:sp>
      <p:sp>
        <p:nvSpPr>
          <p:cNvPr id="22554" name="AutoShape 54">
            <a:extLst>
              <a:ext uri="{FF2B5EF4-FFF2-40B4-BE49-F238E27FC236}">
                <a16:creationId xmlns:a16="http://schemas.microsoft.com/office/drawing/2014/main" id="{60BBBEDB-06AF-9DAA-C4E7-78953D0DD144}"/>
              </a:ext>
            </a:extLst>
          </p:cNvPr>
          <p:cNvSpPr>
            <a:spLocks noChangeArrowheads="1"/>
          </p:cNvSpPr>
          <p:nvPr/>
        </p:nvSpPr>
        <p:spPr bwMode="auto">
          <a:xfrm>
            <a:off x="4419600" y="2057400"/>
            <a:ext cx="1295400" cy="304800"/>
          </a:xfrm>
          <a:prstGeom prst="flowChartTerminator">
            <a:avLst/>
          </a:prstGeom>
          <a:solidFill>
            <a:schemeClr val="bg1"/>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t>High School</a:t>
            </a:r>
            <a:endParaRPr lang="en-US" altLang="en-US" sz="1800"/>
          </a:p>
        </p:txBody>
      </p:sp>
      <p:sp>
        <p:nvSpPr>
          <p:cNvPr id="22555" name="AutoShape 56">
            <a:extLst>
              <a:ext uri="{FF2B5EF4-FFF2-40B4-BE49-F238E27FC236}">
                <a16:creationId xmlns:a16="http://schemas.microsoft.com/office/drawing/2014/main" id="{1D044825-08C3-13B9-460B-CF2681131863}"/>
              </a:ext>
            </a:extLst>
          </p:cNvPr>
          <p:cNvSpPr>
            <a:spLocks noChangeArrowheads="1"/>
          </p:cNvSpPr>
          <p:nvPr/>
        </p:nvSpPr>
        <p:spPr bwMode="auto">
          <a:xfrm>
            <a:off x="4495800" y="5943600"/>
            <a:ext cx="1295400" cy="304800"/>
          </a:xfrm>
          <a:prstGeom prst="flowChartTerminator">
            <a:avLst/>
          </a:prstGeom>
          <a:solidFill>
            <a:schemeClr val="bg1"/>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t>High School</a:t>
            </a:r>
            <a:endParaRPr lang="en-US" altLang="en-US" sz="1800"/>
          </a:p>
        </p:txBody>
      </p:sp>
      <p:sp>
        <p:nvSpPr>
          <p:cNvPr id="22556" name="AutoShape 57">
            <a:extLst>
              <a:ext uri="{FF2B5EF4-FFF2-40B4-BE49-F238E27FC236}">
                <a16:creationId xmlns:a16="http://schemas.microsoft.com/office/drawing/2014/main" id="{20900FD4-A762-743A-F131-297E3A27FA3D}"/>
              </a:ext>
            </a:extLst>
          </p:cNvPr>
          <p:cNvSpPr>
            <a:spLocks noChangeArrowheads="1"/>
          </p:cNvSpPr>
          <p:nvPr/>
        </p:nvSpPr>
        <p:spPr bwMode="auto">
          <a:xfrm>
            <a:off x="5867400" y="2057400"/>
            <a:ext cx="1295400" cy="304800"/>
          </a:xfrm>
          <a:prstGeom prst="flowChartTerminator">
            <a:avLst/>
          </a:prstGeom>
          <a:solidFill>
            <a:schemeClr val="bg1"/>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t>Young Adult</a:t>
            </a:r>
          </a:p>
        </p:txBody>
      </p:sp>
      <p:sp>
        <p:nvSpPr>
          <p:cNvPr id="22557" name="AutoShape 59">
            <a:extLst>
              <a:ext uri="{FF2B5EF4-FFF2-40B4-BE49-F238E27FC236}">
                <a16:creationId xmlns:a16="http://schemas.microsoft.com/office/drawing/2014/main" id="{CA7F43AC-999E-FFA3-D528-F2BD22EFB1C4}"/>
              </a:ext>
            </a:extLst>
          </p:cNvPr>
          <p:cNvSpPr>
            <a:spLocks noChangeArrowheads="1"/>
          </p:cNvSpPr>
          <p:nvPr/>
        </p:nvSpPr>
        <p:spPr bwMode="auto">
          <a:xfrm>
            <a:off x="5943600" y="5943600"/>
            <a:ext cx="1295400" cy="304800"/>
          </a:xfrm>
          <a:prstGeom prst="flowChartTerminator">
            <a:avLst/>
          </a:prstGeom>
          <a:solidFill>
            <a:schemeClr val="bg1"/>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t>Young Adult</a:t>
            </a:r>
          </a:p>
        </p:txBody>
      </p:sp>
      <p:sp>
        <p:nvSpPr>
          <p:cNvPr id="22558" name="AutoShape 60">
            <a:extLst>
              <a:ext uri="{FF2B5EF4-FFF2-40B4-BE49-F238E27FC236}">
                <a16:creationId xmlns:a16="http://schemas.microsoft.com/office/drawing/2014/main" id="{0BA352FF-4858-22E1-B1FF-A659AF2C0034}"/>
              </a:ext>
            </a:extLst>
          </p:cNvPr>
          <p:cNvSpPr>
            <a:spLocks noChangeArrowheads="1"/>
          </p:cNvSpPr>
          <p:nvPr/>
        </p:nvSpPr>
        <p:spPr bwMode="auto">
          <a:xfrm>
            <a:off x="7391400" y="2057400"/>
            <a:ext cx="1371600" cy="304800"/>
          </a:xfrm>
          <a:prstGeom prst="flowChartTerminator">
            <a:avLst/>
          </a:prstGeom>
          <a:solidFill>
            <a:schemeClr val="bg1"/>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t>Elder</a:t>
            </a:r>
            <a:endParaRPr lang="en-US" altLang="en-US" sz="1800"/>
          </a:p>
        </p:txBody>
      </p:sp>
      <p:sp>
        <p:nvSpPr>
          <p:cNvPr id="22559" name="AutoShape 62">
            <a:extLst>
              <a:ext uri="{FF2B5EF4-FFF2-40B4-BE49-F238E27FC236}">
                <a16:creationId xmlns:a16="http://schemas.microsoft.com/office/drawing/2014/main" id="{51910562-0B70-F34C-1BC5-C0AB5E2F4575}"/>
              </a:ext>
            </a:extLst>
          </p:cNvPr>
          <p:cNvSpPr>
            <a:spLocks noChangeArrowheads="1"/>
          </p:cNvSpPr>
          <p:nvPr/>
        </p:nvSpPr>
        <p:spPr bwMode="auto">
          <a:xfrm>
            <a:off x="7391400" y="5943600"/>
            <a:ext cx="1371600" cy="304800"/>
          </a:xfrm>
          <a:prstGeom prst="flowChartTerminator">
            <a:avLst/>
          </a:prstGeom>
          <a:solidFill>
            <a:schemeClr val="bg1"/>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t>Elder</a:t>
            </a:r>
            <a:endParaRPr lang="en-US" altLang="en-US" sz="1800"/>
          </a:p>
        </p:txBody>
      </p:sp>
      <p:sp>
        <p:nvSpPr>
          <p:cNvPr id="22560" name="Rectangle 63">
            <a:extLst>
              <a:ext uri="{FF2B5EF4-FFF2-40B4-BE49-F238E27FC236}">
                <a16:creationId xmlns:a16="http://schemas.microsoft.com/office/drawing/2014/main" id="{EAAB9B89-BE53-FC55-06F0-610F384CE0C6}"/>
              </a:ext>
            </a:extLst>
          </p:cNvPr>
          <p:cNvSpPr>
            <a:spLocks noChangeArrowheads="1"/>
          </p:cNvSpPr>
          <p:nvPr/>
        </p:nvSpPr>
        <p:spPr bwMode="auto">
          <a:xfrm>
            <a:off x="8680450" y="6405563"/>
            <a:ext cx="354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19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DB1B8E7-6E63-725B-BFFD-FEE4AD9CD730}"/>
              </a:ext>
            </a:extLst>
          </p:cNvPr>
          <p:cNvSpPr>
            <a:spLocks noChangeArrowheads="1"/>
          </p:cNvSpPr>
          <p:nvPr>
            <p:ph type="title"/>
          </p:nvPr>
        </p:nvSpPr>
        <p:spPr bwMode="auto">
          <a:xfrm>
            <a:off x="457200" y="1219200"/>
            <a:ext cx="7086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Life’s Pathway Homework Discussion</a:t>
            </a:r>
            <a:endParaRPr lang="en-US" altLang="en-US"/>
          </a:p>
        </p:txBody>
      </p:sp>
      <p:sp>
        <p:nvSpPr>
          <p:cNvPr id="23555" name="Rectangle 3">
            <a:extLst>
              <a:ext uri="{FF2B5EF4-FFF2-40B4-BE49-F238E27FC236}">
                <a16:creationId xmlns:a16="http://schemas.microsoft.com/office/drawing/2014/main" id="{503BF01B-0A0B-EA62-492C-6654D94798FC}"/>
              </a:ext>
            </a:extLst>
          </p:cNvPr>
          <p:cNvSpPr>
            <a:spLocks noGrp="1" noChangeArrowheads="1"/>
          </p:cNvSpPr>
          <p:nvPr>
            <p:ph type="body" sz="half" idx="2"/>
          </p:nvPr>
        </p:nvSpPr>
        <p:spPr>
          <a:xfrm>
            <a:off x="4648200" y="2209800"/>
            <a:ext cx="3810000" cy="4114800"/>
          </a:xfrm>
          <a:noFill/>
        </p:spPr>
        <p:txBody>
          <a:bodyPr/>
          <a:lstStyle/>
          <a:p>
            <a:pPr eaLnBrk="1" hangingPunct="1">
              <a:lnSpc>
                <a:spcPct val="90000"/>
              </a:lnSpc>
              <a:buFontTx/>
              <a:buNone/>
            </a:pPr>
            <a:endParaRPr lang="en-US" altLang="en-US" sz="2400"/>
          </a:p>
          <a:p>
            <a:pPr eaLnBrk="1" hangingPunct="1">
              <a:lnSpc>
                <a:spcPct val="90000"/>
              </a:lnSpc>
              <a:buFontTx/>
              <a:buNone/>
            </a:pPr>
            <a:r>
              <a:rPr lang="en-US" altLang="en-US" sz="2400"/>
              <a:t>How did your dreams throughout the Life’s Pathway compare to those of your parents?</a:t>
            </a:r>
          </a:p>
          <a:p>
            <a:pPr eaLnBrk="1" hangingPunct="1">
              <a:lnSpc>
                <a:spcPct val="90000"/>
              </a:lnSpc>
              <a:buFontTx/>
              <a:buNone/>
            </a:pPr>
            <a:endParaRPr lang="en-US" altLang="en-US" sz="2400"/>
          </a:p>
          <a:p>
            <a:pPr eaLnBrk="1" hangingPunct="1">
              <a:lnSpc>
                <a:spcPct val="90000"/>
              </a:lnSpc>
              <a:buFontTx/>
              <a:buNone/>
            </a:pPr>
            <a:r>
              <a:rPr lang="en-US" altLang="en-US" sz="2400"/>
              <a:t>What was similar?</a:t>
            </a:r>
          </a:p>
          <a:p>
            <a:pPr eaLnBrk="1" hangingPunct="1">
              <a:lnSpc>
                <a:spcPct val="90000"/>
              </a:lnSpc>
              <a:buFontTx/>
              <a:buNone/>
            </a:pPr>
            <a:endParaRPr lang="en-US" altLang="en-US" sz="2400"/>
          </a:p>
          <a:p>
            <a:pPr eaLnBrk="1" hangingPunct="1">
              <a:lnSpc>
                <a:spcPct val="90000"/>
              </a:lnSpc>
              <a:buFontTx/>
              <a:buNone/>
            </a:pPr>
            <a:r>
              <a:rPr lang="en-US" altLang="en-US" sz="2400"/>
              <a:t>What was different?</a:t>
            </a:r>
            <a:endParaRPr lang="en-US" altLang="en-US" sz="2000"/>
          </a:p>
          <a:p>
            <a:pPr eaLnBrk="1" hangingPunct="1">
              <a:lnSpc>
                <a:spcPct val="90000"/>
              </a:lnSpc>
              <a:buFontTx/>
              <a:buNone/>
            </a:pPr>
            <a:endParaRPr lang="en-US" altLang="en-US" sz="2000"/>
          </a:p>
          <a:p>
            <a:pPr eaLnBrk="1" hangingPunct="1">
              <a:lnSpc>
                <a:spcPct val="90000"/>
              </a:lnSpc>
              <a:buFontTx/>
              <a:buNone/>
            </a:pPr>
            <a:endParaRPr lang="en-US" altLang="en-US" sz="2000"/>
          </a:p>
        </p:txBody>
      </p:sp>
      <p:pic>
        <p:nvPicPr>
          <p:cNvPr id="23556" name="Picture 11" descr="64976">
            <a:extLst>
              <a:ext uri="{FF2B5EF4-FFF2-40B4-BE49-F238E27FC236}">
                <a16:creationId xmlns:a16="http://schemas.microsoft.com/office/drawing/2014/main" id="{77C3B32D-7E0F-BE45-1A3D-145071803DED}"/>
              </a:ext>
            </a:extLst>
          </p:cNvPr>
          <p:cNvPicPr>
            <a:picLocks noChangeAspect="1" noChangeArrowheads="1"/>
          </p:cNvPicPr>
          <p:nvPr>
            <p:ph type="chart" sz="half" idx="1"/>
          </p:nvPr>
        </p:nvPicPr>
        <p:blipFill>
          <a:blip r:embed="rId3">
            <a:extLst>
              <a:ext uri="{28A0092B-C50C-407E-A947-70E740481C1C}">
                <a14:useLocalDpi xmlns:a14="http://schemas.microsoft.com/office/drawing/2010/main" val="0"/>
              </a:ext>
            </a:extLst>
          </a:blip>
          <a:srcRect/>
          <a:stretch>
            <a:fillRect/>
          </a:stretch>
        </p:blipFill>
        <p:spPr>
          <a:xfrm>
            <a:off x="838200" y="2514600"/>
            <a:ext cx="2894013" cy="3810000"/>
          </a:xfrm>
        </p:spPr>
      </p:pic>
      <p:sp>
        <p:nvSpPr>
          <p:cNvPr id="23557" name="Text Box 12">
            <a:extLst>
              <a:ext uri="{FF2B5EF4-FFF2-40B4-BE49-F238E27FC236}">
                <a16:creationId xmlns:a16="http://schemas.microsoft.com/office/drawing/2014/main" id="{03DB4C07-F4CC-5272-4C4C-59F254D5A456}"/>
              </a:ext>
            </a:extLst>
          </p:cNvPr>
          <p:cNvSpPr txBox="1">
            <a:spLocks noChangeArrowheads="1"/>
          </p:cNvSpPr>
          <p:nvPr/>
        </p:nvSpPr>
        <p:spPr bwMode="auto">
          <a:xfrm>
            <a:off x="136525" y="6510338"/>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sp>
        <p:nvSpPr>
          <p:cNvPr id="23558" name="Rectangle 13">
            <a:extLst>
              <a:ext uri="{FF2B5EF4-FFF2-40B4-BE49-F238E27FC236}">
                <a16:creationId xmlns:a16="http://schemas.microsoft.com/office/drawing/2014/main" id="{9B2D0AC8-F5F6-A4D9-2FF8-65996E2FB448}"/>
              </a:ext>
            </a:extLst>
          </p:cNvPr>
          <p:cNvSpPr>
            <a:spLocks noChangeArrowheads="1"/>
          </p:cNvSpPr>
          <p:nvPr/>
        </p:nvSpPr>
        <p:spPr bwMode="auto">
          <a:xfrm>
            <a:off x="8502650" y="6267450"/>
            <a:ext cx="35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20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236CC5B-B89A-8775-6BE8-E3DD45716BDF}"/>
              </a:ext>
            </a:extLst>
          </p:cNvPr>
          <p:cNvSpPr>
            <a:spLocks noGrp="1" noChangeArrowheads="1"/>
          </p:cNvSpPr>
          <p:nvPr>
            <p:ph type="title"/>
          </p:nvPr>
        </p:nvSpPr>
        <p:spPr bwMode="auto">
          <a:xfrm>
            <a:off x="152400" y="1371600"/>
            <a:ext cx="7467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a:t>Transition Planning Process Terms:</a:t>
            </a:r>
            <a:endParaRPr lang="en-US" altLang="en-US"/>
          </a:p>
        </p:txBody>
      </p:sp>
      <p:sp>
        <p:nvSpPr>
          <p:cNvPr id="271364" name="Rectangle 4">
            <a:extLst>
              <a:ext uri="{FF2B5EF4-FFF2-40B4-BE49-F238E27FC236}">
                <a16:creationId xmlns:a16="http://schemas.microsoft.com/office/drawing/2014/main" id="{D5EB3130-C820-CB58-C8BC-D9B4874B53CC}"/>
              </a:ext>
            </a:extLst>
          </p:cNvPr>
          <p:cNvSpPr>
            <a:spLocks noGrp="1" noChangeArrowheads="1"/>
          </p:cNvSpPr>
          <p:nvPr>
            <p:ph type="body" sz="half" idx="2"/>
          </p:nvPr>
        </p:nvSpPr>
        <p:spPr>
          <a:xfrm>
            <a:off x="4724400" y="2057400"/>
            <a:ext cx="3810000" cy="4495800"/>
          </a:xfrm>
        </p:spPr>
        <p:txBody>
          <a:bodyPr/>
          <a:lstStyle/>
          <a:p>
            <a:pPr eaLnBrk="1" hangingPunct="1"/>
            <a:r>
              <a:rPr lang="en-US" altLang="en-US" sz="2400"/>
              <a:t>Do you know what an “IEP” is?</a:t>
            </a:r>
          </a:p>
          <a:p>
            <a:pPr eaLnBrk="1" hangingPunct="1"/>
            <a:r>
              <a:rPr lang="en-US" altLang="en-US" sz="2400"/>
              <a:t>It is an </a:t>
            </a:r>
            <a:r>
              <a:rPr lang="en-US" altLang="en-US" sz="2400" i="1"/>
              <a:t>Individualized Education Program</a:t>
            </a:r>
            <a:r>
              <a:rPr lang="en-US" altLang="en-US" sz="2400"/>
              <a:t> that helps you be successful while you are in school.</a:t>
            </a:r>
          </a:p>
          <a:p>
            <a:pPr eaLnBrk="1" hangingPunct="1"/>
            <a:r>
              <a:rPr lang="en-US" altLang="en-US" sz="2400"/>
              <a:t>Your IEP changes as your needs change throughout school.</a:t>
            </a:r>
          </a:p>
        </p:txBody>
      </p:sp>
      <p:sp>
        <p:nvSpPr>
          <p:cNvPr id="24580" name="Text Box 8">
            <a:extLst>
              <a:ext uri="{FF2B5EF4-FFF2-40B4-BE49-F238E27FC236}">
                <a16:creationId xmlns:a16="http://schemas.microsoft.com/office/drawing/2014/main" id="{414E9317-EABA-ACD3-D94E-C259F7C30925}"/>
              </a:ext>
            </a:extLst>
          </p:cNvPr>
          <p:cNvSpPr txBox="1">
            <a:spLocks noChangeArrowheads="1"/>
          </p:cNvSpPr>
          <p:nvPr/>
        </p:nvSpPr>
        <p:spPr bwMode="auto">
          <a:xfrm>
            <a:off x="517525" y="6510338"/>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pic>
        <p:nvPicPr>
          <p:cNvPr id="24581" name="Picture 11">
            <a:extLst>
              <a:ext uri="{FF2B5EF4-FFF2-40B4-BE49-F238E27FC236}">
                <a16:creationId xmlns:a16="http://schemas.microsoft.com/office/drawing/2014/main" id="{F96F168A-D1BF-6DD8-5967-0A72CE9BADF0}"/>
              </a:ext>
            </a:extLst>
          </p:cNvPr>
          <p:cNvPicPr>
            <a:picLocks noGrp="1" noChangeAspect="1" noChangeArrowheads="1"/>
          </p:cNvPicPr>
          <p:nvPr>
            <p:ph type="chart" sz="half" idx="1"/>
          </p:nvPr>
        </p:nvPicPr>
        <p:blipFill>
          <a:blip r:embed="rId3">
            <a:extLst>
              <a:ext uri="{28A0092B-C50C-407E-A947-70E740481C1C}">
                <a14:useLocalDpi xmlns:a14="http://schemas.microsoft.com/office/drawing/2010/main" val="0"/>
              </a:ext>
            </a:extLst>
          </a:blip>
          <a:srcRect/>
          <a:stretch>
            <a:fillRect/>
          </a:stretch>
        </p:blipFill>
        <p:spPr>
          <a:xfrm>
            <a:off x="609600" y="2895600"/>
            <a:ext cx="3810000" cy="2863850"/>
          </a:xfrm>
        </p:spPr>
      </p:pic>
      <p:sp>
        <p:nvSpPr>
          <p:cNvPr id="24582" name="Text Box 12">
            <a:extLst>
              <a:ext uri="{FF2B5EF4-FFF2-40B4-BE49-F238E27FC236}">
                <a16:creationId xmlns:a16="http://schemas.microsoft.com/office/drawing/2014/main" id="{A71670BC-7579-149E-7DB0-39D111FD7E8B}"/>
              </a:ext>
            </a:extLst>
          </p:cNvPr>
          <p:cNvSpPr txBox="1">
            <a:spLocks noChangeArrowheads="1"/>
          </p:cNvSpPr>
          <p:nvPr/>
        </p:nvSpPr>
        <p:spPr bwMode="auto">
          <a:xfrm>
            <a:off x="2057400" y="1981200"/>
            <a:ext cx="160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200"/>
              <a:t>IEP</a:t>
            </a:r>
            <a:endParaRPr lang="en-US" altLang="en-US" sz="1800"/>
          </a:p>
        </p:txBody>
      </p:sp>
      <p:sp>
        <p:nvSpPr>
          <p:cNvPr id="24583" name="Rectangle 13">
            <a:extLst>
              <a:ext uri="{FF2B5EF4-FFF2-40B4-BE49-F238E27FC236}">
                <a16:creationId xmlns:a16="http://schemas.microsoft.com/office/drawing/2014/main" id="{3A0B65C4-477A-B424-BAB9-1E5EFAE27B39}"/>
              </a:ext>
            </a:extLst>
          </p:cNvPr>
          <p:cNvSpPr>
            <a:spLocks noChangeArrowheads="1"/>
          </p:cNvSpPr>
          <p:nvPr/>
        </p:nvSpPr>
        <p:spPr bwMode="auto">
          <a:xfrm>
            <a:off x="8512175" y="6276975"/>
            <a:ext cx="35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13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136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13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9147FF7-E531-1E0C-AFFB-C4E146783E42}"/>
              </a:ext>
            </a:extLst>
          </p:cNvPr>
          <p:cNvSpPr>
            <a:spLocks noGrp="1" noChangeArrowheads="1"/>
          </p:cNvSpPr>
          <p:nvPr>
            <p:ph type="title"/>
          </p:nvPr>
        </p:nvSpPr>
        <p:spPr bwMode="auto">
          <a:xfrm>
            <a:off x="0" y="1143000"/>
            <a:ext cx="7467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a:t>Transition Planning Process Terms:</a:t>
            </a:r>
            <a:endParaRPr lang="en-US" altLang="en-US"/>
          </a:p>
        </p:txBody>
      </p:sp>
      <p:sp>
        <p:nvSpPr>
          <p:cNvPr id="25603" name="Rectangle 4">
            <a:extLst>
              <a:ext uri="{FF2B5EF4-FFF2-40B4-BE49-F238E27FC236}">
                <a16:creationId xmlns:a16="http://schemas.microsoft.com/office/drawing/2014/main" id="{26859CF2-7992-E51C-2FB2-2E0F747C9CA0}"/>
              </a:ext>
            </a:extLst>
          </p:cNvPr>
          <p:cNvSpPr>
            <a:spLocks noGrp="1" noChangeArrowheads="1"/>
          </p:cNvSpPr>
          <p:nvPr>
            <p:ph type="body" sz="half" idx="2"/>
          </p:nvPr>
        </p:nvSpPr>
        <p:spPr/>
        <p:txBody>
          <a:bodyPr/>
          <a:lstStyle/>
          <a:p>
            <a:pPr eaLnBrk="1" hangingPunct="1">
              <a:lnSpc>
                <a:spcPct val="90000"/>
              </a:lnSpc>
            </a:pPr>
            <a:r>
              <a:rPr lang="en-US" altLang="en-US" sz="2400"/>
              <a:t>Your IEP team has been developing your IEP from the time you started receiving special education services.</a:t>
            </a:r>
          </a:p>
          <a:p>
            <a:pPr eaLnBrk="1" hangingPunct="1">
              <a:lnSpc>
                <a:spcPct val="90000"/>
              </a:lnSpc>
            </a:pPr>
            <a:r>
              <a:rPr lang="en-US" altLang="en-US" sz="2400"/>
              <a:t>You are part of your IEP team.</a:t>
            </a:r>
          </a:p>
          <a:p>
            <a:pPr eaLnBrk="1" hangingPunct="1">
              <a:lnSpc>
                <a:spcPct val="90000"/>
              </a:lnSpc>
            </a:pPr>
            <a:r>
              <a:rPr lang="en-US" altLang="en-US" sz="2400"/>
              <a:t>Who else is on your IEP team now?</a:t>
            </a:r>
          </a:p>
          <a:p>
            <a:pPr eaLnBrk="1" hangingPunct="1">
              <a:lnSpc>
                <a:spcPct val="90000"/>
              </a:lnSpc>
            </a:pPr>
            <a:r>
              <a:rPr lang="en-US" altLang="en-US" sz="2400"/>
              <a:t>Who else could you invite?</a:t>
            </a:r>
          </a:p>
          <a:p>
            <a:pPr eaLnBrk="1" hangingPunct="1">
              <a:lnSpc>
                <a:spcPct val="90000"/>
              </a:lnSpc>
              <a:buFontTx/>
              <a:buNone/>
            </a:pPr>
            <a:endParaRPr lang="en-US" altLang="en-US" sz="2400"/>
          </a:p>
        </p:txBody>
      </p:sp>
      <p:pic>
        <p:nvPicPr>
          <p:cNvPr id="25604" name="Picture 5">
            <a:extLst>
              <a:ext uri="{FF2B5EF4-FFF2-40B4-BE49-F238E27FC236}">
                <a16:creationId xmlns:a16="http://schemas.microsoft.com/office/drawing/2014/main" id="{6D3ECFF0-5C7A-735A-7E87-52E0C2B16002}"/>
              </a:ext>
            </a:extLst>
          </p:cNvPr>
          <p:cNvPicPr>
            <a:picLocks noGrp="1" noChangeAspect="1" noChangeArrowheads="1"/>
          </p:cNvPicPr>
          <p:nvPr>
            <p:ph type="chart" sz="half" idx="1"/>
          </p:nvPr>
        </p:nvPicPr>
        <p:blipFill>
          <a:blip r:embed="rId3">
            <a:extLst>
              <a:ext uri="{28A0092B-C50C-407E-A947-70E740481C1C}">
                <a14:useLocalDpi xmlns:a14="http://schemas.microsoft.com/office/drawing/2010/main" val="0"/>
              </a:ext>
            </a:extLst>
          </a:blip>
          <a:srcRect/>
          <a:stretch>
            <a:fillRect/>
          </a:stretch>
        </p:blipFill>
        <p:spPr>
          <a:xfrm>
            <a:off x="609600" y="2590800"/>
            <a:ext cx="3706813" cy="3810000"/>
          </a:xfrm>
        </p:spPr>
      </p:pic>
      <p:sp>
        <p:nvSpPr>
          <p:cNvPr id="25605" name="Text Box 6">
            <a:extLst>
              <a:ext uri="{FF2B5EF4-FFF2-40B4-BE49-F238E27FC236}">
                <a16:creationId xmlns:a16="http://schemas.microsoft.com/office/drawing/2014/main" id="{7468D1C5-8C76-4AFA-5B3C-90BCAB53EF16}"/>
              </a:ext>
            </a:extLst>
          </p:cNvPr>
          <p:cNvSpPr txBox="1">
            <a:spLocks noChangeArrowheads="1"/>
          </p:cNvSpPr>
          <p:nvPr/>
        </p:nvSpPr>
        <p:spPr bwMode="auto">
          <a:xfrm>
            <a:off x="517525" y="6223000"/>
            <a:ext cx="3332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000">
                <a:latin typeface="ヒラギノ角ゴ Pro W3" pitchFamily="1" charset="-128"/>
              </a:rPr>
              <a:t> </a:t>
            </a:r>
            <a:r>
              <a:rPr lang="en-US" altLang="en-US" sz="600"/>
              <a:t>Image is the copyrighted property of JupiterImage and is used with permission under license</a:t>
            </a:r>
          </a:p>
        </p:txBody>
      </p:sp>
      <p:sp>
        <p:nvSpPr>
          <p:cNvPr id="25606" name="Text Box 7">
            <a:extLst>
              <a:ext uri="{FF2B5EF4-FFF2-40B4-BE49-F238E27FC236}">
                <a16:creationId xmlns:a16="http://schemas.microsoft.com/office/drawing/2014/main" id="{83CE3467-4ADD-4560-A733-E8579F7254C0}"/>
              </a:ext>
            </a:extLst>
          </p:cNvPr>
          <p:cNvSpPr txBox="1">
            <a:spLocks noChangeArrowheads="1"/>
          </p:cNvSpPr>
          <p:nvPr/>
        </p:nvSpPr>
        <p:spPr bwMode="auto">
          <a:xfrm>
            <a:off x="1295400" y="1828800"/>
            <a:ext cx="199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3200"/>
              <a:t>IEP Team</a:t>
            </a:r>
          </a:p>
        </p:txBody>
      </p:sp>
      <p:sp>
        <p:nvSpPr>
          <p:cNvPr id="25607" name="Rectangle 8">
            <a:extLst>
              <a:ext uri="{FF2B5EF4-FFF2-40B4-BE49-F238E27FC236}">
                <a16:creationId xmlns:a16="http://schemas.microsoft.com/office/drawing/2014/main" id="{45B0F9D1-4C16-9785-50A7-0A80829A0981}"/>
              </a:ext>
            </a:extLst>
          </p:cNvPr>
          <p:cNvSpPr>
            <a:spLocks noChangeArrowheads="1"/>
          </p:cNvSpPr>
          <p:nvPr/>
        </p:nvSpPr>
        <p:spPr bwMode="auto">
          <a:xfrm>
            <a:off x="8512175" y="6237288"/>
            <a:ext cx="354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22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6EFB78D-726E-6674-BE7D-7EE29EC39B29}"/>
              </a:ext>
            </a:extLst>
          </p:cNvPr>
          <p:cNvSpPr>
            <a:spLocks noGrp="1" noChangeArrowheads="1"/>
          </p:cNvSpPr>
          <p:nvPr>
            <p:ph type="title"/>
          </p:nvPr>
        </p:nvSpPr>
        <p:spPr bwMode="auto">
          <a:xfrm>
            <a:off x="0" y="12192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Your IEP is </a:t>
            </a:r>
            <a:r>
              <a:rPr lang="en-US" altLang="en-US" i="1"/>
              <a:t>Confidential</a:t>
            </a:r>
            <a:endParaRPr lang="en-US" altLang="en-US"/>
          </a:p>
        </p:txBody>
      </p:sp>
      <p:sp>
        <p:nvSpPr>
          <p:cNvPr id="26627" name="Rectangle 3">
            <a:extLst>
              <a:ext uri="{FF2B5EF4-FFF2-40B4-BE49-F238E27FC236}">
                <a16:creationId xmlns:a16="http://schemas.microsoft.com/office/drawing/2014/main" id="{11B67401-4F5D-F5B9-B672-D3115E9F806D}"/>
              </a:ext>
            </a:extLst>
          </p:cNvPr>
          <p:cNvSpPr>
            <a:spLocks noGrp="1" noChangeArrowheads="1"/>
          </p:cNvSpPr>
          <p:nvPr>
            <p:ph type="body" idx="1"/>
          </p:nvPr>
        </p:nvSpPr>
        <p:spPr>
          <a:xfrm>
            <a:off x="304800" y="2209800"/>
            <a:ext cx="7772400" cy="4114800"/>
          </a:xfrm>
        </p:spPr>
        <p:txBody>
          <a:bodyPr/>
          <a:lstStyle/>
          <a:p>
            <a:pPr eaLnBrk="1" hangingPunct="1"/>
            <a:r>
              <a:rPr lang="en-US" altLang="en-US" sz="2400"/>
              <a:t>Together with your family and teachers, you will be compiling information that is personal and private. This means you do not have to reveal or discuss this information with anyone else, unless you want to.</a:t>
            </a:r>
          </a:p>
          <a:p>
            <a:pPr eaLnBrk="1" hangingPunct="1">
              <a:buFontTx/>
              <a:buNone/>
            </a:pPr>
            <a:endParaRPr lang="en-US" altLang="en-US" sz="2400"/>
          </a:p>
          <a:p>
            <a:pPr eaLnBrk="1" hangingPunct="1"/>
            <a:r>
              <a:rPr lang="en-US" altLang="en-US" sz="2400"/>
              <a:t>However, there may be times that you’ll need to reveal information about yourself so that you can get help if you need it for work, more education, or living.</a:t>
            </a:r>
          </a:p>
          <a:p>
            <a:pPr eaLnBrk="1" hangingPunct="1">
              <a:buFontTx/>
              <a:buNone/>
            </a:pPr>
            <a:r>
              <a:rPr lang="en-US" altLang="en-US" sz="2400"/>
              <a:t> </a:t>
            </a:r>
          </a:p>
          <a:p>
            <a:pPr eaLnBrk="1" hangingPunct="1"/>
            <a:r>
              <a:rPr lang="en-US" altLang="en-US" sz="2400"/>
              <a:t>Do your remember what “confidential” means?</a:t>
            </a:r>
          </a:p>
        </p:txBody>
      </p:sp>
      <p:sp>
        <p:nvSpPr>
          <p:cNvPr id="26628" name="Rectangle 5">
            <a:extLst>
              <a:ext uri="{FF2B5EF4-FFF2-40B4-BE49-F238E27FC236}">
                <a16:creationId xmlns:a16="http://schemas.microsoft.com/office/drawing/2014/main" id="{53335072-1E85-8B9F-6010-1E7E4822E61B}"/>
              </a:ext>
            </a:extLst>
          </p:cNvPr>
          <p:cNvSpPr>
            <a:spLocks noChangeArrowheads="1"/>
          </p:cNvSpPr>
          <p:nvPr/>
        </p:nvSpPr>
        <p:spPr bwMode="auto">
          <a:xfrm>
            <a:off x="8375650" y="6159500"/>
            <a:ext cx="35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23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528D198-375E-B01D-4304-F8639C946F88}"/>
              </a:ext>
            </a:extLst>
          </p:cNvPr>
          <p:cNvSpPr>
            <a:spLocks noGrp="1" noChangeArrowheads="1"/>
          </p:cNvSpPr>
          <p:nvPr>
            <p:ph type="title"/>
          </p:nvPr>
        </p:nvSpPr>
        <p:spPr bwMode="auto">
          <a:xfrm>
            <a:off x="-152400" y="1219200"/>
            <a:ext cx="77724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t>Confidentiality Reminder: </a:t>
            </a:r>
            <a:endParaRPr lang="en-US" altLang="en-US"/>
          </a:p>
        </p:txBody>
      </p:sp>
      <p:sp>
        <p:nvSpPr>
          <p:cNvPr id="27651" name="Rectangle 3">
            <a:extLst>
              <a:ext uri="{FF2B5EF4-FFF2-40B4-BE49-F238E27FC236}">
                <a16:creationId xmlns:a16="http://schemas.microsoft.com/office/drawing/2014/main" id="{1F03620D-693D-89CE-0F53-50C1684AE9FE}"/>
              </a:ext>
            </a:extLst>
          </p:cNvPr>
          <p:cNvSpPr>
            <a:spLocks noGrp="1" noChangeArrowheads="1"/>
          </p:cNvSpPr>
          <p:nvPr>
            <p:ph type="body" sz="half" idx="1"/>
          </p:nvPr>
        </p:nvSpPr>
        <p:spPr>
          <a:xfrm>
            <a:off x="152400" y="2514600"/>
            <a:ext cx="3810000" cy="3733800"/>
          </a:xfrm>
        </p:spPr>
        <p:txBody>
          <a:bodyPr/>
          <a:lstStyle/>
          <a:p>
            <a:pPr eaLnBrk="1" hangingPunct="1">
              <a:buFontTx/>
              <a:buNone/>
            </a:pPr>
            <a:r>
              <a:rPr lang="en-US" altLang="en-US" b="1"/>
              <a:t>*FERPA</a:t>
            </a:r>
            <a:r>
              <a:rPr lang="en-US" altLang="en-US" sz="2400"/>
              <a:t>: Family Educational Rights and Privacy Act. This act keeps your </a:t>
            </a:r>
            <a:r>
              <a:rPr lang="en-US" altLang="en-US" sz="2400" b="1" i="1"/>
              <a:t>educational</a:t>
            </a:r>
            <a:r>
              <a:rPr lang="en-US" altLang="en-US" sz="2400"/>
              <a:t> records and information out of the hands of people who should not have them. Your school protects your records. </a:t>
            </a:r>
            <a:endParaRPr lang="en-US" altLang="en-US"/>
          </a:p>
        </p:txBody>
      </p:sp>
      <p:sp>
        <p:nvSpPr>
          <p:cNvPr id="27652" name="Rectangle 4">
            <a:extLst>
              <a:ext uri="{FF2B5EF4-FFF2-40B4-BE49-F238E27FC236}">
                <a16:creationId xmlns:a16="http://schemas.microsoft.com/office/drawing/2014/main" id="{28338D8F-458C-1439-CDEA-9AAF0826EBB1}"/>
              </a:ext>
            </a:extLst>
          </p:cNvPr>
          <p:cNvSpPr>
            <a:spLocks noGrp="1" noChangeArrowheads="1"/>
          </p:cNvSpPr>
          <p:nvPr>
            <p:ph type="body" sz="half" idx="2"/>
          </p:nvPr>
        </p:nvSpPr>
        <p:spPr>
          <a:xfrm>
            <a:off x="4114800" y="2514600"/>
            <a:ext cx="3810000" cy="3733800"/>
          </a:xfrm>
        </p:spPr>
        <p:txBody>
          <a:bodyPr/>
          <a:lstStyle/>
          <a:p>
            <a:pPr eaLnBrk="1" hangingPunct="1">
              <a:buFontTx/>
              <a:buNone/>
            </a:pPr>
            <a:r>
              <a:rPr lang="en-US" altLang="en-US" sz="2000" b="1"/>
              <a:t>HIPAA</a:t>
            </a:r>
            <a:r>
              <a:rPr lang="en-US" altLang="en-US" sz="2000"/>
              <a:t>: Health Insurance Portability and Accountability  Act. This act keeps your personal </a:t>
            </a:r>
            <a:r>
              <a:rPr lang="en-US" altLang="en-US" sz="2000" b="1" i="1"/>
              <a:t>health and medical</a:t>
            </a:r>
            <a:r>
              <a:rPr lang="en-US" altLang="en-US" sz="2000"/>
              <a:t> information out of the hands of people who should not have it.</a:t>
            </a:r>
          </a:p>
        </p:txBody>
      </p:sp>
      <p:sp>
        <p:nvSpPr>
          <p:cNvPr id="27653" name="Text Box 5">
            <a:extLst>
              <a:ext uri="{FF2B5EF4-FFF2-40B4-BE49-F238E27FC236}">
                <a16:creationId xmlns:a16="http://schemas.microsoft.com/office/drawing/2014/main" id="{D8FD85CD-51B9-8FF7-A38E-699547384C77}"/>
              </a:ext>
            </a:extLst>
          </p:cNvPr>
          <p:cNvSpPr txBox="1">
            <a:spLocks noChangeArrowheads="1"/>
          </p:cNvSpPr>
          <p:nvPr/>
        </p:nvSpPr>
        <p:spPr bwMode="auto">
          <a:xfrm>
            <a:off x="609600" y="1676400"/>
            <a:ext cx="6318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400">
                <a:latin typeface="Helvetica" pitchFamily="2" charset="0"/>
              </a:rPr>
              <a:t>These laws help ensure that your educational</a:t>
            </a:r>
          </a:p>
          <a:p>
            <a:r>
              <a:rPr lang="en-US" altLang="en-US" sz="2400">
                <a:latin typeface="Helvetica" pitchFamily="2" charset="0"/>
              </a:rPr>
              <a:t>and medical information remains confidential.</a:t>
            </a:r>
          </a:p>
        </p:txBody>
      </p:sp>
      <p:pic>
        <p:nvPicPr>
          <p:cNvPr id="27654" name="Picture 6">
            <a:extLst>
              <a:ext uri="{FF2B5EF4-FFF2-40B4-BE49-F238E27FC236}">
                <a16:creationId xmlns:a16="http://schemas.microsoft.com/office/drawing/2014/main" id="{1CD19DEA-10CB-D2DF-60FD-B71BA86C9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72440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7">
            <a:extLst>
              <a:ext uri="{FF2B5EF4-FFF2-40B4-BE49-F238E27FC236}">
                <a16:creationId xmlns:a16="http://schemas.microsoft.com/office/drawing/2014/main" id="{709300BF-82F3-29E1-6282-AAEEDF06B78F}"/>
              </a:ext>
            </a:extLst>
          </p:cNvPr>
          <p:cNvSpPr>
            <a:spLocks noChangeArrowheads="1"/>
          </p:cNvSpPr>
          <p:nvPr/>
        </p:nvSpPr>
        <p:spPr bwMode="auto">
          <a:xfrm>
            <a:off x="8670925" y="6188075"/>
            <a:ext cx="35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81A091A-461F-A4D5-899F-69C5602E8B95}"/>
              </a:ext>
            </a:extLst>
          </p:cNvPr>
          <p:cNvSpPr>
            <a:spLocks noGrp="1" noChangeArrowheads="1"/>
          </p:cNvSpPr>
          <p:nvPr>
            <p:ph type="title"/>
          </p:nvPr>
        </p:nvSpPr>
        <p:spPr bwMode="auto">
          <a:xfrm>
            <a:off x="0" y="1143000"/>
            <a:ext cx="77724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Transition IEP: A Blueprint</a:t>
            </a:r>
            <a:endParaRPr lang="en-US" altLang="en-US"/>
          </a:p>
        </p:txBody>
      </p:sp>
      <p:sp>
        <p:nvSpPr>
          <p:cNvPr id="233476" name="Rectangle 4">
            <a:extLst>
              <a:ext uri="{FF2B5EF4-FFF2-40B4-BE49-F238E27FC236}">
                <a16:creationId xmlns:a16="http://schemas.microsoft.com/office/drawing/2014/main" id="{41A1ED0E-2CCF-C784-90BC-7DBF629D7A51}"/>
              </a:ext>
            </a:extLst>
          </p:cNvPr>
          <p:cNvSpPr>
            <a:spLocks noGrp="1" noChangeArrowheads="1"/>
          </p:cNvSpPr>
          <p:nvPr>
            <p:ph type="body" sz="half" idx="2"/>
          </p:nvPr>
        </p:nvSpPr>
        <p:spPr/>
        <p:txBody>
          <a:bodyPr/>
          <a:lstStyle/>
          <a:p>
            <a:pPr eaLnBrk="1" hangingPunct="1"/>
            <a:r>
              <a:rPr lang="en-US" altLang="en-US" sz="2400"/>
              <a:t>Your transition IEP is different now compared to the IEP you had in elementary school.</a:t>
            </a:r>
          </a:p>
          <a:p>
            <a:pPr eaLnBrk="1" hangingPunct="1"/>
            <a:r>
              <a:rPr lang="en-US" altLang="en-US" sz="2400"/>
              <a:t>It includes strategies to help you achieve your employment, living and further education goals.</a:t>
            </a:r>
          </a:p>
          <a:p>
            <a:pPr eaLnBrk="1" hangingPunct="1"/>
            <a:r>
              <a:rPr lang="en-US" altLang="en-US" sz="2400"/>
              <a:t>Let’s look at an IEP and find some terms.</a:t>
            </a:r>
          </a:p>
        </p:txBody>
      </p:sp>
      <p:sp>
        <p:nvSpPr>
          <p:cNvPr id="28676" name="Text Box 6">
            <a:extLst>
              <a:ext uri="{FF2B5EF4-FFF2-40B4-BE49-F238E27FC236}">
                <a16:creationId xmlns:a16="http://schemas.microsoft.com/office/drawing/2014/main" id="{134A7C3B-C32A-474C-7830-85F79455BCAB}"/>
              </a:ext>
            </a:extLst>
          </p:cNvPr>
          <p:cNvSpPr txBox="1">
            <a:spLocks noChangeArrowheads="1"/>
          </p:cNvSpPr>
          <p:nvPr/>
        </p:nvSpPr>
        <p:spPr bwMode="auto">
          <a:xfrm>
            <a:off x="381000" y="6096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en-US" altLang="en-US" sz="2400"/>
          </a:p>
        </p:txBody>
      </p:sp>
      <p:sp>
        <p:nvSpPr>
          <p:cNvPr id="28677" name="Text Box 7">
            <a:extLst>
              <a:ext uri="{FF2B5EF4-FFF2-40B4-BE49-F238E27FC236}">
                <a16:creationId xmlns:a16="http://schemas.microsoft.com/office/drawing/2014/main" id="{1F4E9393-2073-BF65-C025-D57ECCD13B08}"/>
              </a:ext>
            </a:extLst>
          </p:cNvPr>
          <p:cNvSpPr txBox="1">
            <a:spLocks noChangeArrowheads="1"/>
          </p:cNvSpPr>
          <p:nvPr/>
        </p:nvSpPr>
        <p:spPr bwMode="auto">
          <a:xfrm>
            <a:off x="609600" y="6324600"/>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pic>
        <p:nvPicPr>
          <p:cNvPr id="28678" name="Picture 11">
            <a:extLst>
              <a:ext uri="{FF2B5EF4-FFF2-40B4-BE49-F238E27FC236}">
                <a16:creationId xmlns:a16="http://schemas.microsoft.com/office/drawing/2014/main" id="{F8F12860-CE4E-55A5-6E55-4E88F6F17984}"/>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552700"/>
            <a:ext cx="3810000" cy="2971800"/>
          </a:xfrm>
          <a:noFill/>
        </p:spPr>
      </p:pic>
      <p:sp>
        <p:nvSpPr>
          <p:cNvPr id="28679" name="Rectangle 12">
            <a:extLst>
              <a:ext uri="{FF2B5EF4-FFF2-40B4-BE49-F238E27FC236}">
                <a16:creationId xmlns:a16="http://schemas.microsoft.com/office/drawing/2014/main" id="{BDC6DE19-EC61-E2F8-2132-6B08EB57CCA0}"/>
              </a:ext>
            </a:extLst>
          </p:cNvPr>
          <p:cNvSpPr>
            <a:spLocks noChangeArrowheads="1"/>
          </p:cNvSpPr>
          <p:nvPr/>
        </p:nvSpPr>
        <p:spPr bwMode="auto">
          <a:xfrm>
            <a:off x="8601075" y="6208713"/>
            <a:ext cx="354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4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34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34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D858BEF-6948-08A8-F6EB-546D27B7A6D7}"/>
              </a:ext>
            </a:extLst>
          </p:cNvPr>
          <p:cNvSpPr>
            <a:spLocks noChangeArrowheads="1"/>
          </p:cNvSpPr>
          <p:nvPr/>
        </p:nvSpPr>
        <p:spPr bwMode="auto">
          <a:xfrm>
            <a:off x="0" y="1143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br>
              <a:rPr lang="en-US" altLang="en-US" sz="3200" b="1">
                <a:solidFill>
                  <a:schemeClr val="bg1"/>
                </a:solidFill>
              </a:rPr>
            </a:br>
            <a:br>
              <a:rPr lang="en-US" altLang="en-US" sz="3200" b="1">
                <a:solidFill>
                  <a:schemeClr val="bg1"/>
                </a:solidFill>
              </a:rPr>
            </a:br>
            <a:br>
              <a:rPr lang="en-US" altLang="en-US" sz="3200" b="1">
                <a:solidFill>
                  <a:schemeClr val="bg1"/>
                </a:solidFill>
              </a:rPr>
            </a:br>
            <a:br>
              <a:rPr lang="en-US" altLang="en-US" sz="3200" b="1">
                <a:solidFill>
                  <a:schemeClr val="bg1"/>
                </a:solidFill>
              </a:rPr>
            </a:br>
            <a:br>
              <a:rPr lang="en-US" altLang="en-US" sz="3200" b="1">
                <a:solidFill>
                  <a:schemeClr val="bg1"/>
                </a:solidFill>
              </a:rPr>
            </a:br>
            <a:br>
              <a:rPr lang="en-US" altLang="en-US" sz="3200" b="1">
                <a:solidFill>
                  <a:schemeClr val="bg1"/>
                </a:solidFill>
              </a:rPr>
            </a:br>
            <a:br>
              <a:rPr lang="en-US" altLang="en-US" sz="3200" b="1">
                <a:solidFill>
                  <a:schemeClr val="bg1"/>
                </a:solidFill>
              </a:rPr>
            </a:br>
            <a:br>
              <a:rPr lang="en-US" altLang="en-US" sz="3200" b="1">
                <a:solidFill>
                  <a:schemeClr val="bg1"/>
                </a:solidFill>
              </a:rPr>
            </a:br>
            <a:endParaRPr lang="en-US" altLang="en-US" sz="3200" b="1">
              <a:solidFill>
                <a:schemeClr val="bg1"/>
              </a:solidFill>
            </a:endParaRPr>
          </a:p>
        </p:txBody>
      </p:sp>
      <p:sp>
        <p:nvSpPr>
          <p:cNvPr id="29699" name="Rectangle 3">
            <a:extLst>
              <a:ext uri="{FF2B5EF4-FFF2-40B4-BE49-F238E27FC236}">
                <a16:creationId xmlns:a16="http://schemas.microsoft.com/office/drawing/2014/main" id="{06CFC300-1025-6495-B6C7-91EF4E37713A}"/>
              </a:ext>
            </a:extLst>
          </p:cNvPr>
          <p:cNvSpPr>
            <a:spLocks noChangeArrowheads="1"/>
          </p:cNvSpPr>
          <p:nvPr/>
        </p:nvSpPr>
        <p:spPr bwMode="auto">
          <a:xfrm>
            <a:off x="533400" y="2362200"/>
            <a:ext cx="7086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nSpc>
                <a:spcPct val="90000"/>
              </a:lnSpc>
            </a:pPr>
            <a:endParaRPr lang="en-US" altLang="en-US" sz="3000"/>
          </a:p>
          <a:p>
            <a:pPr>
              <a:lnSpc>
                <a:spcPct val="90000"/>
              </a:lnSpc>
            </a:pPr>
            <a:endParaRPr lang="en-US" altLang="en-US" sz="3000"/>
          </a:p>
          <a:p>
            <a:pPr>
              <a:lnSpc>
                <a:spcPct val="90000"/>
              </a:lnSpc>
            </a:pPr>
            <a:endParaRPr lang="en-US" altLang="en-US" sz="2800"/>
          </a:p>
        </p:txBody>
      </p:sp>
      <p:sp>
        <p:nvSpPr>
          <p:cNvPr id="29700" name="Rectangle 4">
            <a:extLst>
              <a:ext uri="{FF2B5EF4-FFF2-40B4-BE49-F238E27FC236}">
                <a16:creationId xmlns:a16="http://schemas.microsoft.com/office/drawing/2014/main" id="{CCB7B10C-4EDA-AA15-10AD-DC8C4689E445}"/>
              </a:ext>
            </a:extLst>
          </p:cNvPr>
          <p:cNvSpPr>
            <a:spLocks noChangeArrowheads="1"/>
          </p:cNvSpPr>
          <p:nvPr>
            <p:ph type="title" idx="4294967295"/>
          </p:nvPr>
        </p:nvSpPr>
        <p:spPr bwMode="auto">
          <a:xfrm>
            <a:off x="381000" y="13716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a:t>Terms Included On Your Transition IEP</a:t>
            </a:r>
            <a:endParaRPr lang="en-US" altLang="en-US"/>
          </a:p>
        </p:txBody>
      </p:sp>
      <p:sp>
        <p:nvSpPr>
          <p:cNvPr id="29701" name="Rectangle 5">
            <a:extLst>
              <a:ext uri="{FF2B5EF4-FFF2-40B4-BE49-F238E27FC236}">
                <a16:creationId xmlns:a16="http://schemas.microsoft.com/office/drawing/2014/main" id="{75EBDA50-71EA-BE47-57A2-5C61CD86A759}"/>
              </a:ext>
            </a:extLst>
          </p:cNvPr>
          <p:cNvSpPr>
            <a:spLocks noGrp="1" noChangeArrowheads="1"/>
          </p:cNvSpPr>
          <p:nvPr>
            <p:ph type="body" idx="4294967295"/>
          </p:nvPr>
        </p:nvSpPr>
        <p:spPr>
          <a:xfrm>
            <a:off x="228600" y="2971800"/>
            <a:ext cx="7772400" cy="4114800"/>
          </a:xfrm>
          <a:noFill/>
        </p:spPr>
        <p:txBody>
          <a:bodyPr/>
          <a:lstStyle/>
          <a:p>
            <a:pPr lvl="1" eaLnBrk="1" hangingPunct="1">
              <a:lnSpc>
                <a:spcPct val="90000"/>
              </a:lnSpc>
              <a:buFontTx/>
              <a:buNone/>
            </a:pPr>
            <a:r>
              <a:rPr lang="en-US" altLang="en-US" sz="2400" i="1"/>
              <a:t>Transition Goals </a:t>
            </a:r>
          </a:p>
          <a:p>
            <a:pPr lvl="1" eaLnBrk="1" hangingPunct="1">
              <a:lnSpc>
                <a:spcPct val="90000"/>
              </a:lnSpc>
              <a:buFontTx/>
              <a:buNone/>
            </a:pPr>
            <a:endParaRPr lang="en-US" altLang="en-US" sz="2400" i="1"/>
          </a:p>
          <a:p>
            <a:pPr lvl="1" eaLnBrk="1" hangingPunct="1">
              <a:lnSpc>
                <a:spcPct val="90000"/>
              </a:lnSpc>
              <a:buFontTx/>
              <a:buNone/>
            </a:pPr>
            <a:r>
              <a:rPr lang="en-US" altLang="en-US" sz="2400" i="1"/>
              <a:t>Parent Concerns</a:t>
            </a:r>
          </a:p>
          <a:p>
            <a:pPr lvl="1" eaLnBrk="1" hangingPunct="1">
              <a:lnSpc>
                <a:spcPct val="90000"/>
              </a:lnSpc>
              <a:buFontTx/>
              <a:buNone/>
            </a:pPr>
            <a:endParaRPr lang="en-US" altLang="en-US" sz="2400" i="1"/>
          </a:p>
          <a:p>
            <a:pPr lvl="1" eaLnBrk="1" hangingPunct="1">
              <a:lnSpc>
                <a:spcPct val="90000"/>
              </a:lnSpc>
              <a:buFontTx/>
              <a:buNone/>
            </a:pPr>
            <a:r>
              <a:rPr lang="en-US" altLang="en-US" sz="2400" i="1"/>
              <a:t>Present Levels of Academic </a:t>
            </a:r>
          </a:p>
          <a:p>
            <a:pPr lvl="1" eaLnBrk="1" hangingPunct="1">
              <a:lnSpc>
                <a:spcPct val="90000"/>
              </a:lnSpc>
              <a:buFontTx/>
              <a:buNone/>
            </a:pPr>
            <a:r>
              <a:rPr lang="en-US" altLang="en-US" sz="2400" i="1"/>
              <a:t>Achievement and Functional Performance</a:t>
            </a:r>
          </a:p>
          <a:p>
            <a:pPr lvl="1" eaLnBrk="1" hangingPunct="1">
              <a:lnSpc>
                <a:spcPct val="90000"/>
              </a:lnSpc>
              <a:buFontTx/>
              <a:buNone/>
            </a:pPr>
            <a:endParaRPr lang="en-US" altLang="en-US" sz="2400" i="1"/>
          </a:p>
          <a:p>
            <a:pPr lvl="1" eaLnBrk="1" hangingPunct="1">
              <a:lnSpc>
                <a:spcPct val="90000"/>
              </a:lnSpc>
              <a:buFontTx/>
              <a:buNone/>
            </a:pPr>
            <a:r>
              <a:rPr lang="en-US" altLang="en-US" sz="2400" i="1"/>
              <a:t>Course of Study</a:t>
            </a:r>
            <a:endParaRPr lang="en-US" altLang="en-US" sz="2000" b="1" i="1"/>
          </a:p>
          <a:p>
            <a:pPr lvl="1" eaLnBrk="1" hangingPunct="1">
              <a:lnSpc>
                <a:spcPct val="90000"/>
              </a:lnSpc>
              <a:buFontTx/>
              <a:buNone/>
            </a:pPr>
            <a:endParaRPr lang="en-US" altLang="en-US" sz="2000" b="1" i="1"/>
          </a:p>
          <a:p>
            <a:pPr lvl="1" eaLnBrk="1" hangingPunct="1">
              <a:lnSpc>
                <a:spcPct val="90000"/>
              </a:lnSpc>
              <a:buFontTx/>
              <a:buNone/>
            </a:pPr>
            <a:endParaRPr lang="en-US" altLang="en-US" sz="2000" i="1"/>
          </a:p>
          <a:p>
            <a:pPr lvl="1" eaLnBrk="1" hangingPunct="1">
              <a:lnSpc>
                <a:spcPct val="90000"/>
              </a:lnSpc>
              <a:buFontTx/>
              <a:buNone/>
            </a:pPr>
            <a:endParaRPr lang="en-US" altLang="en-US" sz="2000" i="1"/>
          </a:p>
          <a:p>
            <a:pPr lvl="1" eaLnBrk="1" hangingPunct="1">
              <a:lnSpc>
                <a:spcPct val="90000"/>
              </a:lnSpc>
              <a:buFontTx/>
              <a:buNone/>
            </a:pPr>
            <a:endParaRPr lang="en-US" altLang="en-US" sz="1500" i="1"/>
          </a:p>
        </p:txBody>
      </p:sp>
      <p:pic>
        <p:nvPicPr>
          <p:cNvPr id="29702" name="Picture 8" descr="14512103">
            <a:extLst>
              <a:ext uri="{FF2B5EF4-FFF2-40B4-BE49-F238E27FC236}">
                <a16:creationId xmlns:a16="http://schemas.microsoft.com/office/drawing/2014/main" id="{FD2C6FAD-AA2D-BF3E-6F5F-E0E78A976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438400"/>
            <a:ext cx="26225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9">
            <a:extLst>
              <a:ext uri="{FF2B5EF4-FFF2-40B4-BE49-F238E27FC236}">
                <a16:creationId xmlns:a16="http://schemas.microsoft.com/office/drawing/2014/main" id="{A867D5F3-06C6-4EB9-C86E-5FBD633EE3FF}"/>
              </a:ext>
            </a:extLst>
          </p:cNvPr>
          <p:cNvSpPr>
            <a:spLocks noChangeArrowheads="1"/>
          </p:cNvSpPr>
          <p:nvPr/>
        </p:nvSpPr>
        <p:spPr bwMode="auto">
          <a:xfrm>
            <a:off x="8561388" y="6267450"/>
            <a:ext cx="354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26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D7B18F0-976E-B5E7-B3A0-016F618B4B06}"/>
              </a:ext>
            </a:extLst>
          </p:cNvPr>
          <p:cNvSpPr>
            <a:spLocks noChangeArrowheads="1"/>
          </p:cNvSpPr>
          <p:nvPr>
            <p:ph type="title"/>
          </p:nvPr>
        </p:nvSpPr>
        <p:spPr bwMode="auto">
          <a:xfrm>
            <a:off x="609600" y="1219200"/>
            <a:ext cx="7086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en-US" b="1">
                <a:solidFill>
                  <a:schemeClr val="tx1"/>
                </a:solidFill>
              </a:rPr>
              <a:t>Transition Goals</a:t>
            </a:r>
            <a:endParaRPr lang="en-US" altLang="en-US" b="1">
              <a:solidFill>
                <a:schemeClr val="bg1"/>
              </a:solidFill>
            </a:endParaRPr>
          </a:p>
        </p:txBody>
      </p:sp>
      <p:sp>
        <p:nvSpPr>
          <p:cNvPr id="30723" name="Rectangle 3">
            <a:extLst>
              <a:ext uri="{FF2B5EF4-FFF2-40B4-BE49-F238E27FC236}">
                <a16:creationId xmlns:a16="http://schemas.microsoft.com/office/drawing/2014/main" id="{B2198CCF-3E5C-8455-DED1-A3F21967AAFA}"/>
              </a:ext>
            </a:extLst>
          </p:cNvPr>
          <p:cNvSpPr>
            <a:spLocks noGrp="1" noChangeArrowheads="1"/>
          </p:cNvSpPr>
          <p:nvPr>
            <p:ph type="body" sz="half" idx="2"/>
          </p:nvPr>
        </p:nvSpPr>
        <p:spPr>
          <a:xfrm>
            <a:off x="5029200" y="2438400"/>
            <a:ext cx="3810000" cy="3581400"/>
          </a:xfrm>
        </p:spPr>
        <p:txBody>
          <a:bodyPr/>
          <a:lstStyle/>
          <a:p>
            <a:pPr eaLnBrk="1" hangingPunct="1">
              <a:buFontTx/>
              <a:buNone/>
            </a:pPr>
            <a:r>
              <a:rPr lang="en-US" altLang="en-US" sz="2400"/>
              <a:t>Goals describe what you are working toward. They are what you, your family, and your teachers hope you will achieve in the long run, and what you will do to get there.</a:t>
            </a:r>
          </a:p>
          <a:p>
            <a:pPr eaLnBrk="1" hangingPunct="1">
              <a:buFontTx/>
              <a:buNone/>
            </a:pPr>
            <a:endParaRPr lang="en-US" altLang="en-US" sz="2400"/>
          </a:p>
        </p:txBody>
      </p:sp>
      <p:pic>
        <p:nvPicPr>
          <p:cNvPr id="30724" name="Picture 4" descr="goal">
            <a:extLst>
              <a:ext uri="{FF2B5EF4-FFF2-40B4-BE49-F238E27FC236}">
                <a16:creationId xmlns:a16="http://schemas.microsoft.com/office/drawing/2014/main" id="{9C138F4F-062F-635D-C26D-002FC2B605F9}"/>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447800" y="2057400"/>
            <a:ext cx="2982913" cy="4419600"/>
          </a:xfrm>
        </p:spPr>
      </p:pic>
      <p:sp>
        <p:nvSpPr>
          <p:cNvPr id="30725" name="Rectangle 5">
            <a:extLst>
              <a:ext uri="{FF2B5EF4-FFF2-40B4-BE49-F238E27FC236}">
                <a16:creationId xmlns:a16="http://schemas.microsoft.com/office/drawing/2014/main" id="{8425AC2A-A424-427A-8A36-04CF7CC9478A}"/>
              </a:ext>
            </a:extLst>
          </p:cNvPr>
          <p:cNvSpPr>
            <a:spLocks noChangeArrowheads="1"/>
          </p:cNvSpPr>
          <p:nvPr/>
        </p:nvSpPr>
        <p:spPr bwMode="auto">
          <a:xfrm>
            <a:off x="4427538" y="44719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30726" name="Rectangle 6">
            <a:extLst>
              <a:ext uri="{FF2B5EF4-FFF2-40B4-BE49-F238E27FC236}">
                <a16:creationId xmlns:a16="http://schemas.microsoft.com/office/drawing/2014/main" id="{10C62354-9CC0-2074-E125-9CC2780C38E7}"/>
              </a:ext>
            </a:extLst>
          </p:cNvPr>
          <p:cNvSpPr>
            <a:spLocks noChangeArrowheads="1"/>
          </p:cNvSpPr>
          <p:nvPr/>
        </p:nvSpPr>
        <p:spPr bwMode="auto">
          <a:xfrm>
            <a:off x="381000" y="6673850"/>
            <a:ext cx="3314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 </a:t>
            </a:r>
          </a:p>
        </p:txBody>
      </p:sp>
      <p:sp>
        <p:nvSpPr>
          <p:cNvPr id="30727" name="Rectangle 7">
            <a:extLst>
              <a:ext uri="{FF2B5EF4-FFF2-40B4-BE49-F238E27FC236}">
                <a16:creationId xmlns:a16="http://schemas.microsoft.com/office/drawing/2014/main" id="{DFDCC941-9BBB-30A8-78F7-6B1F17A6445D}"/>
              </a:ext>
            </a:extLst>
          </p:cNvPr>
          <p:cNvSpPr>
            <a:spLocks noChangeArrowheads="1"/>
          </p:cNvSpPr>
          <p:nvPr/>
        </p:nvSpPr>
        <p:spPr bwMode="auto">
          <a:xfrm>
            <a:off x="8631238" y="6257925"/>
            <a:ext cx="354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27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5E2B1EA-489E-022E-8ACC-D36DED4E4C75}"/>
              </a:ext>
            </a:extLst>
          </p:cNvPr>
          <p:cNvSpPr>
            <a:spLocks noGrp="1" noChangeArrowheads="1"/>
          </p:cNvSpPr>
          <p:nvPr>
            <p:ph type="ctrTitle"/>
          </p:nvPr>
        </p:nvSpPr>
        <p:spPr bwMode="auto">
          <a:xfrm>
            <a:off x="685800" y="15240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br>
              <a:rPr lang="en-US" altLang="en-US" sz="4000" b="1">
                <a:solidFill>
                  <a:schemeClr val="tx1"/>
                </a:solidFill>
              </a:rPr>
            </a:br>
            <a:r>
              <a:rPr lang="en-US" altLang="en-US" sz="4000" b="1">
                <a:solidFill>
                  <a:schemeClr val="tx1"/>
                </a:solidFill>
              </a:rPr>
              <a:t>Concepts and Terms for </a:t>
            </a:r>
            <a:br>
              <a:rPr lang="en-US" altLang="en-US" sz="4000" b="1">
                <a:solidFill>
                  <a:schemeClr val="tx1"/>
                </a:solidFill>
              </a:rPr>
            </a:br>
            <a:r>
              <a:rPr lang="en-US" altLang="en-US" sz="4000" b="1">
                <a:solidFill>
                  <a:schemeClr val="tx1"/>
                </a:solidFill>
              </a:rPr>
              <a:t>Transition Planning</a:t>
            </a:r>
            <a:endParaRPr lang="en-US" altLang="en-US" sz="4000">
              <a:solidFill>
                <a:schemeClr val="tx1"/>
              </a:solidFill>
            </a:endParaRPr>
          </a:p>
        </p:txBody>
      </p:sp>
      <p:sp>
        <p:nvSpPr>
          <p:cNvPr id="4099" name="Rectangle 3">
            <a:extLst>
              <a:ext uri="{FF2B5EF4-FFF2-40B4-BE49-F238E27FC236}">
                <a16:creationId xmlns:a16="http://schemas.microsoft.com/office/drawing/2014/main" id="{A9E26C33-2C17-02A3-EB15-C140769B99F3}"/>
              </a:ext>
            </a:extLst>
          </p:cNvPr>
          <p:cNvSpPr>
            <a:spLocks noGrp="1" noChangeArrowheads="1"/>
          </p:cNvSpPr>
          <p:nvPr>
            <p:ph type="subTitle" idx="1"/>
          </p:nvPr>
        </p:nvSpPr>
        <p:spPr>
          <a:xfrm>
            <a:off x="1752600" y="3505200"/>
            <a:ext cx="5534025" cy="2895600"/>
          </a:xfrm>
          <a:noFill/>
        </p:spPr>
        <p:txBody>
          <a:bodyPr/>
          <a:lstStyle/>
          <a:p>
            <a:pPr eaLnBrk="1" hangingPunct="1"/>
            <a:r>
              <a:rPr lang="en-US" altLang="en-US" sz="2800"/>
              <a:t>Developing Transition Plans for Graduation, Postsecondary Education, Employment, and Living Arrangements</a:t>
            </a:r>
            <a:endParaRPr lang="en-US" altLang="en-US" sz="2000"/>
          </a:p>
        </p:txBody>
      </p:sp>
      <p:sp>
        <p:nvSpPr>
          <p:cNvPr id="4100" name="Rectangle 8">
            <a:extLst>
              <a:ext uri="{FF2B5EF4-FFF2-40B4-BE49-F238E27FC236}">
                <a16:creationId xmlns:a16="http://schemas.microsoft.com/office/drawing/2014/main" id="{D6F707F9-E800-1C3B-5621-87BAB1C2A17A}"/>
              </a:ext>
            </a:extLst>
          </p:cNvPr>
          <p:cNvSpPr>
            <a:spLocks noChangeArrowheads="1"/>
          </p:cNvSpPr>
          <p:nvPr/>
        </p:nvSpPr>
        <p:spPr bwMode="auto">
          <a:xfrm>
            <a:off x="8375650" y="605631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400"/>
              <a:t>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1CB795E7-D299-0315-6D2F-04B9B948E85F}"/>
              </a:ext>
            </a:extLst>
          </p:cNvPr>
          <p:cNvSpPr txBox="1">
            <a:spLocks noChangeArrowheads="1"/>
          </p:cNvSpPr>
          <p:nvPr/>
        </p:nvSpPr>
        <p:spPr bwMode="auto">
          <a:xfrm>
            <a:off x="898525" y="6516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31747" name="Text Box 3">
            <a:extLst>
              <a:ext uri="{FF2B5EF4-FFF2-40B4-BE49-F238E27FC236}">
                <a16:creationId xmlns:a16="http://schemas.microsoft.com/office/drawing/2014/main" id="{3257C7B0-2900-0081-8BFF-D2FBC5499A7F}"/>
              </a:ext>
            </a:extLst>
          </p:cNvPr>
          <p:cNvSpPr txBox="1">
            <a:spLocks noChangeArrowheads="1"/>
          </p:cNvSpPr>
          <p:nvPr/>
        </p:nvSpPr>
        <p:spPr bwMode="auto">
          <a:xfrm>
            <a:off x="914400" y="6324600"/>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sp>
        <p:nvSpPr>
          <p:cNvPr id="31748" name="Text Box 7">
            <a:extLst>
              <a:ext uri="{FF2B5EF4-FFF2-40B4-BE49-F238E27FC236}">
                <a16:creationId xmlns:a16="http://schemas.microsoft.com/office/drawing/2014/main" id="{A23D629F-B1C0-A03F-9F73-00B65B19F852}"/>
              </a:ext>
            </a:extLst>
          </p:cNvPr>
          <p:cNvSpPr txBox="1">
            <a:spLocks noChangeArrowheads="1"/>
          </p:cNvSpPr>
          <p:nvPr/>
        </p:nvSpPr>
        <p:spPr bwMode="auto">
          <a:xfrm>
            <a:off x="4800600" y="22098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297993" name="Text Box 9">
            <a:extLst>
              <a:ext uri="{FF2B5EF4-FFF2-40B4-BE49-F238E27FC236}">
                <a16:creationId xmlns:a16="http://schemas.microsoft.com/office/drawing/2014/main" id="{F6C1FF56-999C-7183-83D2-EC414D8284B3}"/>
              </a:ext>
            </a:extLst>
          </p:cNvPr>
          <p:cNvSpPr txBox="1">
            <a:spLocks noChangeArrowheads="1"/>
          </p:cNvSpPr>
          <p:nvPr/>
        </p:nvSpPr>
        <p:spPr bwMode="auto">
          <a:xfrm>
            <a:off x="5105400" y="1752600"/>
            <a:ext cx="3143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3200"/>
              <a:t>Transition Goals</a:t>
            </a:r>
            <a:endParaRPr lang="en-US" altLang="en-US" sz="2800"/>
          </a:p>
        </p:txBody>
      </p:sp>
      <p:sp>
        <p:nvSpPr>
          <p:cNvPr id="297994" name="Text Box 10">
            <a:extLst>
              <a:ext uri="{FF2B5EF4-FFF2-40B4-BE49-F238E27FC236}">
                <a16:creationId xmlns:a16="http://schemas.microsoft.com/office/drawing/2014/main" id="{41002F11-0DEB-B64C-D03E-0495616FEB3E}"/>
              </a:ext>
            </a:extLst>
          </p:cNvPr>
          <p:cNvSpPr txBox="1">
            <a:spLocks noChangeArrowheads="1"/>
          </p:cNvSpPr>
          <p:nvPr/>
        </p:nvSpPr>
        <p:spPr bwMode="auto">
          <a:xfrm>
            <a:off x="4419600" y="2362200"/>
            <a:ext cx="42672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lvl="1" eaLnBrk="1" hangingPunct="1">
              <a:lnSpc>
                <a:spcPct val="90000"/>
              </a:lnSpc>
              <a:spcBef>
                <a:spcPct val="20000"/>
              </a:spcBef>
            </a:pPr>
            <a:r>
              <a:rPr lang="en-US" altLang="en-US" sz="2000"/>
              <a:t>Goals your IEP team develops annually to help you achieve your postsecondary visions.</a:t>
            </a:r>
          </a:p>
          <a:p>
            <a:endParaRPr lang="en-US" altLang="en-US" sz="2400"/>
          </a:p>
        </p:txBody>
      </p:sp>
      <p:sp>
        <p:nvSpPr>
          <p:cNvPr id="297995" name="Text Box 11">
            <a:extLst>
              <a:ext uri="{FF2B5EF4-FFF2-40B4-BE49-F238E27FC236}">
                <a16:creationId xmlns:a16="http://schemas.microsoft.com/office/drawing/2014/main" id="{D84A1B0C-70C5-3F46-C451-2CE67B0AF07F}"/>
              </a:ext>
            </a:extLst>
          </p:cNvPr>
          <p:cNvSpPr txBox="1">
            <a:spLocks noChangeArrowheads="1"/>
          </p:cNvSpPr>
          <p:nvPr/>
        </p:nvSpPr>
        <p:spPr bwMode="auto">
          <a:xfrm>
            <a:off x="4876800" y="4114800"/>
            <a:ext cx="36909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1200">
                <a:solidFill>
                  <a:schemeClr val="tx1"/>
                </a:solidFill>
                <a:latin typeface="Arial" panose="020B0604020202020204" pitchFamily="34" charset="0"/>
                <a:ea typeface="ＭＳ Ｐゴシック" panose="020B0600070205080204" pitchFamily="34" charset="-128"/>
              </a:defRPr>
            </a:lvl1pPr>
            <a:lvl2pPr>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lvl="1" eaLnBrk="1" hangingPunct="1">
              <a:lnSpc>
                <a:spcPct val="90000"/>
              </a:lnSpc>
              <a:spcBef>
                <a:spcPct val="20000"/>
              </a:spcBef>
            </a:pPr>
            <a:r>
              <a:rPr lang="en-US" altLang="en-US" sz="3200"/>
              <a:t>Parent Concerns</a:t>
            </a:r>
            <a:endParaRPr lang="en-US" altLang="en-US" sz="2400"/>
          </a:p>
        </p:txBody>
      </p:sp>
      <p:sp>
        <p:nvSpPr>
          <p:cNvPr id="298000" name="Text Box 16">
            <a:extLst>
              <a:ext uri="{FF2B5EF4-FFF2-40B4-BE49-F238E27FC236}">
                <a16:creationId xmlns:a16="http://schemas.microsoft.com/office/drawing/2014/main" id="{7022A403-E5E1-FDF8-9AED-DEE4DBAA035A}"/>
              </a:ext>
            </a:extLst>
          </p:cNvPr>
          <p:cNvSpPr txBox="1">
            <a:spLocks noChangeArrowheads="1"/>
          </p:cNvSpPr>
          <p:nvPr/>
        </p:nvSpPr>
        <p:spPr bwMode="auto">
          <a:xfrm>
            <a:off x="4724400" y="4648200"/>
            <a:ext cx="40544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000"/>
              <a:t>Things that your family worries about and discusses during the IEP meeting.</a:t>
            </a:r>
            <a:endParaRPr lang="en-US" altLang="en-US" sz="2800"/>
          </a:p>
        </p:txBody>
      </p:sp>
      <p:pic>
        <p:nvPicPr>
          <p:cNvPr id="31753" name="Picture 19">
            <a:extLst>
              <a:ext uri="{FF2B5EF4-FFF2-40B4-BE49-F238E27FC236}">
                <a16:creationId xmlns:a16="http://schemas.microsoft.com/office/drawing/2014/main" id="{4365886B-9329-8EA6-D010-4E8BC722C1B7}"/>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198688"/>
            <a:ext cx="3810000" cy="3678237"/>
          </a:xfrm>
        </p:spPr>
      </p:pic>
      <p:sp>
        <p:nvSpPr>
          <p:cNvPr id="31754" name="Rectangle 21">
            <a:extLst>
              <a:ext uri="{FF2B5EF4-FFF2-40B4-BE49-F238E27FC236}">
                <a16:creationId xmlns:a16="http://schemas.microsoft.com/office/drawing/2014/main" id="{B0885D69-C5C4-D0DE-C40D-180EEB7E780A}"/>
              </a:ext>
            </a:extLst>
          </p:cNvPr>
          <p:cNvSpPr>
            <a:spLocks noChangeArrowheads="1"/>
          </p:cNvSpPr>
          <p:nvPr/>
        </p:nvSpPr>
        <p:spPr bwMode="auto">
          <a:xfrm>
            <a:off x="8453438" y="6316663"/>
            <a:ext cx="354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28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9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79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79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8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3" grpId="0"/>
      <p:bldP spid="297994" grpId="0"/>
      <p:bldP spid="297995" grpId="0"/>
      <p:bldP spid="29800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D62DC1F-72E6-8069-D0B9-4FF56DA233E3}"/>
              </a:ext>
            </a:extLst>
          </p:cNvPr>
          <p:cNvSpPr>
            <a:spLocks noGrp="1" noChangeArrowheads="1"/>
          </p:cNvSpPr>
          <p:nvPr>
            <p:ph type="title"/>
          </p:nvPr>
        </p:nvSpPr>
        <p:spPr bwMode="auto">
          <a:xfrm>
            <a:off x="0" y="12954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t>Transition Goal &amp; Coordinated Activities</a:t>
            </a:r>
            <a:endParaRPr lang="en-US" altLang="en-US"/>
          </a:p>
        </p:txBody>
      </p:sp>
      <p:sp>
        <p:nvSpPr>
          <p:cNvPr id="253956" name="Rectangle 4">
            <a:extLst>
              <a:ext uri="{FF2B5EF4-FFF2-40B4-BE49-F238E27FC236}">
                <a16:creationId xmlns:a16="http://schemas.microsoft.com/office/drawing/2014/main" id="{37E06646-4391-74F5-B846-BDECB73C1F9D}"/>
              </a:ext>
            </a:extLst>
          </p:cNvPr>
          <p:cNvSpPr>
            <a:spLocks noGrp="1" noChangeArrowheads="1"/>
          </p:cNvSpPr>
          <p:nvPr>
            <p:ph type="body" sz="half" idx="2"/>
          </p:nvPr>
        </p:nvSpPr>
        <p:spPr>
          <a:xfrm>
            <a:off x="4343400" y="1981200"/>
            <a:ext cx="4114800" cy="4267200"/>
          </a:xfrm>
        </p:spPr>
        <p:txBody>
          <a:bodyPr/>
          <a:lstStyle/>
          <a:p>
            <a:pPr marL="533400" indent="-533400" eaLnBrk="1" hangingPunct="1">
              <a:buFontTx/>
              <a:buNone/>
            </a:pPr>
            <a:r>
              <a:rPr lang="en-US" altLang="en-US" sz="2800"/>
              <a:t>Goal: I will enroll in a four-year college and nursing school.</a:t>
            </a:r>
          </a:p>
          <a:p>
            <a:pPr marL="533400" indent="-533400" eaLnBrk="1" hangingPunct="1">
              <a:buFontTx/>
              <a:buNone/>
            </a:pPr>
            <a:r>
              <a:rPr lang="en-US" altLang="en-US" sz="2800"/>
              <a:t>Coordinated Activities: </a:t>
            </a:r>
          </a:p>
          <a:p>
            <a:pPr marL="914400" lvl="1" indent="-457200" eaLnBrk="1" hangingPunct="1">
              <a:buFontTx/>
              <a:buAutoNum type="arabicPeriod"/>
            </a:pPr>
            <a:r>
              <a:rPr lang="en-US" altLang="en-US" sz="2400"/>
              <a:t>Visit at least one in-state nursing school</a:t>
            </a:r>
          </a:p>
          <a:p>
            <a:pPr marL="914400" lvl="1" indent="-457200" eaLnBrk="1" hangingPunct="1">
              <a:buFontTx/>
              <a:buAutoNum type="arabicPeriod"/>
            </a:pPr>
            <a:r>
              <a:rPr lang="en-US" altLang="en-US" sz="2400"/>
              <a:t>Determine entry requirements and cost</a:t>
            </a:r>
          </a:p>
          <a:p>
            <a:pPr marL="914400" lvl="1" indent="-457200" eaLnBrk="1" hangingPunct="1">
              <a:buFontTx/>
              <a:buAutoNum type="arabicPeriod"/>
            </a:pPr>
            <a:r>
              <a:rPr lang="en-US" altLang="en-US" sz="2400"/>
              <a:t>Take the ACT</a:t>
            </a:r>
          </a:p>
        </p:txBody>
      </p:sp>
      <p:pic>
        <p:nvPicPr>
          <p:cNvPr id="32772" name="Picture 8">
            <a:extLst>
              <a:ext uri="{FF2B5EF4-FFF2-40B4-BE49-F238E27FC236}">
                <a16:creationId xmlns:a16="http://schemas.microsoft.com/office/drawing/2014/main" id="{2AE59761-9816-0AED-84F8-E9215CD275FD}"/>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990600" y="1981200"/>
            <a:ext cx="3189288" cy="4114800"/>
          </a:xfrm>
        </p:spPr>
      </p:pic>
      <p:sp>
        <p:nvSpPr>
          <p:cNvPr id="32773" name="Rectangle 9">
            <a:extLst>
              <a:ext uri="{FF2B5EF4-FFF2-40B4-BE49-F238E27FC236}">
                <a16:creationId xmlns:a16="http://schemas.microsoft.com/office/drawing/2014/main" id="{DF14153A-8CE5-BDC5-CADD-CB13BAA56A8E}"/>
              </a:ext>
            </a:extLst>
          </p:cNvPr>
          <p:cNvSpPr>
            <a:spLocks noChangeArrowheads="1"/>
          </p:cNvSpPr>
          <p:nvPr/>
        </p:nvSpPr>
        <p:spPr bwMode="auto">
          <a:xfrm>
            <a:off x="8582025" y="6199188"/>
            <a:ext cx="354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39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395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39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395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39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9433BB47-6973-E19E-E35E-978C978DDD74}"/>
              </a:ext>
            </a:extLst>
          </p:cNvPr>
          <p:cNvSpPr txBox="1">
            <a:spLocks noChangeArrowheads="1"/>
          </p:cNvSpPr>
          <p:nvPr/>
        </p:nvSpPr>
        <p:spPr bwMode="auto">
          <a:xfrm>
            <a:off x="898525" y="6516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33795" name="Text Box 3">
            <a:extLst>
              <a:ext uri="{FF2B5EF4-FFF2-40B4-BE49-F238E27FC236}">
                <a16:creationId xmlns:a16="http://schemas.microsoft.com/office/drawing/2014/main" id="{4027A44A-E3FE-45EE-1322-1859CEBA10C0}"/>
              </a:ext>
            </a:extLst>
          </p:cNvPr>
          <p:cNvSpPr txBox="1">
            <a:spLocks noChangeArrowheads="1"/>
          </p:cNvSpPr>
          <p:nvPr/>
        </p:nvSpPr>
        <p:spPr bwMode="auto">
          <a:xfrm>
            <a:off x="914400" y="6324600"/>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sp>
        <p:nvSpPr>
          <p:cNvPr id="33796" name="Text Box 7">
            <a:extLst>
              <a:ext uri="{FF2B5EF4-FFF2-40B4-BE49-F238E27FC236}">
                <a16:creationId xmlns:a16="http://schemas.microsoft.com/office/drawing/2014/main" id="{B4F5630D-D9CF-0003-C973-676A8DE9E865}"/>
              </a:ext>
            </a:extLst>
          </p:cNvPr>
          <p:cNvSpPr txBox="1">
            <a:spLocks noChangeArrowheads="1"/>
          </p:cNvSpPr>
          <p:nvPr/>
        </p:nvSpPr>
        <p:spPr bwMode="auto">
          <a:xfrm>
            <a:off x="4800600" y="22098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300042" name="Text Box 10">
            <a:extLst>
              <a:ext uri="{FF2B5EF4-FFF2-40B4-BE49-F238E27FC236}">
                <a16:creationId xmlns:a16="http://schemas.microsoft.com/office/drawing/2014/main" id="{E459AF06-BED7-6F07-0DEF-8AEAC1B0F1B7}"/>
              </a:ext>
            </a:extLst>
          </p:cNvPr>
          <p:cNvSpPr txBox="1">
            <a:spLocks noChangeArrowheads="1"/>
          </p:cNvSpPr>
          <p:nvPr/>
        </p:nvSpPr>
        <p:spPr bwMode="auto">
          <a:xfrm>
            <a:off x="4267200" y="22860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400"/>
              <a:t> interests, strengths and skills</a:t>
            </a:r>
          </a:p>
        </p:txBody>
      </p:sp>
      <p:sp>
        <p:nvSpPr>
          <p:cNvPr id="300045" name="Text Box 13">
            <a:extLst>
              <a:ext uri="{FF2B5EF4-FFF2-40B4-BE49-F238E27FC236}">
                <a16:creationId xmlns:a16="http://schemas.microsoft.com/office/drawing/2014/main" id="{0189CEFB-7D57-E6EB-FB48-E5944439C97B}"/>
              </a:ext>
            </a:extLst>
          </p:cNvPr>
          <p:cNvSpPr txBox="1">
            <a:spLocks noChangeArrowheads="1"/>
          </p:cNvSpPr>
          <p:nvPr/>
        </p:nvSpPr>
        <p:spPr bwMode="auto">
          <a:xfrm>
            <a:off x="4343400" y="2819400"/>
            <a:ext cx="3886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400"/>
              <a:t>needs that result from your disability</a:t>
            </a:r>
          </a:p>
        </p:txBody>
      </p:sp>
      <p:sp>
        <p:nvSpPr>
          <p:cNvPr id="300047" name="Text Box 15">
            <a:extLst>
              <a:ext uri="{FF2B5EF4-FFF2-40B4-BE49-F238E27FC236}">
                <a16:creationId xmlns:a16="http://schemas.microsoft.com/office/drawing/2014/main" id="{7863700C-F58B-0FD2-8073-D096A358CCF3}"/>
              </a:ext>
            </a:extLst>
          </p:cNvPr>
          <p:cNvSpPr txBox="1">
            <a:spLocks noChangeArrowheads="1"/>
          </p:cNvSpPr>
          <p:nvPr/>
        </p:nvSpPr>
        <p:spPr bwMode="auto">
          <a:xfrm>
            <a:off x="4384675" y="3733800"/>
            <a:ext cx="43005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400"/>
              <a:t>progress toward meeting your </a:t>
            </a:r>
          </a:p>
          <a:p>
            <a:r>
              <a:rPr lang="en-US" altLang="en-US" sz="2400"/>
              <a:t>goals in the classroom</a:t>
            </a:r>
          </a:p>
          <a:p>
            <a:endParaRPr lang="en-US" altLang="en-US" sz="2400"/>
          </a:p>
          <a:p>
            <a:r>
              <a:rPr lang="en-US" altLang="en-US" sz="2400"/>
              <a:t>present levels of transition </a:t>
            </a:r>
          </a:p>
          <a:p>
            <a:r>
              <a:rPr lang="en-US" altLang="en-US" sz="2400"/>
              <a:t>performance</a:t>
            </a:r>
          </a:p>
        </p:txBody>
      </p:sp>
      <p:sp>
        <p:nvSpPr>
          <p:cNvPr id="33800" name="Rectangle 16">
            <a:extLst>
              <a:ext uri="{FF2B5EF4-FFF2-40B4-BE49-F238E27FC236}">
                <a16:creationId xmlns:a16="http://schemas.microsoft.com/office/drawing/2014/main" id="{3AE78E59-8717-64F4-F16B-09E438295DE4}"/>
              </a:ext>
            </a:extLst>
          </p:cNvPr>
          <p:cNvSpPr>
            <a:spLocks noGrp="1" noChangeArrowheads="1"/>
          </p:cNvSpPr>
          <p:nvPr>
            <p:ph type="title"/>
          </p:nvPr>
        </p:nvSpPr>
        <p:spPr bwMode="auto">
          <a:xfrm>
            <a:off x="0" y="12954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800">
                <a:solidFill>
                  <a:schemeClr val="tx1"/>
                </a:solidFill>
              </a:rPr>
              <a:t>Present Levels of Academic Achievement and Functional Performance (Present Levels) includes your</a:t>
            </a:r>
            <a:endParaRPr lang="en-US" altLang="en-US" sz="2400">
              <a:solidFill>
                <a:schemeClr val="tx1"/>
              </a:solidFill>
            </a:endParaRPr>
          </a:p>
        </p:txBody>
      </p:sp>
      <p:pic>
        <p:nvPicPr>
          <p:cNvPr id="33801" name="Picture 19">
            <a:extLst>
              <a:ext uri="{FF2B5EF4-FFF2-40B4-BE49-F238E27FC236}">
                <a16:creationId xmlns:a16="http://schemas.microsoft.com/office/drawing/2014/main" id="{AFF9CF3A-A3CF-7AF3-D1C7-FFD78E4D7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95600"/>
            <a:ext cx="28194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Rectangle 20">
            <a:extLst>
              <a:ext uri="{FF2B5EF4-FFF2-40B4-BE49-F238E27FC236}">
                <a16:creationId xmlns:a16="http://schemas.microsoft.com/office/drawing/2014/main" id="{979D2687-C73E-C67F-7F3D-739987878244}"/>
              </a:ext>
            </a:extLst>
          </p:cNvPr>
          <p:cNvSpPr>
            <a:spLocks noChangeArrowheads="1"/>
          </p:cNvSpPr>
          <p:nvPr/>
        </p:nvSpPr>
        <p:spPr bwMode="auto">
          <a:xfrm>
            <a:off x="8631238" y="6208713"/>
            <a:ext cx="354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00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00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0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42" grpId="0"/>
      <p:bldP spid="300045" grpId="0"/>
      <p:bldP spid="3000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1">
            <a:extLst>
              <a:ext uri="{FF2B5EF4-FFF2-40B4-BE49-F238E27FC236}">
                <a16:creationId xmlns:a16="http://schemas.microsoft.com/office/drawing/2014/main" id="{0EA8353F-69D3-DF93-1CE6-436FE99FE85E}"/>
              </a:ext>
            </a:extLst>
          </p:cNvPr>
          <p:cNvSpPr txBox="1">
            <a:spLocks noChangeArrowheads="1"/>
          </p:cNvSpPr>
          <p:nvPr/>
        </p:nvSpPr>
        <p:spPr bwMode="auto">
          <a:xfrm>
            <a:off x="304800" y="1325563"/>
            <a:ext cx="54022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3200"/>
              <a:t>Present Levels </a:t>
            </a:r>
            <a:r>
              <a:rPr lang="en-US" altLang="en-US" sz="3200">
                <a:latin typeface="ヒラギノ角ゴ Pro W3" pitchFamily="1" charset="-128"/>
              </a:rPr>
              <a:t/>
            </a:r>
            <a:r>
              <a:rPr lang="en-US" altLang="en-US" sz="3200"/>
              <a:t>Also Includes</a:t>
            </a:r>
          </a:p>
        </p:txBody>
      </p:sp>
      <p:sp>
        <p:nvSpPr>
          <p:cNvPr id="34819" name="Text Box 12">
            <a:extLst>
              <a:ext uri="{FF2B5EF4-FFF2-40B4-BE49-F238E27FC236}">
                <a16:creationId xmlns:a16="http://schemas.microsoft.com/office/drawing/2014/main" id="{4B2D0F55-F9D5-97AA-542A-A2F95A4790C6}"/>
              </a:ext>
            </a:extLst>
          </p:cNvPr>
          <p:cNvSpPr txBox="1">
            <a:spLocks noChangeArrowheads="1"/>
          </p:cNvSpPr>
          <p:nvPr/>
        </p:nvSpPr>
        <p:spPr bwMode="auto">
          <a:xfrm>
            <a:off x="898525" y="6516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34820" name="Text Box 13">
            <a:extLst>
              <a:ext uri="{FF2B5EF4-FFF2-40B4-BE49-F238E27FC236}">
                <a16:creationId xmlns:a16="http://schemas.microsoft.com/office/drawing/2014/main" id="{933DD5A7-48FD-78D2-B2F8-00558F100E25}"/>
              </a:ext>
            </a:extLst>
          </p:cNvPr>
          <p:cNvSpPr txBox="1">
            <a:spLocks noChangeArrowheads="1"/>
          </p:cNvSpPr>
          <p:nvPr/>
        </p:nvSpPr>
        <p:spPr bwMode="auto">
          <a:xfrm>
            <a:off x="1447800" y="6477000"/>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sp>
        <p:nvSpPr>
          <p:cNvPr id="286736" name="Text Box 16">
            <a:extLst>
              <a:ext uri="{FF2B5EF4-FFF2-40B4-BE49-F238E27FC236}">
                <a16:creationId xmlns:a16="http://schemas.microsoft.com/office/drawing/2014/main" id="{2340D38B-C6A0-505B-D846-3FC88F3F3DF9}"/>
              </a:ext>
            </a:extLst>
          </p:cNvPr>
          <p:cNvSpPr txBox="1">
            <a:spLocks noChangeArrowheads="1"/>
          </p:cNvSpPr>
          <p:nvPr/>
        </p:nvSpPr>
        <p:spPr bwMode="auto">
          <a:xfrm>
            <a:off x="3810000" y="2209800"/>
            <a:ext cx="441960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buFontTx/>
              <a:buChar char="•"/>
            </a:pPr>
            <a:endParaRPr lang="en-US" altLang="en-US" sz="2400"/>
          </a:p>
          <a:p>
            <a:pPr>
              <a:buFont typeface="Arial" panose="020B0604020202020204" pitchFamily="34" charset="0"/>
              <a:buChar char="•"/>
            </a:pPr>
            <a:r>
              <a:rPr lang="en-US" altLang="en-US" sz="2000"/>
              <a:t>information on how you are doing in school and with your skills needed for success after high school.</a:t>
            </a:r>
          </a:p>
          <a:p>
            <a:pPr>
              <a:buFont typeface="Arial" panose="020B0604020202020204" pitchFamily="34" charset="0"/>
              <a:buChar char="•"/>
            </a:pPr>
            <a:endParaRPr lang="en-US" altLang="en-US" sz="2000"/>
          </a:p>
          <a:p>
            <a:pPr>
              <a:buFont typeface="Arial" panose="020B0604020202020204" pitchFamily="34" charset="0"/>
              <a:buChar char="•"/>
            </a:pPr>
            <a:r>
              <a:rPr lang="en-US" altLang="en-US" sz="2000"/>
              <a:t>results from special tests</a:t>
            </a:r>
          </a:p>
          <a:p>
            <a:pPr>
              <a:buFont typeface="Arial" panose="020B0604020202020204" pitchFamily="34" charset="0"/>
              <a:buNone/>
            </a:pPr>
            <a:r>
              <a:rPr lang="en-US" altLang="en-US" sz="2000"/>
              <a:t>       or assessments that you</a:t>
            </a:r>
          </a:p>
          <a:p>
            <a:pPr>
              <a:buFont typeface="Arial" panose="020B0604020202020204" pitchFamily="34" charset="0"/>
              <a:buNone/>
            </a:pPr>
            <a:r>
              <a:rPr lang="en-US" altLang="en-US" sz="2000"/>
              <a:t>       have taken.</a:t>
            </a:r>
          </a:p>
          <a:p>
            <a:pPr>
              <a:buFont typeface="Arial" panose="020B0604020202020204" pitchFamily="34" charset="0"/>
              <a:buNone/>
            </a:pPr>
            <a:endParaRPr lang="en-US" altLang="en-US" sz="2000"/>
          </a:p>
          <a:p>
            <a:pPr>
              <a:buFont typeface="Arial" panose="020B0604020202020204" pitchFamily="34" charset="0"/>
              <a:buChar char="•"/>
            </a:pPr>
            <a:r>
              <a:rPr lang="en-US" altLang="en-US" sz="2000"/>
              <a:t>information about how your disability affects your learning.</a:t>
            </a:r>
            <a:endParaRPr lang="en-US" altLang="en-US" sz="2400"/>
          </a:p>
          <a:p>
            <a:pPr>
              <a:buFontTx/>
              <a:buChar char="•"/>
            </a:pPr>
            <a:endParaRPr lang="en-US" altLang="en-US" sz="2400"/>
          </a:p>
          <a:p>
            <a:pPr>
              <a:buFontTx/>
              <a:buChar char="•"/>
            </a:pPr>
            <a:endParaRPr lang="en-US" altLang="en-US" sz="2400"/>
          </a:p>
        </p:txBody>
      </p:sp>
      <p:pic>
        <p:nvPicPr>
          <p:cNvPr id="286740" name="Picture 20">
            <a:extLst>
              <a:ext uri="{FF2B5EF4-FFF2-40B4-BE49-F238E27FC236}">
                <a16:creationId xmlns:a16="http://schemas.microsoft.com/office/drawing/2014/main" id="{B6AA479F-C6BD-AE65-4BF9-F53A31ACD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419600"/>
            <a:ext cx="1597025"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1" name="Picture 21">
            <a:extLst>
              <a:ext uri="{FF2B5EF4-FFF2-40B4-BE49-F238E27FC236}">
                <a16:creationId xmlns:a16="http://schemas.microsoft.com/office/drawing/2014/main" id="{24390D72-190C-5363-74FB-04D874080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438400"/>
            <a:ext cx="1463675"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Rectangle 22">
            <a:extLst>
              <a:ext uri="{FF2B5EF4-FFF2-40B4-BE49-F238E27FC236}">
                <a16:creationId xmlns:a16="http://schemas.microsoft.com/office/drawing/2014/main" id="{EDAF1670-4C2C-61C9-8E74-C2346BD93EAC}"/>
              </a:ext>
            </a:extLst>
          </p:cNvPr>
          <p:cNvSpPr>
            <a:spLocks noChangeArrowheads="1"/>
          </p:cNvSpPr>
          <p:nvPr/>
        </p:nvSpPr>
        <p:spPr bwMode="auto">
          <a:xfrm>
            <a:off x="8582025" y="6227763"/>
            <a:ext cx="354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31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125E0A6-5882-4048-1CC9-32C68E624BA6}"/>
              </a:ext>
            </a:extLst>
          </p:cNvPr>
          <p:cNvSpPr>
            <a:spLocks noGrp="1" noChangeArrowheads="1"/>
          </p:cNvSpPr>
          <p:nvPr>
            <p:ph type="title"/>
          </p:nvPr>
        </p:nvSpPr>
        <p:spPr bwMode="auto">
          <a:xfrm>
            <a:off x="0" y="11430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a:t>Example</a:t>
            </a:r>
            <a:endParaRPr lang="en-US" altLang="en-US"/>
          </a:p>
        </p:txBody>
      </p:sp>
      <p:sp>
        <p:nvSpPr>
          <p:cNvPr id="35843" name="Rectangle 4">
            <a:extLst>
              <a:ext uri="{FF2B5EF4-FFF2-40B4-BE49-F238E27FC236}">
                <a16:creationId xmlns:a16="http://schemas.microsoft.com/office/drawing/2014/main" id="{638D2B02-5CDA-F42C-21A4-BD2C27197014}"/>
              </a:ext>
            </a:extLst>
          </p:cNvPr>
          <p:cNvSpPr>
            <a:spLocks noGrp="1" noChangeArrowheads="1"/>
          </p:cNvSpPr>
          <p:nvPr>
            <p:ph type="body" sz="half" idx="2"/>
          </p:nvPr>
        </p:nvSpPr>
        <p:spPr>
          <a:xfrm>
            <a:off x="4648200" y="2362200"/>
            <a:ext cx="3810000" cy="3733800"/>
          </a:xfrm>
        </p:spPr>
        <p:txBody>
          <a:bodyPr/>
          <a:lstStyle/>
          <a:p>
            <a:pPr eaLnBrk="1" hangingPunct="1">
              <a:lnSpc>
                <a:spcPct val="90000"/>
              </a:lnSpc>
              <a:buFontTx/>
              <a:buNone/>
            </a:pPr>
            <a:endParaRPr lang="en-US" altLang="en-US" sz="2400"/>
          </a:p>
          <a:p>
            <a:pPr eaLnBrk="1" hangingPunct="1">
              <a:lnSpc>
                <a:spcPct val="90000"/>
              </a:lnSpc>
            </a:pPr>
            <a:r>
              <a:rPr lang="en-US" altLang="en-US" sz="2000"/>
              <a:t>On the Wechsler Intelligence Scale for Children (WIAT-II), I scored at the 25th percentile in reading and 34th percentile for math skills.</a:t>
            </a:r>
          </a:p>
          <a:p>
            <a:pPr eaLnBrk="1" hangingPunct="1">
              <a:lnSpc>
                <a:spcPct val="90000"/>
              </a:lnSpc>
            </a:pPr>
            <a:r>
              <a:rPr lang="en-US" altLang="en-US" sz="2000"/>
              <a:t>My difficulties with reading make it hard for me to succeed in general education English classes.</a:t>
            </a:r>
          </a:p>
          <a:p>
            <a:pPr eaLnBrk="1" hangingPunct="1">
              <a:lnSpc>
                <a:spcPct val="90000"/>
              </a:lnSpc>
            </a:pPr>
            <a:endParaRPr lang="en-US" altLang="en-US" sz="2000"/>
          </a:p>
          <a:p>
            <a:pPr eaLnBrk="1" hangingPunct="1">
              <a:lnSpc>
                <a:spcPct val="90000"/>
              </a:lnSpc>
            </a:pPr>
            <a:endParaRPr lang="en-US" altLang="en-US" sz="2000"/>
          </a:p>
          <a:p>
            <a:pPr eaLnBrk="1" hangingPunct="1">
              <a:lnSpc>
                <a:spcPct val="90000"/>
              </a:lnSpc>
            </a:pPr>
            <a:endParaRPr lang="en-US" altLang="en-US" sz="2400"/>
          </a:p>
        </p:txBody>
      </p:sp>
      <p:pic>
        <p:nvPicPr>
          <p:cNvPr id="35844" name="Picture 6" descr="2227684">
            <a:extLst>
              <a:ext uri="{FF2B5EF4-FFF2-40B4-BE49-F238E27FC236}">
                <a16:creationId xmlns:a16="http://schemas.microsoft.com/office/drawing/2014/main" id="{710D6342-224C-7A75-DDE1-9693CE30B4E2}"/>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81000" y="2438400"/>
            <a:ext cx="3732213" cy="4114800"/>
          </a:xfrm>
        </p:spPr>
      </p:pic>
      <p:sp>
        <p:nvSpPr>
          <p:cNvPr id="35845" name="Text Box 7">
            <a:extLst>
              <a:ext uri="{FF2B5EF4-FFF2-40B4-BE49-F238E27FC236}">
                <a16:creationId xmlns:a16="http://schemas.microsoft.com/office/drawing/2014/main" id="{DBB04961-CA87-824E-5A96-6188FBEE603A}"/>
              </a:ext>
            </a:extLst>
          </p:cNvPr>
          <p:cNvSpPr txBox="1">
            <a:spLocks noChangeArrowheads="1"/>
          </p:cNvSpPr>
          <p:nvPr/>
        </p:nvSpPr>
        <p:spPr bwMode="auto">
          <a:xfrm>
            <a:off x="3200400" y="6400800"/>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sp>
        <p:nvSpPr>
          <p:cNvPr id="35846" name="Rectangle 8">
            <a:extLst>
              <a:ext uri="{FF2B5EF4-FFF2-40B4-BE49-F238E27FC236}">
                <a16:creationId xmlns:a16="http://schemas.microsoft.com/office/drawing/2014/main" id="{F512371A-1B92-AC21-1757-D43A5261EDF0}"/>
              </a:ext>
            </a:extLst>
          </p:cNvPr>
          <p:cNvSpPr>
            <a:spLocks noChangeArrowheads="1"/>
          </p:cNvSpPr>
          <p:nvPr/>
        </p:nvSpPr>
        <p:spPr bwMode="auto">
          <a:xfrm>
            <a:off x="8394700" y="6178550"/>
            <a:ext cx="35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32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47F09A9-27F3-E85A-0B55-1ACD242B9252}"/>
              </a:ext>
            </a:extLst>
          </p:cNvPr>
          <p:cNvSpPr>
            <a:spLocks noGrp="1" noChangeArrowheads="1"/>
          </p:cNvSpPr>
          <p:nvPr>
            <p:ph type="title"/>
          </p:nvPr>
        </p:nvSpPr>
        <p:spPr bwMode="auto">
          <a:xfrm>
            <a:off x="152400" y="1447800"/>
            <a:ext cx="7772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t>Present Levels of Functional Educational Performance</a:t>
            </a:r>
            <a:endParaRPr lang="en-US" altLang="en-US"/>
          </a:p>
        </p:txBody>
      </p:sp>
      <p:sp>
        <p:nvSpPr>
          <p:cNvPr id="36867" name="Rectangle 4">
            <a:extLst>
              <a:ext uri="{FF2B5EF4-FFF2-40B4-BE49-F238E27FC236}">
                <a16:creationId xmlns:a16="http://schemas.microsoft.com/office/drawing/2014/main" id="{F518B4BB-0FAC-F53C-6498-1B42EDE69E4A}"/>
              </a:ext>
            </a:extLst>
          </p:cNvPr>
          <p:cNvSpPr>
            <a:spLocks noGrp="1" noChangeArrowheads="1"/>
          </p:cNvSpPr>
          <p:nvPr>
            <p:ph type="body" sz="half" idx="2"/>
          </p:nvPr>
        </p:nvSpPr>
        <p:spPr>
          <a:xfrm>
            <a:off x="4876800" y="2209800"/>
            <a:ext cx="3810000" cy="4267200"/>
          </a:xfrm>
        </p:spPr>
        <p:txBody>
          <a:bodyPr/>
          <a:lstStyle/>
          <a:p>
            <a:pPr eaLnBrk="1" hangingPunct="1"/>
            <a:endParaRPr lang="en-US" altLang="en-US" sz="2000"/>
          </a:p>
          <a:p>
            <a:pPr eaLnBrk="1" hangingPunct="1"/>
            <a:r>
              <a:rPr lang="en-US" altLang="en-US" sz="2000"/>
              <a:t>Jackie wants to be a nurse’s aide. Results from the Employability Life Skills Assessment (ELSA) show that she needs needs to stay focused on her job task, and follow her supervisor’s directions.</a:t>
            </a:r>
          </a:p>
          <a:p>
            <a:pPr eaLnBrk="1" hangingPunct="1"/>
            <a:r>
              <a:rPr lang="en-US" altLang="en-US" sz="2000"/>
              <a:t>Jackie uses word processing and auditory screen readers to complete projects successfully.</a:t>
            </a:r>
          </a:p>
        </p:txBody>
      </p:sp>
      <p:sp>
        <p:nvSpPr>
          <p:cNvPr id="36868" name="Text Box 8">
            <a:extLst>
              <a:ext uri="{FF2B5EF4-FFF2-40B4-BE49-F238E27FC236}">
                <a16:creationId xmlns:a16="http://schemas.microsoft.com/office/drawing/2014/main" id="{12086041-8FF7-65F5-03D9-EA278C941582}"/>
              </a:ext>
            </a:extLst>
          </p:cNvPr>
          <p:cNvSpPr txBox="1">
            <a:spLocks noChangeArrowheads="1"/>
          </p:cNvSpPr>
          <p:nvPr/>
        </p:nvSpPr>
        <p:spPr bwMode="auto">
          <a:xfrm>
            <a:off x="746125" y="6357938"/>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pic>
        <p:nvPicPr>
          <p:cNvPr id="36869" name="Picture 10">
            <a:extLst>
              <a:ext uri="{FF2B5EF4-FFF2-40B4-BE49-F238E27FC236}">
                <a16:creationId xmlns:a16="http://schemas.microsoft.com/office/drawing/2014/main" id="{34ABDB3B-B367-EDDF-65CD-0BC98B2CE273}"/>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770188"/>
            <a:ext cx="3810000" cy="2536825"/>
          </a:xfrm>
        </p:spPr>
      </p:pic>
      <p:sp>
        <p:nvSpPr>
          <p:cNvPr id="36870" name="Rectangle 11">
            <a:extLst>
              <a:ext uri="{FF2B5EF4-FFF2-40B4-BE49-F238E27FC236}">
                <a16:creationId xmlns:a16="http://schemas.microsoft.com/office/drawing/2014/main" id="{82FDC8DA-9E7B-203E-5412-C2C344647621}"/>
              </a:ext>
            </a:extLst>
          </p:cNvPr>
          <p:cNvSpPr>
            <a:spLocks noChangeArrowheads="1"/>
          </p:cNvSpPr>
          <p:nvPr/>
        </p:nvSpPr>
        <p:spPr bwMode="auto">
          <a:xfrm>
            <a:off x="8769350" y="6227763"/>
            <a:ext cx="354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33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BE06F43-6225-906A-93AD-63F95CBD9F73}"/>
              </a:ext>
            </a:extLst>
          </p:cNvPr>
          <p:cNvSpPr>
            <a:spLocks noGrp="1" noChangeArrowheads="1"/>
          </p:cNvSpPr>
          <p:nvPr>
            <p:ph type="title"/>
          </p:nvPr>
        </p:nvSpPr>
        <p:spPr bwMode="auto">
          <a:xfrm>
            <a:off x="0" y="15240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a:t>Functional Educational Performance Goal</a:t>
            </a:r>
          </a:p>
        </p:txBody>
      </p:sp>
      <p:sp>
        <p:nvSpPr>
          <p:cNvPr id="37891" name="Rectangle 5">
            <a:extLst>
              <a:ext uri="{FF2B5EF4-FFF2-40B4-BE49-F238E27FC236}">
                <a16:creationId xmlns:a16="http://schemas.microsoft.com/office/drawing/2014/main" id="{0A1B8F4A-B547-BCB5-E3F7-ED65CA6C31C1}"/>
              </a:ext>
            </a:extLst>
          </p:cNvPr>
          <p:cNvSpPr>
            <a:spLocks noGrp="1" noChangeArrowheads="1"/>
          </p:cNvSpPr>
          <p:nvPr>
            <p:ph type="body" idx="4294967295"/>
          </p:nvPr>
        </p:nvSpPr>
        <p:spPr>
          <a:xfrm>
            <a:off x="609600" y="2438400"/>
            <a:ext cx="7772400" cy="4114800"/>
          </a:xfrm>
          <a:noFill/>
        </p:spPr>
        <p:txBody>
          <a:bodyPr/>
          <a:lstStyle/>
          <a:p>
            <a:pPr eaLnBrk="1" hangingPunct="1">
              <a:buFontTx/>
              <a:buNone/>
            </a:pPr>
            <a:endParaRPr lang="en-US" altLang="en-US"/>
          </a:p>
          <a:p>
            <a:pPr eaLnBrk="1" hangingPunct="1">
              <a:buFontTx/>
              <a:buNone/>
            </a:pPr>
            <a:r>
              <a:rPr lang="en-US" altLang="en-US"/>
              <a:t>  Jackie will demonstrate good work habits by turning in her homework on time and by getting positive feedback from her work-study supervisor on her job evaluation. </a:t>
            </a:r>
          </a:p>
        </p:txBody>
      </p:sp>
      <p:sp>
        <p:nvSpPr>
          <p:cNvPr id="37892" name="Rectangle 6">
            <a:extLst>
              <a:ext uri="{FF2B5EF4-FFF2-40B4-BE49-F238E27FC236}">
                <a16:creationId xmlns:a16="http://schemas.microsoft.com/office/drawing/2014/main" id="{D154C142-8623-D65A-E558-A23B933C467A}"/>
              </a:ext>
            </a:extLst>
          </p:cNvPr>
          <p:cNvSpPr>
            <a:spLocks noChangeArrowheads="1"/>
          </p:cNvSpPr>
          <p:nvPr/>
        </p:nvSpPr>
        <p:spPr bwMode="auto">
          <a:xfrm>
            <a:off x="8483600" y="6218238"/>
            <a:ext cx="354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34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A0A3762-F8FF-BEBC-55B1-CCADACF2D0A4}"/>
              </a:ext>
            </a:extLst>
          </p:cNvPr>
          <p:cNvSpPr>
            <a:spLocks noChangeArrowheads="1"/>
          </p:cNvSpPr>
          <p:nvPr>
            <p:ph type="title"/>
          </p:nvPr>
        </p:nvSpPr>
        <p:spPr bwMode="auto">
          <a:xfrm>
            <a:off x="0" y="1219200"/>
            <a:ext cx="73152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a:solidFill>
                  <a:schemeClr val="tx1"/>
                </a:solidFill>
              </a:rPr>
              <a:t>Course of Study</a:t>
            </a:r>
            <a:endParaRPr lang="en-US" altLang="en-US" sz="2800">
              <a:solidFill>
                <a:schemeClr val="tx1"/>
              </a:solidFill>
            </a:endParaRPr>
          </a:p>
        </p:txBody>
      </p:sp>
      <p:sp>
        <p:nvSpPr>
          <p:cNvPr id="38915" name="Rectangle 3">
            <a:extLst>
              <a:ext uri="{FF2B5EF4-FFF2-40B4-BE49-F238E27FC236}">
                <a16:creationId xmlns:a16="http://schemas.microsoft.com/office/drawing/2014/main" id="{EC6899E5-6C37-B0F7-4E0D-21DF3F988AC4}"/>
              </a:ext>
            </a:extLst>
          </p:cNvPr>
          <p:cNvSpPr>
            <a:spLocks noGrp="1" noChangeArrowheads="1"/>
          </p:cNvSpPr>
          <p:nvPr>
            <p:ph type="body" sz="half" idx="2"/>
          </p:nvPr>
        </p:nvSpPr>
        <p:spPr>
          <a:xfrm>
            <a:off x="4648200" y="1600200"/>
            <a:ext cx="3810000" cy="2133600"/>
          </a:xfrm>
          <a:noFill/>
        </p:spPr>
        <p:txBody>
          <a:bodyPr/>
          <a:lstStyle/>
          <a:p>
            <a:pPr eaLnBrk="1" hangingPunct="1">
              <a:buFontTx/>
              <a:buNone/>
            </a:pPr>
            <a:endParaRPr lang="en-US" altLang="en-US" sz="2400"/>
          </a:p>
          <a:p>
            <a:pPr eaLnBrk="1" hangingPunct="1">
              <a:buFontTx/>
              <a:buNone/>
            </a:pPr>
            <a:r>
              <a:rPr lang="en-US" altLang="en-US" sz="2000"/>
              <a:t>A listing of classes, electives, and community experiences that students will complete while in  high school.</a:t>
            </a:r>
            <a:endParaRPr lang="en-US" altLang="en-US" sz="1200"/>
          </a:p>
        </p:txBody>
      </p:sp>
      <p:sp>
        <p:nvSpPr>
          <p:cNvPr id="38916" name="Text Box 5">
            <a:extLst>
              <a:ext uri="{FF2B5EF4-FFF2-40B4-BE49-F238E27FC236}">
                <a16:creationId xmlns:a16="http://schemas.microsoft.com/office/drawing/2014/main" id="{16374FA1-BF15-A978-344D-1E29C7CDC0B0}"/>
              </a:ext>
            </a:extLst>
          </p:cNvPr>
          <p:cNvSpPr txBox="1">
            <a:spLocks noChangeArrowheads="1"/>
          </p:cNvSpPr>
          <p:nvPr/>
        </p:nvSpPr>
        <p:spPr bwMode="auto">
          <a:xfrm>
            <a:off x="4648200" y="3429000"/>
            <a:ext cx="388620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400"/>
              <a:t>Examples:</a:t>
            </a:r>
          </a:p>
          <a:p>
            <a:endParaRPr lang="en-US" altLang="en-US" sz="2400"/>
          </a:p>
          <a:p>
            <a:pPr>
              <a:buFontTx/>
              <a:buChar char="•"/>
            </a:pPr>
            <a:r>
              <a:rPr lang="en-US" altLang="en-US" sz="2000"/>
              <a:t> Jackie will take English II, Geometry, </a:t>
            </a:r>
          </a:p>
          <a:p>
            <a:r>
              <a:rPr lang="en-US" altLang="en-US" sz="2000"/>
              <a:t>American History, Spanish I, </a:t>
            </a:r>
          </a:p>
          <a:p>
            <a:r>
              <a:rPr lang="en-US" altLang="en-US" sz="2000"/>
              <a:t>and Anatomy.</a:t>
            </a:r>
          </a:p>
          <a:p>
            <a:endParaRPr lang="en-US" altLang="en-US" sz="2000"/>
          </a:p>
          <a:p>
            <a:pPr>
              <a:buFontTx/>
              <a:buChar char="•"/>
            </a:pPr>
            <a:r>
              <a:rPr lang="en-US" altLang="en-US" sz="2000"/>
              <a:t> Jackie will attend Health Services</a:t>
            </a:r>
          </a:p>
          <a:p>
            <a:r>
              <a:rPr lang="en-US" altLang="en-US" sz="2000"/>
              <a:t>classes at Career Tech.</a:t>
            </a:r>
          </a:p>
          <a:p>
            <a:endParaRPr lang="en-US" altLang="en-US" sz="2000"/>
          </a:p>
          <a:p>
            <a:endParaRPr lang="en-US" altLang="en-US" sz="2400"/>
          </a:p>
        </p:txBody>
      </p:sp>
      <p:sp>
        <p:nvSpPr>
          <p:cNvPr id="38917" name="Text Box 6">
            <a:extLst>
              <a:ext uri="{FF2B5EF4-FFF2-40B4-BE49-F238E27FC236}">
                <a16:creationId xmlns:a16="http://schemas.microsoft.com/office/drawing/2014/main" id="{A4529346-F7F1-13B8-EE4A-993E080000A1}"/>
              </a:ext>
            </a:extLst>
          </p:cNvPr>
          <p:cNvSpPr txBox="1">
            <a:spLocks noChangeArrowheads="1"/>
          </p:cNvSpPr>
          <p:nvPr/>
        </p:nvSpPr>
        <p:spPr bwMode="auto">
          <a:xfrm>
            <a:off x="381000" y="6477000"/>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pic>
        <p:nvPicPr>
          <p:cNvPr id="38918" name="Picture 9" descr="23866322">
            <a:extLst>
              <a:ext uri="{FF2B5EF4-FFF2-40B4-BE49-F238E27FC236}">
                <a16:creationId xmlns:a16="http://schemas.microsoft.com/office/drawing/2014/main" id="{C39BBBDA-214C-72C5-7BE3-D407FF8A54F2}"/>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876300" y="1981200"/>
            <a:ext cx="3429000" cy="4114800"/>
          </a:xfrm>
        </p:spPr>
      </p:pic>
      <p:sp>
        <p:nvSpPr>
          <p:cNvPr id="38919" name="Rectangle 10">
            <a:extLst>
              <a:ext uri="{FF2B5EF4-FFF2-40B4-BE49-F238E27FC236}">
                <a16:creationId xmlns:a16="http://schemas.microsoft.com/office/drawing/2014/main" id="{C0AA5990-19A2-36FB-AB21-E737DF4AD646}"/>
              </a:ext>
            </a:extLst>
          </p:cNvPr>
          <p:cNvSpPr>
            <a:spLocks noChangeArrowheads="1"/>
          </p:cNvSpPr>
          <p:nvPr/>
        </p:nvSpPr>
        <p:spPr bwMode="auto">
          <a:xfrm>
            <a:off x="8489950" y="6146800"/>
            <a:ext cx="35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35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E17D18D-C663-F623-E0F1-1489A1BA467C}"/>
              </a:ext>
            </a:extLst>
          </p:cNvPr>
          <p:cNvSpPr>
            <a:spLocks noChangeArrowheads="1"/>
          </p:cNvSpPr>
          <p:nvPr/>
        </p:nvSpPr>
        <p:spPr bwMode="auto">
          <a:xfrm>
            <a:off x="1447800" y="1349375"/>
            <a:ext cx="55768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4000"/>
              <a:t>Transition Assessments</a:t>
            </a:r>
            <a:endParaRPr lang="en-US" altLang="en-US" sz="3200"/>
          </a:p>
        </p:txBody>
      </p:sp>
      <p:pic>
        <p:nvPicPr>
          <p:cNvPr id="39939" name="Picture 4" descr="22167134">
            <a:extLst>
              <a:ext uri="{FF2B5EF4-FFF2-40B4-BE49-F238E27FC236}">
                <a16:creationId xmlns:a16="http://schemas.microsoft.com/office/drawing/2014/main" id="{F1956284-F6FD-16E5-F01D-197A3C380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09800"/>
            <a:ext cx="27432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5">
            <a:extLst>
              <a:ext uri="{FF2B5EF4-FFF2-40B4-BE49-F238E27FC236}">
                <a16:creationId xmlns:a16="http://schemas.microsoft.com/office/drawing/2014/main" id="{D57FA9B2-FD3D-D8FB-BA2C-C60B398FE5C4}"/>
              </a:ext>
            </a:extLst>
          </p:cNvPr>
          <p:cNvSpPr>
            <a:spLocks noChangeArrowheads="1"/>
          </p:cNvSpPr>
          <p:nvPr/>
        </p:nvSpPr>
        <p:spPr bwMode="auto">
          <a:xfrm>
            <a:off x="4800600" y="6477000"/>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sp>
        <p:nvSpPr>
          <p:cNvPr id="339974" name="Text Box 6">
            <a:extLst>
              <a:ext uri="{FF2B5EF4-FFF2-40B4-BE49-F238E27FC236}">
                <a16:creationId xmlns:a16="http://schemas.microsoft.com/office/drawing/2014/main" id="{622D041C-17E1-A0A4-28F9-40D555FF6F5D}"/>
              </a:ext>
            </a:extLst>
          </p:cNvPr>
          <p:cNvSpPr txBox="1">
            <a:spLocks noChangeArrowheads="1"/>
          </p:cNvSpPr>
          <p:nvPr/>
        </p:nvSpPr>
        <p:spPr bwMode="auto">
          <a:xfrm>
            <a:off x="152400" y="2057400"/>
            <a:ext cx="5181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400"/>
              <a:t>Information collected over time about</a:t>
            </a:r>
          </a:p>
          <a:p>
            <a:r>
              <a:rPr lang="en-US" altLang="en-US" sz="2400"/>
              <a:t>your strengths, skills, interests,</a:t>
            </a:r>
          </a:p>
          <a:p>
            <a:r>
              <a:rPr lang="en-US" altLang="en-US" sz="2400"/>
              <a:t>and needs about your future. </a:t>
            </a:r>
          </a:p>
          <a:p>
            <a:endParaRPr lang="en-US" altLang="en-US" sz="2400"/>
          </a:p>
          <a:p>
            <a:r>
              <a:rPr lang="en-US" altLang="en-US" sz="2400"/>
              <a:t>Assessments may include:</a:t>
            </a:r>
          </a:p>
        </p:txBody>
      </p:sp>
      <p:sp>
        <p:nvSpPr>
          <p:cNvPr id="339976" name="Text Box 8">
            <a:extLst>
              <a:ext uri="{FF2B5EF4-FFF2-40B4-BE49-F238E27FC236}">
                <a16:creationId xmlns:a16="http://schemas.microsoft.com/office/drawing/2014/main" id="{A680D9A8-7954-E987-CBE3-409FEF9B3834}"/>
              </a:ext>
            </a:extLst>
          </p:cNvPr>
          <p:cNvSpPr txBox="1">
            <a:spLocks noChangeArrowheads="1"/>
          </p:cNvSpPr>
          <p:nvPr/>
        </p:nvSpPr>
        <p:spPr bwMode="auto">
          <a:xfrm>
            <a:off x="457200" y="4114800"/>
            <a:ext cx="5348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800"/>
              <a:t>Employment interests and skills.</a:t>
            </a:r>
            <a:r>
              <a:rPr lang="en-US" altLang="en-US" sz="2400"/>
              <a:t> </a:t>
            </a:r>
          </a:p>
        </p:txBody>
      </p:sp>
      <p:sp>
        <p:nvSpPr>
          <p:cNvPr id="339977" name="Text Box 9">
            <a:extLst>
              <a:ext uri="{FF2B5EF4-FFF2-40B4-BE49-F238E27FC236}">
                <a16:creationId xmlns:a16="http://schemas.microsoft.com/office/drawing/2014/main" id="{19DCD9A2-FB3A-86DF-ADB4-B431D9394A5C}"/>
              </a:ext>
            </a:extLst>
          </p:cNvPr>
          <p:cNvSpPr txBox="1">
            <a:spLocks noChangeArrowheads="1"/>
          </p:cNvSpPr>
          <p:nvPr/>
        </p:nvSpPr>
        <p:spPr bwMode="auto">
          <a:xfrm>
            <a:off x="457200" y="4800600"/>
            <a:ext cx="40973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800"/>
              <a:t>Self-Determination skills.</a:t>
            </a:r>
            <a:endParaRPr lang="en-US" altLang="en-US" sz="2400"/>
          </a:p>
        </p:txBody>
      </p:sp>
      <p:sp>
        <p:nvSpPr>
          <p:cNvPr id="339978" name="Text Box 10">
            <a:extLst>
              <a:ext uri="{FF2B5EF4-FFF2-40B4-BE49-F238E27FC236}">
                <a16:creationId xmlns:a16="http://schemas.microsoft.com/office/drawing/2014/main" id="{EDAB4C24-C14B-5C1F-E0C3-F2CAE02D7F68}"/>
              </a:ext>
            </a:extLst>
          </p:cNvPr>
          <p:cNvSpPr txBox="1">
            <a:spLocks noChangeArrowheads="1"/>
          </p:cNvSpPr>
          <p:nvPr/>
        </p:nvSpPr>
        <p:spPr bwMode="auto">
          <a:xfrm>
            <a:off x="457200" y="5410200"/>
            <a:ext cx="571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800"/>
              <a:t>Community living skills.</a:t>
            </a:r>
            <a:endParaRPr lang="en-US" altLang="en-US" sz="2400"/>
          </a:p>
        </p:txBody>
      </p:sp>
      <p:sp>
        <p:nvSpPr>
          <p:cNvPr id="39945" name="Text Box 11">
            <a:extLst>
              <a:ext uri="{FF2B5EF4-FFF2-40B4-BE49-F238E27FC236}">
                <a16:creationId xmlns:a16="http://schemas.microsoft.com/office/drawing/2014/main" id="{45F516FC-8F73-AF01-00AC-7DF5BF75F39F}"/>
              </a:ext>
            </a:extLst>
          </p:cNvPr>
          <p:cNvSpPr txBox="1">
            <a:spLocks noChangeArrowheads="1"/>
          </p:cNvSpPr>
          <p:nvPr/>
        </p:nvSpPr>
        <p:spPr bwMode="auto">
          <a:xfrm>
            <a:off x="8594725" y="6362700"/>
            <a:ext cx="35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36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99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99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99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9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4" grpId="0"/>
      <p:bldP spid="339976" grpId="0"/>
      <p:bldP spid="339977" grpId="0"/>
      <p:bldP spid="33997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8D2C247-18F8-F07B-44EA-9025BF46B899}"/>
              </a:ext>
            </a:extLst>
          </p:cNvPr>
          <p:cNvSpPr>
            <a:spLocks noGrp="1" noChangeArrowheads="1"/>
          </p:cNvSpPr>
          <p:nvPr>
            <p:ph type="title"/>
          </p:nvPr>
        </p:nvSpPr>
        <p:spPr bwMode="auto">
          <a:xfrm>
            <a:off x="0" y="12954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t>Transition Assessment Identifies</a:t>
            </a:r>
            <a:endParaRPr lang="en-US" altLang="en-US"/>
          </a:p>
        </p:txBody>
      </p:sp>
      <p:sp>
        <p:nvSpPr>
          <p:cNvPr id="40963" name="Rectangle 3">
            <a:extLst>
              <a:ext uri="{FF2B5EF4-FFF2-40B4-BE49-F238E27FC236}">
                <a16:creationId xmlns:a16="http://schemas.microsoft.com/office/drawing/2014/main" id="{F72E2F61-1762-5A8E-7037-921F506D84FA}"/>
              </a:ext>
            </a:extLst>
          </p:cNvPr>
          <p:cNvSpPr>
            <a:spLocks noGrp="1" noChangeArrowheads="1"/>
          </p:cNvSpPr>
          <p:nvPr>
            <p:ph type="body" sz="half" idx="1"/>
          </p:nvPr>
        </p:nvSpPr>
        <p:spPr>
          <a:xfrm>
            <a:off x="685800" y="2133600"/>
            <a:ext cx="3810000" cy="4114800"/>
          </a:xfrm>
        </p:spPr>
        <p:txBody>
          <a:bodyPr/>
          <a:lstStyle/>
          <a:p>
            <a:pPr marL="533400" indent="-533400" eaLnBrk="1" hangingPunct="1">
              <a:lnSpc>
                <a:spcPct val="90000"/>
              </a:lnSpc>
              <a:buFontTx/>
              <a:buAutoNum type="arabicParenR"/>
            </a:pPr>
            <a:r>
              <a:rPr lang="en-US" altLang="en-US" sz="2800"/>
              <a:t>Your future goals</a:t>
            </a:r>
          </a:p>
          <a:p>
            <a:pPr marL="533400" indent="-533400" eaLnBrk="1" hangingPunct="1">
              <a:lnSpc>
                <a:spcPct val="90000"/>
              </a:lnSpc>
              <a:buFontTx/>
              <a:buAutoNum type="arabicParenR"/>
            </a:pPr>
            <a:r>
              <a:rPr lang="en-US" altLang="en-US" sz="2800"/>
              <a:t>Your interests</a:t>
            </a:r>
          </a:p>
          <a:p>
            <a:pPr marL="533400" indent="-533400" eaLnBrk="1" hangingPunct="1">
              <a:lnSpc>
                <a:spcPct val="90000"/>
              </a:lnSpc>
              <a:buFontTx/>
              <a:buAutoNum type="arabicParenR"/>
            </a:pPr>
            <a:r>
              <a:rPr lang="en-US" altLang="en-US" sz="2800"/>
              <a:t>The adult life skills you have</a:t>
            </a:r>
          </a:p>
          <a:p>
            <a:pPr marL="533400" indent="-533400" eaLnBrk="1" hangingPunct="1">
              <a:lnSpc>
                <a:spcPct val="90000"/>
              </a:lnSpc>
              <a:buFontTx/>
              <a:buAutoNum type="arabicParenR"/>
            </a:pPr>
            <a:r>
              <a:rPr lang="en-US" altLang="en-US" sz="2800"/>
              <a:t>The adult life skills you need to learn</a:t>
            </a:r>
          </a:p>
          <a:p>
            <a:pPr marL="533400" indent="-533400" eaLnBrk="1" hangingPunct="1">
              <a:lnSpc>
                <a:spcPct val="90000"/>
              </a:lnSpc>
              <a:buFontTx/>
              <a:buAutoNum type="arabicParenR"/>
            </a:pPr>
            <a:r>
              <a:rPr lang="en-US" altLang="en-US" sz="2800"/>
              <a:t>What your parents think about your adult life skills</a:t>
            </a:r>
          </a:p>
        </p:txBody>
      </p:sp>
      <p:pic>
        <p:nvPicPr>
          <p:cNvPr id="40964" name="Picture 8" descr="3241006">
            <a:extLst>
              <a:ext uri="{FF2B5EF4-FFF2-40B4-BE49-F238E27FC236}">
                <a16:creationId xmlns:a16="http://schemas.microsoft.com/office/drawing/2014/main" id="{E276B6A3-0956-CDBB-1A87-EAE7BD1B4174}"/>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419600" y="2057400"/>
            <a:ext cx="3810000" cy="3810000"/>
          </a:xfrm>
        </p:spPr>
      </p:pic>
      <p:sp>
        <p:nvSpPr>
          <p:cNvPr id="40965" name="Rectangle 9">
            <a:extLst>
              <a:ext uri="{FF2B5EF4-FFF2-40B4-BE49-F238E27FC236}">
                <a16:creationId xmlns:a16="http://schemas.microsoft.com/office/drawing/2014/main" id="{BDCE3A30-7306-F73E-915E-D4FC02CC2DC4}"/>
              </a:ext>
            </a:extLst>
          </p:cNvPr>
          <p:cNvSpPr>
            <a:spLocks noChangeArrowheads="1"/>
          </p:cNvSpPr>
          <p:nvPr/>
        </p:nvSpPr>
        <p:spPr bwMode="auto">
          <a:xfrm>
            <a:off x="8413750" y="6188075"/>
            <a:ext cx="35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37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4C4A0C45-9C9A-812C-14F6-C225B3697DCA}"/>
              </a:ext>
            </a:extLst>
          </p:cNvPr>
          <p:cNvSpPr txBox="1">
            <a:spLocks noChangeArrowheads="1"/>
          </p:cNvSpPr>
          <p:nvPr>
            <p:ph type="title"/>
          </p:nvPr>
        </p:nvSpPr>
        <p:spPr bwMode="auto">
          <a:xfrm>
            <a:off x="609600" y="1066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spcBef>
                <a:spcPct val="50000"/>
              </a:spcBef>
            </a:pPr>
            <a:r>
              <a:rPr lang="en-US" altLang="en-US" sz="3200" b="1">
                <a:solidFill>
                  <a:schemeClr val="tx1"/>
                </a:solidFill>
              </a:rPr>
              <a:t>Think About This…</a:t>
            </a:r>
            <a:endParaRPr lang="en-US" altLang="en-US" sz="3200">
              <a:solidFill>
                <a:schemeClr val="bg1"/>
              </a:solidFill>
            </a:endParaRPr>
          </a:p>
        </p:txBody>
      </p:sp>
      <p:sp>
        <p:nvSpPr>
          <p:cNvPr id="5123" name="Rectangle 3">
            <a:extLst>
              <a:ext uri="{FF2B5EF4-FFF2-40B4-BE49-F238E27FC236}">
                <a16:creationId xmlns:a16="http://schemas.microsoft.com/office/drawing/2014/main" id="{ED2A74AD-8C27-61B3-2600-C8ED2215217B}"/>
              </a:ext>
            </a:extLst>
          </p:cNvPr>
          <p:cNvSpPr>
            <a:spLocks noGrp="1" noChangeArrowheads="1"/>
          </p:cNvSpPr>
          <p:nvPr>
            <p:ph type="body" sz="half" idx="1"/>
          </p:nvPr>
        </p:nvSpPr>
        <p:spPr>
          <a:xfrm>
            <a:off x="533400" y="1600200"/>
            <a:ext cx="3962400" cy="4572000"/>
          </a:xfrm>
          <a:noFill/>
        </p:spPr>
        <p:txBody>
          <a:bodyPr/>
          <a:lstStyle/>
          <a:p>
            <a:pPr eaLnBrk="1" hangingPunct="1"/>
            <a:endParaRPr lang="en-US" altLang="en-US" sz="2800"/>
          </a:p>
          <a:p>
            <a:pPr eaLnBrk="1" hangingPunct="1"/>
            <a:r>
              <a:rPr lang="en-US" altLang="en-US" i="1">
                <a:solidFill>
                  <a:schemeClr val="tx2"/>
                </a:solidFill>
              </a:rPr>
              <a:t>Remember your first day of school here…</a:t>
            </a:r>
          </a:p>
          <a:p>
            <a:pPr eaLnBrk="1" hangingPunct="1"/>
            <a:r>
              <a:rPr lang="en-US" altLang="en-US">
                <a:solidFill>
                  <a:schemeClr val="tx2"/>
                </a:solidFill>
              </a:rPr>
              <a:t>What was your first day like?</a:t>
            </a:r>
          </a:p>
          <a:p>
            <a:pPr eaLnBrk="1" hangingPunct="1"/>
            <a:r>
              <a:rPr lang="en-US" altLang="en-US" i="1">
                <a:solidFill>
                  <a:schemeClr val="tx2"/>
                </a:solidFill>
              </a:rPr>
              <a:t>How did you feel?</a:t>
            </a:r>
            <a:r>
              <a:rPr lang="en-US" altLang="en-US" sz="2800"/>
              <a:t> </a:t>
            </a:r>
            <a:br>
              <a:rPr lang="en-US" altLang="en-US" sz="2800"/>
            </a:br>
            <a:endParaRPr lang="en-US" altLang="en-US" sz="1800"/>
          </a:p>
        </p:txBody>
      </p:sp>
      <p:sp>
        <p:nvSpPr>
          <p:cNvPr id="5124" name="Rectangle 4">
            <a:extLst>
              <a:ext uri="{FF2B5EF4-FFF2-40B4-BE49-F238E27FC236}">
                <a16:creationId xmlns:a16="http://schemas.microsoft.com/office/drawing/2014/main" id="{2C33BBD3-D58D-3DB1-0CF3-F65E667729D7}"/>
              </a:ext>
            </a:extLst>
          </p:cNvPr>
          <p:cNvSpPr>
            <a:spLocks noChangeArrowheads="1"/>
          </p:cNvSpPr>
          <p:nvPr/>
        </p:nvSpPr>
        <p:spPr bwMode="auto">
          <a:xfrm>
            <a:off x="460375" y="55848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5125" name="Rectangle 5">
            <a:extLst>
              <a:ext uri="{FF2B5EF4-FFF2-40B4-BE49-F238E27FC236}">
                <a16:creationId xmlns:a16="http://schemas.microsoft.com/office/drawing/2014/main" id="{5CDC63D5-D542-B6FC-CD97-C87979F51AE3}"/>
              </a:ext>
            </a:extLst>
          </p:cNvPr>
          <p:cNvSpPr>
            <a:spLocks noChangeArrowheads="1"/>
          </p:cNvSpPr>
          <p:nvPr/>
        </p:nvSpPr>
        <p:spPr bwMode="auto">
          <a:xfrm>
            <a:off x="457200" y="6673850"/>
            <a:ext cx="3314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 </a:t>
            </a:r>
          </a:p>
        </p:txBody>
      </p:sp>
      <p:pic>
        <p:nvPicPr>
          <p:cNvPr id="5126" name="Picture 6" descr="23982019">
            <a:extLst>
              <a:ext uri="{FF2B5EF4-FFF2-40B4-BE49-F238E27FC236}">
                <a16:creationId xmlns:a16="http://schemas.microsoft.com/office/drawing/2014/main" id="{16690DDC-953E-E8E7-2090-BAA0AC854C05}"/>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951413" y="1981200"/>
            <a:ext cx="3201987" cy="4114800"/>
          </a:xfrm>
        </p:spPr>
      </p:pic>
      <p:sp>
        <p:nvSpPr>
          <p:cNvPr id="5127" name="Rectangle 7">
            <a:extLst>
              <a:ext uri="{FF2B5EF4-FFF2-40B4-BE49-F238E27FC236}">
                <a16:creationId xmlns:a16="http://schemas.microsoft.com/office/drawing/2014/main" id="{9C34B0CA-9580-0000-B0DB-788889AC351B}"/>
              </a:ext>
            </a:extLst>
          </p:cNvPr>
          <p:cNvSpPr>
            <a:spLocks noChangeArrowheads="1"/>
          </p:cNvSpPr>
          <p:nvPr/>
        </p:nvSpPr>
        <p:spPr bwMode="auto">
          <a:xfrm>
            <a:off x="8443913" y="613568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400"/>
              <a:t>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Text Box 3">
            <a:extLst>
              <a:ext uri="{FF2B5EF4-FFF2-40B4-BE49-F238E27FC236}">
                <a16:creationId xmlns:a16="http://schemas.microsoft.com/office/drawing/2014/main" id="{BD110088-859E-6F33-9513-4DCBE56D2721}"/>
              </a:ext>
            </a:extLst>
          </p:cNvPr>
          <p:cNvSpPr txBox="1">
            <a:spLocks noChangeArrowheads="1"/>
          </p:cNvSpPr>
          <p:nvPr/>
        </p:nvSpPr>
        <p:spPr bwMode="auto">
          <a:xfrm>
            <a:off x="2057400" y="17526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000"/>
              <a:t>Strengths</a:t>
            </a:r>
            <a:endParaRPr lang="en-US" altLang="en-US" sz="1400"/>
          </a:p>
        </p:txBody>
      </p:sp>
      <p:sp>
        <p:nvSpPr>
          <p:cNvPr id="288772" name="Text Box 4">
            <a:extLst>
              <a:ext uri="{FF2B5EF4-FFF2-40B4-BE49-F238E27FC236}">
                <a16:creationId xmlns:a16="http://schemas.microsoft.com/office/drawing/2014/main" id="{66C6783C-AF6B-3102-81CA-1D69D97A117D}"/>
              </a:ext>
            </a:extLst>
          </p:cNvPr>
          <p:cNvSpPr txBox="1">
            <a:spLocks noChangeArrowheads="1"/>
          </p:cNvSpPr>
          <p:nvPr/>
        </p:nvSpPr>
        <p:spPr bwMode="auto">
          <a:xfrm>
            <a:off x="3505200" y="20574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000"/>
              <a:t>Skills</a:t>
            </a:r>
            <a:endParaRPr lang="en-US" altLang="en-US" sz="1400"/>
          </a:p>
        </p:txBody>
      </p:sp>
      <p:sp>
        <p:nvSpPr>
          <p:cNvPr id="288774" name="Text Box 6">
            <a:extLst>
              <a:ext uri="{FF2B5EF4-FFF2-40B4-BE49-F238E27FC236}">
                <a16:creationId xmlns:a16="http://schemas.microsoft.com/office/drawing/2014/main" id="{D97A2DEB-8317-C98E-6A7F-305E967A47FB}"/>
              </a:ext>
            </a:extLst>
          </p:cNvPr>
          <p:cNvSpPr txBox="1">
            <a:spLocks noChangeArrowheads="1"/>
          </p:cNvSpPr>
          <p:nvPr/>
        </p:nvSpPr>
        <p:spPr bwMode="auto">
          <a:xfrm>
            <a:off x="304800" y="2438400"/>
            <a:ext cx="137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000"/>
              <a:t>Family Concerns</a:t>
            </a:r>
          </a:p>
        </p:txBody>
      </p:sp>
      <p:sp>
        <p:nvSpPr>
          <p:cNvPr id="288775" name="Text Box 7">
            <a:extLst>
              <a:ext uri="{FF2B5EF4-FFF2-40B4-BE49-F238E27FC236}">
                <a16:creationId xmlns:a16="http://schemas.microsoft.com/office/drawing/2014/main" id="{5E74E1C7-F0DE-B57F-CC0D-C562B5354E9C}"/>
              </a:ext>
            </a:extLst>
          </p:cNvPr>
          <p:cNvSpPr txBox="1">
            <a:spLocks noChangeArrowheads="1"/>
          </p:cNvSpPr>
          <p:nvPr/>
        </p:nvSpPr>
        <p:spPr bwMode="auto">
          <a:xfrm>
            <a:off x="4343400" y="4495800"/>
            <a:ext cx="3810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000"/>
              <a:t>Disability impact which would include needed supplemental aids or services.</a:t>
            </a:r>
          </a:p>
        </p:txBody>
      </p:sp>
      <p:sp>
        <p:nvSpPr>
          <p:cNvPr id="288776" name="Text Box 8">
            <a:extLst>
              <a:ext uri="{FF2B5EF4-FFF2-40B4-BE49-F238E27FC236}">
                <a16:creationId xmlns:a16="http://schemas.microsoft.com/office/drawing/2014/main" id="{F3E4A87D-5C81-1037-130F-DA8570D93D2A}"/>
              </a:ext>
            </a:extLst>
          </p:cNvPr>
          <p:cNvSpPr txBox="1">
            <a:spLocks noChangeArrowheads="1"/>
          </p:cNvSpPr>
          <p:nvPr/>
        </p:nvSpPr>
        <p:spPr bwMode="auto">
          <a:xfrm>
            <a:off x="1752600" y="25908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000"/>
              <a:t>Needs</a:t>
            </a:r>
            <a:endParaRPr lang="en-US" altLang="en-US" sz="1400"/>
          </a:p>
        </p:txBody>
      </p:sp>
      <p:sp>
        <p:nvSpPr>
          <p:cNvPr id="288778" name="Text Box 10">
            <a:extLst>
              <a:ext uri="{FF2B5EF4-FFF2-40B4-BE49-F238E27FC236}">
                <a16:creationId xmlns:a16="http://schemas.microsoft.com/office/drawing/2014/main" id="{09149698-3017-88D8-6B7D-88EBA2979545}"/>
              </a:ext>
            </a:extLst>
          </p:cNvPr>
          <p:cNvSpPr txBox="1">
            <a:spLocks noChangeArrowheads="1"/>
          </p:cNvSpPr>
          <p:nvPr/>
        </p:nvSpPr>
        <p:spPr bwMode="auto">
          <a:xfrm>
            <a:off x="4800600" y="3048000"/>
            <a:ext cx="358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000"/>
              <a:t>Present levels of academic and functional performance</a:t>
            </a:r>
          </a:p>
        </p:txBody>
      </p:sp>
      <p:sp>
        <p:nvSpPr>
          <p:cNvPr id="41992" name="Text Box 11">
            <a:extLst>
              <a:ext uri="{FF2B5EF4-FFF2-40B4-BE49-F238E27FC236}">
                <a16:creationId xmlns:a16="http://schemas.microsoft.com/office/drawing/2014/main" id="{DE597C59-ED2D-9B63-FDEB-7116C0955FBE}"/>
              </a:ext>
            </a:extLst>
          </p:cNvPr>
          <p:cNvSpPr txBox="1">
            <a:spLocks noChangeArrowheads="1"/>
          </p:cNvSpPr>
          <p:nvPr/>
        </p:nvSpPr>
        <p:spPr bwMode="auto">
          <a:xfrm>
            <a:off x="304800" y="5867400"/>
            <a:ext cx="6783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800" b="1"/>
              <a:t>Find and Discuss Transition IEP Terms</a:t>
            </a:r>
            <a:endParaRPr lang="en-US" altLang="en-US" sz="2400"/>
          </a:p>
        </p:txBody>
      </p:sp>
      <p:sp>
        <p:nvSpPr>
          <p:cNvPr id="41993" name="Text Box 12">
            <a:extLst>
              <a:ext uri="{FF2B5EF4-FFF2-40B4-BE49-F238E27FC236}">
                <a16:creationId xmlns:a16="http://schemas.microsoft.com/office/drawing/2014/main" id="{7A26A5AE-8ADE-F7CF-3CDF-FB3EFC6D2D4E}"/>
              </a:ext>
            </a:extLst>
          </p:cNvPr>
          <p:cNvSpPr txBox="1">
            <a:spLocks noChangeArrowheads="1"/>
          </p:cNvSpPr>
          <p:nvPr/>
        </p:nvSpPr>
        <p:spPr bwMode="auto">
          <a:xfrm>
            <a:off x="898525" y="6516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41994" name="Text Box 13">
            <a:extLst>
              <a:ext uri="{FF2B5EF4-FFF2-40B4-BE49-F238E27FC236}">
                <a16:creationId xmlns:a16="http://schemas.microsoft.com/office/drawing/2014/main" id="{5D353F63-5A7F-FB86-D3C2-7E977F74C9C2}"/>
              </a:ext>
            </a:extLst>
          </p:cNvPr>
          <p:cNvSpPr txBox="1">
            <a:spLocks noChangeArrowheads="1"/>
          </p:cNvSpPr>
          <p:nvPr/>
        </p:nvSpPr>
        <p:spPr bwMode="auto">
          <a:xfrm>
            <a:off x="4419600" y="6673850"/>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sp>
        <p:nvSpPr>
          <p:cNvPr id="288782" name="Text Box 14">
            <a:extLst>
              <a:ext uri="{FF2B5EF4-FFF2-40B4-BE49-F238E27FC236}">
                <a16:creationId xmlns:a16="http://schemas.microsoft.com/office/drawing/2014/main" id="{7FC24BDF-D998-FE63-972A-FDE9EF13B54D}"/>
              </a:ext>
            </a:extLst>
          </p:cNvPr>
          <p:cNvSpPr txBox="1">
            <a:spLocks noChangeArrowheads="1"/>
          </p:cNvSpPr>
          <p:nvPr/>
        </p:nvSpPr>
        <p:spPr bwMode="auto">
          <a:xfrm>
            <a:off x="609600" y="1524000"/>
            <a:ext cx="11128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800"/>
              <a:t>Goals</a:t>
            </a:r>
            <a:endParaRPr lang="en-US" altLang="en-US" sz="1400"/>
          </a:p>
        </p:txBody>
      </p:sp>
      <p:sp>
        <p:nvSpPr>
          <p:cNvPr id="288783" name="Text Box 15">
            <a:extLst>
              <a:ext uri="{FF2B5EF4-FFF2-40B4-BE49-F238E27FC236}">
                <a16:creationId xmlns:a16="http://schemas.microsoft.com/office/drawing/2014/main" id="{E6EE98E2-93F4-D917-1824-B7FF6B67D198}"/>
              </a:ext>
            </a:extLst>
          </p:cNvPr>
          <p:cNvSpPr txBox="1">
            <a:spLocks noChangeArrowheads="1"/>
          </p:cNvSpPr>
          <p:nvPr/>
        </p:nvSpPr>
        <p:spPr bwMode="auto">
          <a:xfrm>
            <a:off x="4648200" y="2057400"/>
            <a:ext cx="1693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000"/>
              <a:t>Assessments</a:t>
            </a:r>
            <a:endParaRPr lang="en-US" altLang="en-US" sz="1400"/>
          </a:p>
        </p:txBody>
      </p:sp>
      <p:sp>
        <p:nvSpPr>
          <p:cNvPr id="41997" name="AutoShape 18">
            <a:extLst>
              <a:ext uri="{FF2B5EF4-FFF2-40B4-BE49-F238E27FC236}">
                <a16:creationId xmlns:a16="http://schemas.microsoft.com/office/drawing/2014/main" id="{387220EB-D37D-5BF3-9706-70B7CF3A0610}"/>
              </a:ext>
            </a:extLst>
          </p:cNvPr>
          <p:cNvSpPr>
            <a:spLocks noChangeArrowheads="1"/>
          </p:cNvSpPr>
          <p:nvPr/>
        </p:nvSpPr>
        <p:spPr bwMode="auto">
          <a:xfrm>
            <a:off x="152400" y="2362200"/>
            <a:ext cx="1524000" cy="914400"/>
          </a:xfrm>
          <a:prstGeom prst="cloudCallout">
            <a:avLst>
              <a:gd name="adj1" fmla="val 30208"/>
              <a:gd name="adj2" fmla="val 1041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sp>
        <p:nvSpPr>
          <p:cNvPr id="41998" name="AutoShape 19">
            <a:extLst>
              <a:ext uri="{FF2B5EF4-FFF2-40B4-BE49-F238E27FC236}">
                <a16:creationId xmlns:a16="http://schemas.microsoft.com/office/drawing/2014/main" id="{8E906BFB-2EE7-3372-B832-59A119A6A503}"/>
              </a:ext>
            </a:extLst>
          </p:cNvPr>
          <p:cNvSpPr>
            <a:spLocks noChangeArrowheads="1"/>
          </p:cNvSpPr>
          <p:nvPr/>
        </p:nvSpPr>
        <p:spPr bwMode="auto">
          <a:xfrm>
            <a:off x="381000" y="1219200"/>
            <a:ext cx="1600200" cy="1143000"/>
          </a:xfrm>
          <a:prstGeom prst="cloudCallout">
            <a:avLst>
              <a:gd name="adj1" fmla="val 31944"/>
              <a:gd name="adj2" fmla="val 15680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sp>
        <p:nvSpPr>
          <p:cNvPr id="41999" name="AutoShape 20">
            <a:extLst>
              <a:ext uri="{FF2B5EF4-FFF2-40B4-BE49-F238E27FC236}">
                <a16:creationId xmlns:a16="http://schemas.microsoft.com/office/drawing/2014/main" id="{FB8A1C37-F7F9-C690-D92A-6DD97538C39F}"/>
              </a:ext>
            </a:extLst>
          </p:cNvPr>
          <p:cNvSpPr>
            <a:spLocks noChangeArrowheads="1"/>
          </p:cNvSpPr>
          <p:nvPr/>
        </p:nvSpPr>
        <p:spPr bwMode="auto">
          <a:xfrm>
            <a:off x="1981200" y="1524000"/>
            <a:ext cx="1524000" cy="914400"/>
          </a:xfrm>
          <a:prstGeom prst="cloudCallout">
            <a:avLst>
              <a:gd name="adj1" fmla="val 12500"/>
              <a:gd name="adj2" fmla="val 16996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sp>
        <p:nvSpPr>
          <p:cNvPr id="42000" name="AutoShape 21">
            <a:extLst>
              <a:ext uri="{FF2B5EF4-FFF2-40B4-BE49-F238E27FC236}">
                <a16:creationId xmlns:a16="http://schemas.microsoft.com/office/drawing/2014/main" id="{FE7F6D78-9D9E-972E-5F49-E2CEAF61AE78}"/>
              </a:ext>
            </a:extLst>
          </p:cNvPr>
          <p:cNvSpPr>
            <a:spLocks noChangeArrowheads="1"/>
          </p:cNvSpPr>
          <p:nvPr/>
        </p:nvSpPr>
        <p:spPr bwMode="auto">
          <a:xfrm>
            <a:off x="1600200" y="2438400"/>
            <a:ext cx="1219200" cy="685800"/>
          </a:xfrm>
          <a:prstGeom prst="cloudCallout">
            <a:avLst>
              <a:gd name="adj1" fmla="val -6509"/>
              <a:gd name="adj2" fmla="val 15787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sp>
        <p:nvSpPr>
          <p:cNvPr id="42001" name="AutoShape 22">
            <a:extLst>
              <a:ext uri="{FF2B5EF4-FFF2-40B4-BE49-F238E27FC236}">
                <a16:creationId xmlns:a16="http://schemas.microsoft.com/office/drawing/2014/main" id="{08A0508D-A5F2-EFB8-B084-C41CAC632B4F}"/>
              </a:ext>
            </a:extLst>
          </p:cNvPr>
          <p:cNvSpPr>
            <a:spLocks noChangeArrowheads="1"/>
          </p:cNvSpPr>
          <p:nvPr/>
        </p:nvSpPr>
        <p:spPr bwMode="auto">
          <a:xfrm>
            <a:off x="3276600" y="1828800"/>
            <a:ext cx="1371600" cy="914400"/>
          </a:xfrm>
          <a:prstGeom prst="cloudCallout">
            <a:avLst>
              <a:gd name="adj1" fmla="val -48495"/>
              <a:gd name="adj2" fmla="val 13038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sp>
        <p:nvSpPr>
          <p:cNvPr id="42002" name="AutoShape 23">
            <a:extLst>
              <a:ext uri="{FF2B5EF4-FFF2-40B4-BE49-F238E27FC236}">
                <a16:creationId xmlns:a16="http://schemas.microsoft.com/office/drawing/2014/main" id="{456AC995-ADBE-794B-D34D-DB1A152520FC}"/>
              </a:ext>
            </a:extLst>
          </p:cNvPr>
          <p:cNvSpPr>
            <a:spLocks noChangeArrowheads="1"/>
          </p:cNvSpPr>
          <p:nvPr/>
        </p:nvSpPr>
        <p:spPr bwMode="auto">
          <a:xfrm>
            <a:off x="4572000" y="1752600"/>
            <a:ext cx="1828800" cy="1143000"/>
          </a:xfrm>
          <a:prstGeom prst="cloudCallout">
            <a:avLst>
              <a:gd name="adj1" fmla="val -91319"/>
              <a:gd name="adj2" fmla="val 9722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sp>
        <p:nvSpPr>
          <p:cNvPr id="42003" name="AutoShape 24">
            <a:extLst>
              <a:ext uri="{FF2B5EF4-FFF2-40B4-BE49-F238E27FC236}">
                <a16:creationId xmlns:a16="http://schemas.microsoft.com/office/drawing/2014/main" id="{68125975-83C9-BDD2-B74C-AE02BEB7FE6A}"/>
              </a:ext>
            </a:extLst>
          </p:cNvPr>
          <p:cNvSpPr>
            <a:spLocks noChangeArrowheads="1"/>
          </p:cNvSpPr>
          <p:nvPr/>
        </p:nvSpPr>
        <p:spPr bwMode="auto">
          <a:xfrm>
            <a:off x="4495800" y="2667000"/>
            <a:ext cx="3962400" cy="1600200"/>
          </a:xfrm>
          <a:prstGeom prst="cloudCallout">
            <a:avLst>
              <a:gd name="adj1" fmla="val -101042"/>
              <a:gd name="adj2" fmla="val 3055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sp>
        <p:nvSpPr>
          <p:cNvPr id="42004" name="AutoShape 25">
            <a:extLst>
              <a:ext uri="{FF2B5EF4-FFF2-40B4-BE49-F238E27FC236}">
                <a16:creationId xmlns:a16="http://schemas.microsoft.com/office/drawing/2014/main" id="{537535F2-A1CB-FE9F-4326-6B226DAFF7A1}"/>
              </a:ext>
            </a:extLst>
          </p:cNvPr>
          <p:cNvSpPr>
            <a:spLocks noChangeArrowheads="1"/>
          </p:cNvSpPr>
          <p:nvPr/>
        </p:nvSpPr>
        <p:spPr bwMode="auto">
          <a:xfrm>
            <a:off x="3962400" y="4038600"/>
            <a:ext cx="4038600" cy="1752600"/>
          </a:xfrm>
          <a:prstGeom prst="cloudCallout">
            <a:avLst>
              <a:gd name="adj1" fmla="val -88130"/>
              <a:gd name="adj2" fmla="val -3994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p>
        </p:txBody>
      </p:sp>
      <p:pic>
        <p:nvPicPr>
          <p:cNvPr id="42005" name="Picture 26">
            <a:extLst>
              <a:ext uri="{FF2B5EF4-FFF2-40B4-BE49-F238E27FC236}">
                <a16:creationId xmlns:a16="http://schemas.microsoft.com/office/drawing/2014/main" id="{94F6DFDB-95C5-9588-01FD-A41C46D4E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57600"/>
            <a:ext cx="21971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6" name="Rectangle 27">
            <a:extLst>
              <a:ext uri="{FF2B5EF4-FFF2-40B4-BE49-F238E27FC236}">
                <a16:creationId xmlns:a16="http://schemas.microsoft.com/office/drawing/2014/main" id="{8525AEF3-FE7A-3015-B6D3-632320514078}"/>
              </a:ext>
            </a:extLst>
          </p:cNvPr>
          <p:cNvSpPr>
            <a:spLocks noChangeArrowheads="1"/>
          </p:cNvSpPr>
          <p:nvPr/>
        </p:nvSpPr>
        <p:spPr bwMode="auto">
          <a:xfrm>
            <a:off x="8610600" y="6199188"/>
            <a:ext cx="354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38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88782"/>
                                        </p:tgtEl>
                                        <p:attrNameLst>
                                          <p:attrName>style.visibility</p:attrName>
                                        </p:attrNameLst>
                                      </p:cBhvr>
                                      <p:to>
                                        <p:strVal val="visible"/>
                                      </p:to>
                                    </p:set>
                                    <p:animEffect transition="in" filter="dissolve">
                                      <p:cBhvr>
                                        <p:cTn id="7" dur="500"/>
                                        <p:tgtEl>
                                          <p:spTgt spid="2887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iterate type="wd">
                                    <p:tmAbs val="500"/>
                                  </p:iterate>
                                  <p:childTnLst>
                                    <p:set>
                                      <p:cBhvr>
                                        <p:cTn id="11" dur="1" fill="hold">
                                          <p:stCondLst>
                                            <p:cond delay="0"/>
                                          </p:stCondLst>
                                        </p:cTn>
                                        <p:tgtEl>
                                          <p:spTgt spid="28877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8877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8877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8877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8877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88775"/>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288783"/>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4" presetClass="emph" presetSubtype="0" fill="hold" nodeType="clickEffect">
                                  <p:stCondLst>
                                    <p:cond delay="0"/>
                                  </p:stCondLst>
                                  <p:iterate type="wd">
                                    <p:tmPct val="0"/>
                                  </p:iterate>
                                  <p:childTnLst>
                                    <p:animClr clrSpc="hsl" dir="cw">
                                      <p:cBhvr override="childStyle">
                                        <p:cTn id="39" dur="500" fill="hold"/>
                                        <p:tgtEl>
                                          <p:spTgt spid="288771"/>
                                        </p:tgtEl>
                                        <p:attrNameLst>
                                          <p:attrName>style.color</p:attrName>
                                        </p:attrNameLst>
                                      </p:cBhvr>
                                      <p:by>
                                        <p:hsl h="0" s="-12549" l="-25098"/>
                                      </p:by>
                                    </p:animClr>
                                    <p:animClr clrSpc="hsl" dir="cw">
                                      <p:cBhvr>
                                        <p:cTn id="40" dur="500" fill="hold"/>
                                        <p:tgtEl>
                                          <p:spTgt spid="288771"/>
                                        </p:tgtEl>
                                        <p:attrNameLst>
                                          <p:attrName>fillcolor</p:attrName>
                                        </p:attrNameLst>
                                      </p:cBhvr>
                                      <p:by>
                                        <p:hsl h="0" s="-12549" l="-25098"/>
                                      </p:by>
                                    </p:animClr>
                                    <p:animClr clrSpc="hsl" dir="cw">
                                      <p:cBhvr>
                                        <p:cTn id="41" dur="500" fill="hold"/>
                                        <p:tgtEl>
                                          <p:spTgt spid="288771"/>
                                        </p:tgtEl>
                                        <p:attrNameLst>
                                          <p:attrName>stroke.color</p:attrName>
                                        </p:attrNameLst>
                                      </p:cBhvr>
                                      <p:by>
                                        <p:hsl h="0" s="-12549" l="-25098"/>
                                      </p:by>
                                    </p:animClr>
                                    <p:set>
                                      <p:cBhvr>
                                        <p:cTn id="42" dur="500" fill="hold"/>
                                        <p:tgtEl>
                                          <p:spTgt spid="2887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p:bldP spid="288771" grpId="1"/>
      <p:bldP spid="288772" grpId="0"/>
      <p:bldP spid="288774" grpId="0"/>
      <p:bldP spid="288775" grpId="0"/>
      <p:bldP spid="288776" grpId="0"/>
      <p:bldP spid="288778" grpId="0"/>
      <p:bldP spid="288782" grpId="0"/>
      <p:bldP spid="28878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204D200-47A1-E685-3DAB-14030A50F030}"/>
              </a:ext>
            </a:extLst>
          </p:cNvPr>
          <p:cNvSpPr>
            <a:spLocks noGrp="1" noChangeArrowheads="1"/>
          </p:cNvSpPr>
          <p:nvPr>
            <p:ph type="title" idx="4294967295"/>
          </p:nvPr>
        </p:nvSpPr>
        <p:spPr bwMode="auto">
          <a:xfrm>
            <a:off x="228600" y="12954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4000"/>
              <a:t>IEP Terms - Review</a:t>
            </a:r>
            <a:endParaRPr lang="en-US" altLang="en-US"/>
          </a:p>
        </p:txBody>
      </p:sp>
      <p:sp>
        <p:nvSpPr>
          <p:cNvPr id="43011" name="Rectangle 3">
            <a:extLst>
              <a:ext uri="{FF2B5EF4-FFF2-40B4-BE49-F238E27FC236}">
                <a16:creationId xmlns:a16="http://schemas.microsoft.com/office/drawing/2014/main" id="{28FDF831-DEAE-58CD-55CF-924CAAFAEF6E}"/>
              </a:ext>
            </a:extLst>
          </p:cNvPr>
          <p:cNvSpPr>
            <a:spLocks noGrp="1" noChangeArrowheads="1"/>
          </p:cNvSpPr>
          <p:nvPr>
            <p:ph type="body" idx="4294967295"/>
          </p:nvPr>
        </p:nvSpPr>
        <p:spPr/>
        <p:txBody>
          <a:bodyPr/>
          <a:lstStyle/>
          <a:p>
            <a:pPr eaLnBrk="1" hangingPunct="1"/>
            <a:endParaRPr lang="en-US" altLang="en-US"/>
          </a:p>
          <a:p>
            <a:pPr eaLnBrk="1" hangingPunct="1"/>
            <a:r>
              <a:rPr lang="en-US" altLang="en-US"/>
              <a:t>Let’s list the terms you found on your IEP and define them.</a:t>
            </a:r>
          </a:p>
          <a:p>
            <a:pPr eaLnBrk="1" hangingPunct="1"/>
            <a:r>
              <a:rPr lang="en-US" altLang="en-US"/>
              <a:t>What terms did you find that you did not know? Let’s write them on the board, define, and discuss them.</a:t>
            </a:r>
          </a:p>
        </p:txBody>
      </p:sp>
      <p:sp>
        <p:nvSpPr>
          <p:cNvPr id="43012" name="Rectangle 4">
            <a:extLst>
              <a:ext uri="{FF2B5EF4-FFF2-40B4-BE49-F238E27FC236}">
                <a16:creationId xmlns:a16="http://schemas.microsoft.com/office/drawing/2014/main" id="{B8FE2E2D-02C8-9DDE-4718-B949891D410B}"/>
              </a:ext>
            </a:extLst>
          </p:cNvPr>
          <p:cNvSpPr>
            <a:spLocks noChangeArrowheads="1"/>
          </p:cNvSpPr>
          <p:nvPr/>
        </p:nvSpPr>
        <p:spPr bwMode="auto">
          <a:xfrm>
            <a:off x="8434388" y="6110288"/>
            <a:ext cx="354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39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1946918-379A-5F67-7567-092A08B667B9}"/>
              </a:ext>
            </a:extLst>
          </p:cNvPr>
          <p:cNvSpPr>
            <a:spLocks noGrp="1" noChangeArrowheads="1"/>
          </p:cNvSpPr>
          <p:nvPr>
            <p:ph type="title"/>
          </p:nvPr>
        </p:nvSpPr>
        <p:spPr bwMode="auto">
          <a:xfrm>
            <a:off x="152400" y="1219200"/>
            <a:ext cx="77724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Transition Planning Meeting</a:t>
            </a:r>
            <a:endParaRPr lang="en-US" altLang="en-US"/>
          </a:p>
        </p:txBody>
      </p:sp>
      <p:sp>
        <p:nvSpPr>
          <p:cNvPr id="44035" name="Rectangle 4">
            <a:extLst>
              <a:ext uri="{FF2B5EF4-FFF2-40B4-BE49-F238E27FC236}">
                <a16:creationId xmlns:a16="http://schemas.microsoft.com/office/drawing/2014/main" id="{77084F93-DCDC-B3B2-95FC-86B437EAA0E1}"/>
              </a:ext>
            </a:extLst>
          </p:cNvPr>
          <p:cNvSpPr>
            <a:spLocks noGrp="1" noChangeArrowheads="1"/>
          </p:cNvSpPr>
          <p:nvPr>
            <p:ph type="body" sz="half" idx="2"/>
          </p:nvPr>
        </p:nvSpPr>
        <p:spPr/>
        <p:txBody>
          <a:bodyPr/>
          <a:lstStyle/>
          <a:p>
            <a:pPr eaLnBrk="1" hangingPunct="1"/>
            <a:endParaRPr lang="en-US" altLang="en-US" sz="2800"/>
          </a:p>
          <a:p>
            <a:pPr eaLnBrk="1" hangingPunct="1"/>
            <a:r>
              <a:rPr lang="en-US" altLang="en-US" sz="2800"/>
              <a:t>You gather with your IEP team to plan for your future. </a:t>
            </a:r>
          </a:p>
          <a:p>
            <a:pPr eaLnBrk="1" hangingPunct="1"/>
            <a:r>
              <a:rPr lang="en-US" altLang="en-US" sz="2800"/>
              <a:t>You use your Transition IEP as a guide.</a:t>
            </a:r>
          </a:p>
        </p:txBody>
      </p:sp>
      <p:sp>
        <p:nvSpPr>
          <p:cNvPr id="44036" name="Text Box 8">
            <a:extLst>
              <a:ext uri="{FF2B5EF4-FFF2-40B4-BE49-F238E27FC236}">
                <a16:creationId xmlns:a16="http://schemas.microsoft.com/office/drawing/2014/main" id="{9AE837F7-DC1B-678B-52CE-AFC728BFD9F4}"/>
              </a:ext>
            </a:extLst>
          </p:cNvPr>
          <p:cNvSpPr txBox="1">
            <a:spLocks noChangeArrowheads="1"/>
          </p:cNvSpPr>
          <p:nvPr/>
        </p:nvSpPr>
        <p:spPr bwMode="auto">
          <a:xfrm>
            <a:off x="822325" y="63642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44037" name="Text Box 9">
            <a:extLst>
              <a:ext uri="{FF2B5EF4-FFF2-40B4-BE49-F238E27FC236}">
                <a16:creationId xmlns:a16="http://schemas.microsoft.com/office/drawing/2014/main" id="{9B02EC7C-1870-2705-D677-0EB72D95E7E9}"/>
              </a:ext>
            </a:extLst>
          </p:cNvPr>
          <p:cNvSpPr txBox="1">
            <a:spLocks noChangeArrowheads="1"/>
          </p:cNvSpPr>
          <p:nvPr/>
        </p:nvSpPr>
        <p:spPr bwMode="auto">
          <a:xfrm>
            <a:off x="609600" y="6324600"/>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pic>
        <p:nvPicPr>
          <p:cNvPr id="44038" name="Picture 15" descr="14971786">
            <a:extLst>
              <a:ext uri="{FF2B5EF4-FFF2-40B4-BE49-F238E27FC236}">
                <a16:creationId xmlns:a16="http://schemas.microsoft.com/office/drawing/2014/main" id="{9173C55F-5DB9-C5CE-59BD-4EF5F8DF377E}"/>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170113"/>
            <a:ext cx="3810000" cy="3736975"/>
          </a:xfrm>
        </p:spPr>
      </p:pic>
      <p:sp>
        <p:nvSpPr>
          <p:cNvPr id="44039" name="Rectangle 16">
            <a:extLst>
              <a:ext uri="{FF2B5EF4-FFF2-40B4-BE49-F238E27FC236}">
                <a16:creationId xmlns:a16="http://schemas.microsoft.com/office/drawing/2014/main" id="{AE2F229C-485A-FECA-0367-991FFDF1871D}"/>
              </a:ext>
            </a:extLst>
          </p:cNvPr>
          <p:cNvSpPr>
            <a:spLocks noChangeArrowheads="1"/>
          </p:cNvSpPr>
          <p:nvPr/>
        </p:nvSpPr>
        <p:spPr bwMode="auto">
          <a:xfrm>
            <a:off x="8659813" y="6267450"/>
            <a:ext cx="354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40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2BF2CC1-6010-64CD-80F1-DDE36D815A57}"/>
              </a:ext>
            </a:extLst>
          </p:cNvPr>
          <p:cNvSpPr>
            <a:spLocks noGrp="1" noChangeArrowheads="1"/>
          </p:cNvSpPr>
          <p:nvPr>
            <p:ph type="title"/>
          </p:nvPr>
        </p:nvSpPr>
        <p:spPr bwMode="auto">
          <a:xfrm>
            <a:off x="228600" y="11430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Transition IEP Meeting</a:t>
            </a:r>
            <a:endParaRPr lang="en-US" altLang="en-US"/>
          </a:p>
        </p:txBody>
      </p:sp>
      <p:sp>
        <p:nvSpPr>
          <p:cNvPr id="45059" name="Rectangle 4">
            <a:extLst>
              <a:ext uri="{FF2B5EF4-FFF2-40B4-BE49-F238E27FC236}">
                <a16:creationId xmlns:a16="http://schemas.microsoft.com/office/drawing/2014/main" id="{D2297925-B1D1-3E1D-CB93-F616DF6C2EA4}"/>
              </a:ext>
            </a:extLst>
          </p:cNvPr>
          <p:cNvSpPr>
            <a:spLocks noGrp="1" noChangeArrowheads="1"/>
          </p:cNvSpPr>
          <p:nvPr>
            <p:ph type="body" sz="half" idx="2"/>
          </p:nvPr>
        </p:nvSpPr>
        <p:spPr/>
        <p:txBody>
          <a:bodyPr/>
          <a:lstStyle/>
          <a:p>
            <a:pPr eaLnBrk="1" hangingPunct="1"/>
            <a:r>
              <a:rPr lang="en-US" altLang="en-US" sz="2800"/>
              <a:t>Have you participated in any of your IEP meetings?</a:t>
            </a:r>
          </a:p>
          <a:p>
            <a:pPr eaLnBrk="1" hangingPunct="1"/>
            <a:r>
              <a:rPr lang="en-US" altLang="en-US" sz="2800"/>
              <a:t>It is important for you to participate in and maybe even lead your transition IEP meeting.</a:t>
            </a:r>
          </a:p>
          <a:p>
            <a:pPr eaLnBrk="1" hangingPunct="1"/>
            <a:endParaRPr lang="en-US" altLang="en-US" sz="2800"/>
          </a:p>
        </p:txBody>
      </p:sp>
      <p:sp>
        <p:nvSpPr>
          <p:cNvPr id="45060" name="Rectangle 10">
            <a:extLst>
              <a:ext uri="{FF2B5EF4-FFF2-40B4-BE49-F238E27FC236}">
                <a16:creationId xmlns:a16="http://schemas.microsoft.com/office/drawing/2014/main" id="{4CDD88B5-91F3-3DC4-495C-09A5A9946FA3}"/>
              </a:ext>
            </a:extLst>
          </p:cNvPr>
          <p:cNvSpPr>
            <a:spLocks noChangeArrowheads="1"/>
          </p:cNvSpPr>
          <p:nvPr/>
        </p:nvSpPr>
        <p:spPr bwMode="auto">
          <a:xfrm>
            <a:off x="911225" y="6383338"/>
            <a:ext cx="3168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a:p>
            <a:endParaRPr lang="en-US" altLang="en-US" sz="2400"/>
          </a:p>
        </p:txBody>
      </p:sp>
      <p:pic>
        <p:nvPicPr>
          <p:cNvPr id="45061" name="Picture 18" descr="7400263">
            <a:extLst>
              <a:ext uri="{FF2B5EF4-FFF2-40B4-BE49-F238E27FC236}">
                <a16:creationId xmlns:a16="http://schemas.microsoft.com/office/drawing/2014/main" id="{A05D0433-CBDE-D8B5-0380-074BE8D40B92}"/>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3030538"/>
            <a:ext cx="3810000" cy="2016125"/>
          </a:xfrm>
        </p:spPr>
      </p:pic>
      <p:sp>
        <p:nvSpPr>
          <p:cNvPr id="45062" name="Rectangle 19">
            <a:extLst>
              <a:ext uri="{FF2B5EF4-FFF2-40B4-BE49-F238E27FC236}">
                <a16:creationId xmlns:a16="http://schemas.microsoft.com/office/drawing/2014/main" id="{00E0CF15-60DC-D43F-83F7-B0FD91B904F3}"/>
              </a:ext>
            </a:extLst>
          </p:cNvPr>
          <p:cNvSpPr>
            <a:spLocks noChangeArrowheads="1"/>
          </p:cNvSpPr>
          <p:nvPr/>
        </p:nvSpPr>
        <p:spPr bwMode="auto">
          <a:xfrm>
            <a:off x="8572500" y="6218238"/>
            <a:ext cx="354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41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9152E79-6D67-B81A-06D0-3BA1BADE5949}"/>
              </a:ext>
            </a:extLst>
          </p:cNvPr>
          <p:cNvSpPr>
            <a:spLocks noGrp="1" noChangeArrowheads="1"/>
          </p:cNvSpPr>
          <p:nvPr>
            <p:ph type="title"/>
          </p:nvPr>
        </p:nvSpPr>
        <p:spPr bwMode="auto">
          <a:xfrm>
            <a:off x="304800" y="1219200"/>
            <a:ext cx="74676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a:t>Homework Assignment #1</a:t>
            </a:r>
            <a:br>
              <a:rPr lang="en-US" altLang="en-US" sz="3600"/>
            </a:br>
            <a:r>
              <a:rPr lang="en-US" altLang="en-US" sz="3600"/>
              <a:t>Family Interview</a:t>
            </a:r>
            <a:endParaRPr lang="en-US" altLang="en-US"/>
          </a:p>
        </p:txBody>
      </p:sp>
      <p:sp>
        <p:nvSpPr>
          <p:cNvPr id="46083" name="Rectangle 4">
            <a:extLst>
              <a:ext uri="{FF2B5EF4-FFF2-40B4-BE49-F238E27FC236}">
                <a16:creationId xmlns:a16="http://schemas.microsoft.com/office/drawing/2014/main" id="{8E324CD5-85C7-807D-7383-0AEDA47CBE93}"/>
              </a:ext>
            </a:extLst>
          </p:cNvPr>
          <p:cNvSpPr>
            <a:spLocks noGrp="1" noChangeArrowheads="1"/>
          </p:cNvSpPr>
          <p:nvPr>
            <p:ph type="body" sz="half" idx="2"/>
          </p:nvPr>
        </p:nvSpPr>
        <p:spPr>
          <a:xfrm>
            <a:off x="4724400" y="2819400"/>
            <a:ext cx="3810000" cy="3200400"/>
          </a:xfrm>
        </p:spPr>
        <p:txBody>
          <a:bodyPr/>
          <a:lstStyle/>
          <a:p>
            <a:pPr eaLnBrk="1" hangingPunct="1"/>
            <a:r>
              <a:rPr lang="en-US" altLang="en-US" sz="2800"/>
              <a:t>Interview one or two adults about what it was like planning for the future when they were your age.</a:t>
            </a:r>
          </a:p>
          <a:p>
            <a:pPr eaLnBrk="1" hangingPunct="1"/>
            <a:r>
              <a:rPr lang="en-US" altLang="en-US" sz="2800"/>
              <a:t>You have a form with questions.</a:t>
            </a:r>
          </a:p>
        </p:txBody>
      </p:sp>
      <p:sp>
        <p:nvSpPr>
          <p:cNvPr id="46084" name="Text Box 6">
            <a:extLst>
              <a:ext uri="{FF2B5EF4-FFF2-40B4-BE49-F238E27FC236}">
                <a16:creationId xmlns:a16="http://schemas.microsoft.com/office/drawing/2014/main" id="{01826EBA-6AC1-ED7A-0E00-52E5AA2C9805}"/>
              </a:ext>
            </a:extLst>
          </p:cNvPr>
          <p:cNvSpPr txBox="1">
            <a:spLocks noChangeArrowheads="1"/>
          </p:cNvSpPr>
          <p:nvPr/>
        </p:nvSpPr>
        <p:spPr bwMode="auto">
          <a:xfrm>
            <a:off x="3946525" y="63642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46085" name="Text Box 7">
            <a:extLst>
              <a:ext uri="{FF2B5EF4-FFF2-40B4-BE49-F238E27FC236}">
                <a16:creationId xmlns:a16="http://schemas.microsoft.com/office/drawing/2014/main" id="{929DD9D7-A912-395B-900C-0622E88BA74D}"/>
              </a:ext>
            </a:extLst>
          </p:cNvPr>
          <p:cNvSpPr txBox="1">
            <a:spLocks noChangeArrowheads="1"/>
          </p:cNvSpPr>
          <p:nvPr/>
        </p:nvSpPr>
        <p:spPr bwMode="auto">
          <a:xfrm>
            <a:off x="609600" y="6477000"/>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pic>
        <p:nvPicPr>
          <p:cNvPr id="46086" name="Picture 15">
            <a:extLst>
              <a:ext uri="{FF2B5EF4-FFF2-40B4-BE49-F238E27FC236}">
                <a16:creationId xmlns:a16="http://schemas.microsoft.com/office/drawing/2014/main" id="{4E213351-3764-904E-193C-9B04A2280D7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678113"/>
            <a:ext cx="3810000" cy="2719387"/>
          </a:xfrm>
        </p:spPr>
      </p:pic>
      <p:sp>
        <p:nvSpPr>
          <p:cNvPr id="46087" name="Rectangle 16">
            <a:extLst>
              <a:ext uri="{FF2B5EF4-FFF2-40B4-BE49-F238E27FC236}">
                <a16:creationId xmlns:a16="http://schemas.microsoft.com/office/drawing/2014/main" id="{070B62F0-CB5B-1B4A-E95B-664E3120391A}"/>
              </a:ext>
            </a:extLst>
          </p:cNvPr>
          <p:cNvSpPr>
            <a:spLocks noChangeArrowheads="1"/>
          </p:cNvSpPr>
          <p:nvPr/>
        </p:nvSpPr>
        <p:spPr bwMode="auto">
          <a:xfrm>
            <a:off x="8413750" y="6129338"/>
            <a:ext cx="354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42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EA65B3A-D934-8D9C-CD00-2E5ED0231516}"/>
              </a:ext>
            </a:extLst>
          </p:cNvPr>
          <p:cNvSpPr>
            <a:spLocks noGrp="1" noChangeArrowheads="1"/>
          </p:cNvSpPr>
          <p:nvPr>
            <p:ph type="title" idx="4294967295"/>
          </p:nvPr>
        </p:nvSpPr>
        <p:spPr bwMode="auto">
          <a:xfrm>
            <a:off x="228600" y="12192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4000"/>
              <a:t>Family Interview Homework</a:t>
            </a:r>
            <a:endParaRPr lang="en-US" altLang="en-US"/>
          </a:p>
        </p:txBody>
      </p:sp>
      <p:sp>
        <p:nvSpPr>
          <p:cNvPr id="47107" name="Rectangle 3">
            <a:extLst>
              <a:ext uri="{FF2B5EF4-FFF2-40B4-BE49-F238E27FC236}">
                <a16:creationId xmlns:a16="http://schemas.microsoft.com/office/drawing/2014/main" id="{F17AAD03-B866-23D6-D99B-5174CECED3BA}"/>
              </a:ext>
            </a:extLst>
          </p:cNvPr>
          <p:cNvSpPr>
            <a:spLocks noGrp="1" noChangeArrowheads="1"/>
          </p:cNvSpPr>
          <p:nvPr>
            <p:ph type="body" idx="4294967295"/>
          </p:nvPr>
        </p:nvSpPr>
        <p:spPr/>
        <p:txBody>
          <a:bodyPr/>
          <a:lstStyle/>
          <a:p>
            <a:pPr eaLnBrk="1" hangingPunct="1"/>
            <a:r>
              <a:rPr lang="en-US" altLang="en-US"/>
              <a:t>You will ask a family member these and other questions.</a:t>
            </a:r>
          </a:p>
          <a:p>
            <a:pPr lvl="1" eaLnBrk="1" hangingPunct="1"/>
            <a:r>
              <a:rPr lang="en-US" altLang="en-US"/>
              <a:t>When you were my age, what did you think you would do after high school?</a:t>
            </a:r>
          </a:p>
          <a:p>
            <a:pPr lvl="1" eaLnBrk="1" hangingPunct="1"/>
            <a:r>
              <a:rPr lang="en-US" altLang="en-US"/>
              <a:t>Where did you think you would work?</a:t>
            </a:r>
          </a:p>
          <a:p>
            <a:pPr lvl="1" eaLnBrk="1" hangingPunct="1"/>
            <a:r>
              <a:rPr lang="en-US" altLang="en-US"/>
              <a:t>Where did you think you would live?</a:t>
            </a:r>
          </a:p>
          <a:p>
            <a:pPr eaLnBrk="1" hangingPunct="1"/>
            <a:r>
              <a:rPr lang="en-US" altLang="en-US"/>
              <a:t>How do you think they will answer?</a:t>
            </a:r>
          </a:p>
        </p:txBody>
      </p:sp>
      <p:sp>
        <p:nvSpPr>
          <p:cNvPr id="47108" name="Rectangle 4">
            <a:extLst>
              <a:ext uri="{FF2B5EF4-FFF2-40B4-BE49-F238E27FC236}">
                <a16:creationId xmlns:a16="http://schemas.microsoft.com/office/drawing/2014/main" id="{741C6231-431E-CD50-F5C2-7FF35BD13686}"/>
              </a:ext>
            </a:extLst>
          </p:cNvPr>
          <p:cNvSpPr>
            <a:spLocks noChangeArrowheads="1"/>
          </p:cNvSpPr>
          <p:nvPr/>
        </p:nvSpPr>
        <p:spPr bwMode="auto">
          <a:xfrm>
            <a:off x="8335963" y="6129338"/>
            <a:ext cx="354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43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a:extLst>
              <a:ext uri="{FF2B5EF4-FFF2-40B4-BE49-F238E27FC236}">
                <a16:creationId xmlns:a16="http://schemas.microsoft.com/office/drawing/2014/main" id="{4778DA09-7CD7-DED2-6D51-FCD60C6A0C1C}"/>
              </a:ext>
            </a:extLst>
          </p:cNvPr>
          <p:cNvSpPr>
            <a:spLocks noChangeArrowheads="1"/>
          </p:cNvSpPr>
          <p:nvPr/>
        </p:nvSpPr>
        <p:spPr bwMode="auto">
          <a:xfrm>
            <a:off x="4597400" y="51847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48131" name="Rectangle 6">
            <a:extLst>
              <a:ext uri="{FF2B5EF4-FFF2-40B4-BE49-F238E27FC236}">
                <a16:creationId xmlns:a16="http://schemas.microsoft.com/office/drawing/2014/main" id="{C8BB39B8-8058-6299-93CE-E8AAC328B29E}"/>
              </a:ext>
            </a:extLst>
          </p:cNvPr>
          <p:cNvSpPr>
            <a:spLocks noChangeArrowheads="1"/>
          </p:cNvSpPr>
          <p:nvPr>
            <p:ph type="title" idx="4294967295"/>
          </p:nvPr>
        </p:nvSpPr>
        <p:spPr bwMode="auto">
          <a:xfrm>
            <a:off x="304800" y="1676400"/>
            <a:ext cx="7315200" cy="167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a:t>Transition Planning Process</a:t>
            </a:r>
            <a:br>
              <a:rPr lang="en-US" altLang="en-US"/>
            </a:br>
            <a:r>
              <a:rPr lang="en-US" altLang="en-US"/>
              <a:t> </a:t>
            </a:r>
            <a:r>
              <a:rPr lang="en-US" altLang="en-US" sz="3200" i="1"/>
              <a:t>Share your family interview discussions.</a:t>
            </a:r>
            <a:endParaRPr lang="en-US" altLang="en-US"/>
          </a:p>
        </p:txBody>
      </p:sp>
      <p:sp>
        <p:nvSpPr>
          <p:cNvPr id="48132" name="Rectangle 7">
            <a:extLst>
              <a:ext uri="{FF2B5EF4-FFF2-40B4-BE49-F238E27FC236}">
                <a16:creationId xmlns:a16="http://schemas.microsoft.com/office/drawing/2014/main" id="{F17E6CF4-A4AF-0DCC-1E61-D5395F4A761D}"/>
              </a:ext>
            </a:extLst>
          </p:cNvPr>
          <p:cNvSpPr>
            <a:spLocks noGrp="1" noChangeArrowheads="1"/>
          </p:cNvSpPr>
          <p:nvPr>
            <p:ph type="body" idx="4294967295"/>
          </p:nvPr>
        </p:nvSpPr>
        <p:spPr>
          <a:xfrm>
            <a:off x="838200" y="3886200"/>
            <a:ext cx="3962400" cy="1752600"/>
          </a:xfrm>
          <a:noFill/>
        </p:spPr>
        <p:txBody>
          <a:bodyPr/>
          <a:lstStyle/>
          <a:p>
            <a:pPr eaLnBrk="1" hangingPunct="1">
              <a:lnSpc>
                <a:spcPct val="90000"/>
              </a:lnSpc>
              <a:buFontTx/>
              <a:buNone/>
            </a:pPr>
            <a:r>
              <a:rPr lang="en-US" altLang="en-US"/>
              <a:t>What did you learn?</a:t>
            </a:r>
          </a:p>
          <a:p>
            <a:pPr eaLnBrk="1" hangingPunct="1">
              <a:lnSpc>
                <a:spcPct val="90000"/>
              </a:lnSpc>
              <a:buFontTx/>
              <a:buNone/>
            </a:pPr>
            <a:r>
              <a:rPr lang="en-US" altLang="en-US"/>
              <a:t>What surprised you?</a:t>
            </a:r>
          </a:p>
          <a:p>
            <a:pPr eaLnBrk="1" hangingPunct="1">
              <a:lnSpc>
                <a:spcPct val="90000"/>
              </a:lnSpc>
              <a:buFontTx/>
              <a:buNone/>
            </a:pPr>
            <a:endParaRPr lang="en-US" altLang="en-US" sz="3600"/>
          </a:p>
        </p:txBody>
      </p:sp>
      <p:sp>
        <p:nvSpPr>
          <p:cNvPr id="48133" name="Rectangle 12">
            <a:extLst>
              <a:ext uri="{FF2B5EF4-FFF2-40B4-BE49-F238E27FC236}">
                <a16:creationId xmlns:a16="http://schemas.microsoft.com/office/drawing/2014/main" id="{CA1B11D5-3B0D-61B0-CAD3-3F553EA61E15}"/>
              </a:ext>
            </a:extLst>
          </p:cNvPr>
          <p:cNvSpPr>
            <a:spLocks noChangeArrowheads="1"/>
          </p:cNvSpPr>
          <p:nvPr/>
        </p:nvSpPr>
        <p:spPr bwMode="auto">
          <a:xfrm>
            <a:off x="8474075" y="6208713"/>
            <a:ext cx="354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44</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CC6165A-0C42-47A4-21F8-1D7FC1B6A3EC}"/>
              </a:ext>
            </a:extLst>
          </p:cNvPr>
          <p:cNvSpPr>
            <a:spLocks noChangeArrowheads="1"/>
          </p:cNvSpPr>
          <p:nvPr/>
        </p:nvSpPr>
        <p:spPr bwMode="auto">
          <a:xfrm>
            <a:off x="304800" y="15240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3200"/>
              <a:t> Transition Services </a:t>
            </a:r>
            <a:endParaRPr lang="en-US" altLang="en-US" sz="2400">
              <a:solidFill>
                <a:schemeClr val="bg1"/>
              </a:solidFill>
            </a:endParaRPr>
          </a:p>
        </p:txBody>
      </p:sp>
      <p:sp>
        <p:nvSpPr>
          <p:cNvPr id="49155" name="Rectangle 3">
            <a:extLst>
              <a:ext uri="{FF2B5EF4-FFF2-40B4-BE49-F238E27FC236}">
                <a16:creationId xmlns:a16="http://schemas.microsoft.com/office/drawing/2014/main" id="{23495F69-4A2A-E393-85DD-45B565F8DC99}"/>
              </a:ext>
            </a:extLst>
          </p:cNvPr>
          <p:cNvSpPr>
            <a:spLocks noChangeArrowheads="1"/>
          </p:cNvSpPr>
          <p:nvPr/>
        </p:nvSpPr>
        <p:spPr bwMode="auto">
          <a:xfrm>
            <a:off x="228600" y="2514600"/>
            <a:ext cx="3429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
            </a:pPr>
            <a:r>
              <a:rPr lang="en-US" altLang="en-US" sz="2400"/>
              <a:t>People and activities that will help you achieve your work, living, education and transition goals.</a:t>
            </a:r>
          </a:p>
          <a:p>
            <a:pPr>
              <a:buFont typeface="Wingdings" pitchFamily="2" charset="2"/>
              <a:buChar char="§"/>
            </a:pPr>
            <a:r>
              <a:rPr lang="en-US" altLang="en-US" sz="2400"/>
              <a:t>These will be addressed on your transition IEP.</a:t>
            </a:r>
          </a:p>
          <a:p>
            <a:pPr>
              <a:buFont typeface="Wingdings" pitchFamily="2" charset="2"/>
              <a:buChar char="§"/>
            </a:pPr>
            <a:r>
              <a:rPr lang="en-US" altLang="en-US" sz="2400"/>
              <a:t>Services can be formal or informal.</a:t>
            </a:r>
          </a:p>
        </p:txBody>
      </p:sp>
      <p:pic>
        <p:nvPicPr>
          <p:cNvPr id="49156" name="Picture 4" descr="22318816">
            <a:extLst>
              <a:ext uri="{FF2B5EF4-FFF2-40B4-BE49-F238E27FC236}">
                <a16:creationId xmlns:a16="http://schemas.microsoft.com/office/drawing/2014/main" id="{88591747-B47C-6822-C426-E2B5C8EE3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590800"/>
            <a:ext cx="53340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5">
            <a:extLst>
              <a:ext uri="{FF2B5EF4-FFF2-40B4-BE49-F238E27FC236}">
                <a16:creationId xmlns:a16="http://schemas.microsoft.com/office/drawing/2014/main" id="{EFFE57A9-7BF6-1ECD-F718-9B6D5DFBCB0D}"/>
              </a:ext>
            </a:extLst>
          </p:cNvPr>
          <p:cNvSpPr>
            <a:spLocks noChangeArrowheads="1"/>
          </p:cNvSpPr>
          <p:nvPr/>
        </p:nvSpPr>
        <p:spPr bwMode="auto">
          <a:xfrm>
            <a:off x="4572000" y="6673850"/>
            <a:ext cx="3314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 </a:t>
            </a:r>
          </a:p>
        </p:txBody>
      </p:sp>
      <p:sp>
        <p:nvSpPr>
          <p:cNvPr id="49158" name="Rectangle 6">
            <a:extLst>
              <a:ext uri="{FF2B5EF4-FFF2-40B4-BE49-F238E27FC236}">
                <a16:creationId xmlns:a16="http://schemas.microsoft.com/office/drawing/2014/main" id="{B3FB4722-6DDC-1B91-6B97-6BF143A02B54}"/>
              </a:ext>
            </a:extLst>
          </p:cNvPr>
          <p:cNvSpPr>
            <a:spLocks noChangeArrowheads="1"/>
          </p:cNvSpPr>
          <p:nvPr/>
        </p:nvSpPr>
        <p:spPr bwMode="auto">
          <a:xfrm>
            <a:off x="8502650" y="6169025"/>
            <a:ext cx="35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45</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17A1DB8-016F-A62E-46DB-028791EB70A9}"/>
              </a:ext>
            </a:extLst>
          </p:cNvPr>
          <p:cNvSpPr>
            <a:spLocks noChangeArrowheads="1"/>
          </p:cNvSpPr>
          <p:nvPr/>
        </p:nvSpPr>
        <p:spPr bwMode="auto">
          <a:xfrm>
            <a:off x="228600" y="1143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4000" b="1">
              <a:solidFill>
                <a:schemeClr val="bg1"/>
              </a:solidFill>
            </a:endParaRPr>
          </a:p>
        </p:txBody>
      </p:sp>
      <p:sp>
        <p:nvSpPr>
          <p:cNvPr id="50179" name="Rectangle 3">
            <a:extLst>
              <a:ext uri="{FF2B5EF4-FFF2-40B4-BE49-F238E27FC236}">
                <a16:creationId xmlns:a16="http://schemas.microsoft.com/office/drawing/2014/main" id="{0D81F4B2-215B-CCBA-7B13-1C6F08CB93A8}"/>
              </a:ext>
            </a:extLst>
          </p:cNvPr>
          <p:cNvSpPr>
            <a:spLocks noChangeArrowheads="1"/>
          </p:cNvSpPr>
          <p:nvPr/>
        </p:nvSpPr>
        <p:spPr bwMode="auto">
          <a:xfrm>
            <a:off x="381000" y="19050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50180" name="Rectangle 4">
            <a:extLst>
              <a:ext uri="{FF2B5EF4-FFF2-40B4-BE49-F238E27FC236}">
                <a16:creationId xmlns:a16="http://schemas.microsoft.com/office/drawing/2014/main" id="{72154874-4984-3A6E-5157-BA0778ED0F7C}"/>
              </a:ext>
            </a:extLst>
          </p:cNvPr>
          <p:cNvSpPr>
            <a:spLocks noChangeArrowheads="1"/>
          </p:cNvSpPr>
          <p:nvPr>
            <p:ph type="title"/>
          </p:nvPr>
        </p:nvSpPr>
        <p:spPr bwMode="auto">
          <a:xfrm>
            <a:off x="228600" y="1371600"/>
            <a:ext cx="73152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t>Transition Services</a:t>
            </a:r>
            <a:endParaRPr lang="en-US" altLang="en-US" sz="4000"/>
          </a:p>
        </p:txBody>
      </p:sp>
      <p:sp>
        <p:nvSpPr>
          <p:cNvPr id="50181" name="Rectangle 5">
            <a:extLst>
              <a:ext uri="{FF2B5EF4-FFF2-40B4-BE49-F238E27FC236}">
                <a16:creationId xmlns:a16="http://schemas.microsoft.com/office/drawing/2014/main" id="{8DFFBE65-38BE-35D6-59F0-435852D5943F}"/>
              </a:ext>
            </a:extLst>
          </p:cNvPr>
          <p:cNvSpPr>
            <a:spLocks noGrp="1" noChangeArrowheads="1"/>
          </p:cNvSpPr>
          <p:nvPr>
            <p:ph type="body" idx="4294967295"/>
          </p:nvPr>
        </p:nvSpPr>
        <p:spPr>
          <a:noFill/>
        </p:spPr>
        <p:txBody>
          <a:bodyPr/>
          <a:lstStyle/>
          <a:p>
            <a:pPr eaLnBrk="1" hangingPunct="1">
              <a:lnSpc>
                <a:spcPct val="90000"/>
              </a:lnSpc>
              <a:buFontTx/>
              <a:buNone/>
            </a:pPr>
            <a:endParaRPr lang="en-US" altLang="en-US" sz="2400"/>
          </a:p>
          <a:p>
            <a:pPr eaLnBrk="1" hangingPunct="1">
              <a:lnSpc>
                <a:spcPct val="90000"/>
              </a:lnSpc>
              <a:buFont typeface="Wingdings" pitchFamily="2" charset="2"/>
              <a:buChar char="ü"/>
            </a:pPr>
            <a:r>
              <a:rPr lang="en-US" altLang="en-US" sz="2800"/>
              <a:t>Vocational Education </a:t>
            </a:r>
          </a:p>
          <a:p>
            <a:pPr eaLnBrk="1" hangingPunct="1">
              <a:lnSpc>
                <a:spcPct val="90000"/>
              </a:lnSpc>
              <a:buFont typeface="Wingdings" pitchFamily="2" charset="2"/>
              <a:buChar char="ü"/>
            </a:pPr>
            <a:r>
              <a:rPr lang="en-US" altLang="en-US" sz="2800"/>
              <a:t>Functional Vocational Evaluation </a:t>
            </a:r>
          </a:p>
          <a:p>
            <a:pPr eaLnBrk="1" hangingPunct="1">
              <a:lnSpc>
                <a:spcPct val="90000"/>
              </a:lnSpc>
              <a:buFont typeface="Wingdings" pitchFamily="2" charset="2"/>
              <a:buChar char="ü"/>
            </a:pPr>
            <a:r>
              <a:rPr lang="en-US" altLang="en-US" sz="2800"/>
              <a:t>Community Experiences</a:t>
            </a:r>
          </a:p>
          <a:p>
            <a:pPr eaLnBrk="1" hangingPunct="1">
              <a:lnSpc>
                <a:spcPct val="90000"/>
              </a:lnSpc>
              <a:buFont typeface="Wingdings" pitchFamily="2" charset="2"/>
              <a:buChar char="ü"/>
            </a:pPr>
            <a:r>
              <a:rPr lang="en-US" altLang="en-US" sz="2800"/>
              <a:t>Adult Living Skills</a:t>
            </a:r>
          </a:p>
          <a:p>
            <a:pPr eaLnBrk="1" hangingPunct="1">
              <a:lnSpc>
                <a:spcPct val="90000"/>
              </a:lnSpc>
              <a:buFont typeface="Wingdings" pitchFamily="2" charset="2"/>
              <a:buChar char="ü"/>
            </a:pPr>
            <a:r>
              <a:rPr lang="en-US" altLang="en-US" sz="2800"/>
              <a:t>Community Living Skills </a:t>
            </a:r>
          </a:p>
          <a:p>
            <a:pPr eaLnBrk="1" hangingPunct="1">
              <a:lnSpc>
                <a:spcPct val="90000"/>
              </a:lnSpc>
              <a:buFont typeface="Wingdings" pitchFamily="2" charset="2"/>
              <a:buChar char="ü"/>
            </a:pPr>
            <a:r>
              <a:rPr lang="en-US" altLang="en-US" sz="2800"/>
              <a:t>Related Services </a:t>
            </a:r>
          </a:p>
          <a:p>
            <a:pPr eaLnBrk="1" hangingPunct="1">
              <a:lnSpc>
                <a:spcPct val="90000"/>
              </a:lnSpc>
              <a:buFont typeface="Wingdings" pitchFamily="2" charset="2"/>
              <a:buChar char="ü"/>
            </a:pPr>
            <a:r>
              <a:rPr lang="en-US" altLang="en-US" sz="2800"/>
              <a:t>Vocational Rehabilitation Services</a:t>
            </a:r>
          </a:p>
          <a:p>
            <a:pPr eaLnBrk="1" hangingPunct="1">
              <a:lnSpc>
                <a:spcPct val="90000"/>
              </a:lnSpc>
              <a:buFont typeface="Wingdings" pitchFamily="2" charset="2"/>
              <a:buChar char="ü"/>
            </a:pPr>
            <a:r>
              <a:rPr lang="en-US" altLang="en-US" sz="2800"/>
              <a:t>Accommodations</a:t>
            </a:r>
            <a:endParaRPr lang="en-US" altLang="en-US" sz="2400"/>
          </a:p>
          <a:p>
            <a:pPr eaLnBrk="1" hangingPunct="1">
              <a:lnSpc>
                <a:spcPct val="90000"/>
              </a:lnSpc>
              <a:buFont typeface="Wingdings" pitchFamily="2" charset="2"/>
              <a:buChar char="ü"/>
            </a:pPr>
            <a:endParaRPr lang="en-US" altLang="en-US" sz="2400"/>
          </a:p>
          <a:p>
            <a:pPr eaLnBrk="1" hangingPunct="1">
              <a:lnSpc>
                <a:spcPct val="90000"/>
              </a:lnSpc>
              <a:buFontTx/>
              <a:buNone/>
            </a:pPr>
            <a:endParaRPr lang="en-US" altLang="en-US" sz="2400"/>
          </a:p>
        </p:txBody>
      </p:sp>
      <p:sp>
        <p:nvSpPr>
          <p:cNvPr id="50182" name="Rectangle 6">
            <a:extLst>
              <a:ext uri="{FF2B5EF4-FFF2-40B4-BE49-F238E27FC236}">
                <a16:creationId xmlns:a16="http://schemas.microsoft.com/office/drawing/2014/main" id="{0B64F6EA-334F-C12C-8B8F-4290E6805C1D}"/>
              </a:ext>
            </a:extLst>
          </p:cNvPr>
          <p:cNvSpPr>
            <a:spLocks noChangeArrowheads="1"/>
          </p:cNvSpPr>
          <p:nvPr/>
        </p:nvSpPr>
        <p:spPr bwMode="auto">
          <a:xfrm>
            <a:off x="7743825" y="37417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50183" name="Rectangle 7">
            <a:extLst>
              <a:ext uri="{FF2B5EF4-FFF2-40B4-BE49-F238E27FC236}">
                <a16:creationId xmlns:a16="http://schemas.microsoft.com/office/drawing/2014/main" id="{7E14BD59-3EFD-B7D0-724C-E27778281321}"/>
              </a:ext>
            </a:extLst>
          </p:cNvPr>
          <p:cNvSpPr>
            <a:spLocks noChangeArrowheads="1"/>
          </p:cNvSpPr>
          <p:nvPr/>
        </p:nvSpPr>
        <p:spPr bwMode="auto">
          <a:xfrm>
            <a:off x="6488113" y="2919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50184" name="Rectangle 8">
            <a:extLst>
              <a:ext uri="{FF2B5EF4-FFF2-40B4-BE49-F238E27FC236}">
                <a16:creationId xmlns:a16="http://schemas.microsoft.com/office/drawing/2014/main" id="{A5FE9D33-46E9-2759-50FA-7B4DA0DCC235}"/>
              </a:ext>
            </a:extLst>
          </p:cNvPr>
          <p:cNvSpPr>
            <a:spLocks noChangeArrowheads="1"/>
          </p:cNvSpPr>
          <p:nvPr/>
        </p:nvSpPr>
        <p:spPr bwMode="auto">
          <a:xfrm>
            <a:off x="8561388" y="6119813"/>
            <a:ext cx="354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46</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05E26781-DD91-BA3A-8789-CA8E33B6AAB7}"/>
              </a:ext>
            </a:extLst>
          </p:cNvPr>
          <p:cNvSpPr>
            <a:spLocks noChangeArrowheads="1"/>
          </p:cNvSpPr>
          <p:nvPr/>
        </p:nvSpPr>
        <p:spPr bwMode="auto">
          <a:xfrm>
            <a:off x="304800" y="2590800"/>
            <a:ext cx="4953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3600"/>
              <a:t>A transition service that helps you learn a career and how to get and keep a job.</a:t>
            </a:r>
          </a:p>
        </p:txBody>
      </p:sp>
      <p:pic>
        <p:nvPicPr>
          <p:cNvPr id="51203" name="Picture 4" descr="23969273">
            <a:extLst>
              <a:ext uri="{FF2B5EF4-FFF2-40B4-BE49-F238E27FC236}">
                <a16:creationId xmlns:a16="http://schemas.microsoft.com/office/drawing/2014/main" id="{4D30AC13-6C80-A17C-BDE1-8ACE0897E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667000"/>
            <a:ext cx="27082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5">
            <a:extLst>
              <a:ext uri="{FF2B5EF4-FFF2-40B4-BE49-F238E27FC236}">
                <a16:creationId xmlns:a16="http://schemas.microsoft.com/office/drawing/2014/main" id="{B47F4964-0F0C-B8B3-3252-1EC32A9045CA}"/>
              </a:ext>
            </a:extLst>
          </p:cNvPr>
          <p:cNvSpPr>
            <a:spLocks noChangeArrowheads="1"/>
          </p:cNvSpPr>
          <p:nvPr/>
        </p:nvSpPr>
        <p:spPr bwMode="auto">
          <a:xfrm>
            <a:off x="365125" y="6553200"/>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endParaRPr lang="en-US" altLang="en-US" sz="2400"/>
          </a:p>
        </p:txBody>
      </p:sp>
      <p:sp>
        <p:nvSpPr>
          <p:cNvPr id="51205" name="Rectangle 6">
            <a:extLst>
              <a:ext uri="{FF2B5EF4-FFF2-40B4-BE49-F238E27FC236}">
                <a16:creationId xmlns:a16="http://schemas.microsoft.com/office/drawing/2014/main" id="{6829BD24-C632-9945-21C5-9E95A59547D2}"/>
              </a:ext>
            </a:extLst>
          </p:cNvPr>
          <p:cNvSpPr>
            <a:spLocks noChangeArrowheads="1"/>
          </p:cNvSpPr>
          <p:nvPr/>
        </p:nvSpPr>
        <p:spPr bwMode="auto">
          <a:xfrm>
            <a:off x="457200" y="1273175"/>
            <a:ext cx="49577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4000"/>
              <a:t>Vocational Education</a:t>
            </a:r>
            <a:endParaRPr lang="en-US" altLang="en-US" sz="3200"/>
          </a:p>
        </p:txBody>
      </p:sp>
      <p:sp>
        <p:nvSpPr>
          <p:cNvPr id="51206" name="Rectangle 7">
            <a:extLst>
              <a:ext uri="{FF2B5EF4-FFF2-40B4-BE49-F238E27FC236}">
                <a16:creationId xmlns:a16="http://schemas.microsoft.com/office/drawing/2014/main" id="{0747E988-06BF-4E3A-3800-6C4A13AD5506}"/>
              </a:ext>
            </a:extLst>
          </p:cNvPr>
          <p:cNvSpPr>
            <a:spLocks noChangeArrowheads="1"/>
          </p:cNvSpPr>
          <p:nvPr/>
        </p:nvSpPr>
        <p:spPr bwMode="auto">
          <a:xfrm>
            <a:off x="8462963" y="6080125"/>
            <a:ext cx="354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47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04BE0166-935B-C8B4-0FA7-796372706E53}"/>
              </a:ext>
            </a:extLst>
          </p:cNvPr>
          <p:cNvSpPr txBox="1">
            <a:spLocks noChangeArrowheads="1"/>
          </p:cNvSpPr>
          <p:nvPr>
            <p:ph type="title"/>
          </p:nvPr>
        </p:nvSpPr>
        <p:spPr bwMode="auto">
          <a:xfrm>
            <a:off x="762000" y="1066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altLang="en-US" sz="4000" b="1" i="1">
                <a:solidFill>
                  <a:schemeClr val="tx1"/>
                </a:solidFill>
              </a:rPr>
              <a:t>Imagine…</a:t>
            </a:r>
            <a:endParaRPr lang="en-US" altLang="en-US" sz="3200">
              <a:solidFill>
                <a:schemeClr val="bg1"/>
              </a:solidFill>
            </a:endParaRPr>
          </a:p>
        </p:txBody>
      </p:sp>
      <p:sp>
        <p:nvSpPr>
          <p:cNvPr id="6147" name="Text Box 3">
            <a:extLst>
              <a:ext uri="{FF2B5EF4-FFF2-40B4-BE49-F238E27FC236}">
                <a16:creationId xmlns:a16="http://schemas.microsoft.com/office/drawing/2014/main" id="{EFC9F33D-DF20-CA9C-981C-01519E99C94D}"/>
              </a:ext>
            </a:extLst>
          </p:cNvPr>
          <p:cNvSpPr>
            <a:spLocks noGrp="1" noChangeArrowheads="1"/>
          </p:cNvSpPr>
          <p:nvPr>
            <p:ph type="body" sz="half" idx="1"/>
          </p:nvPr>
        </p:nvSpPr>
        <p:spPr>
          <a:xfrm>
            <a:off x="228600" y="1981200"/>
            <a:ext cx="4267200" cy="1066800"/>
          </a:xfrm>
          <a:noFill/>
        </p:spPr>
        <p:txBody>
          <a:bodyPr/>
          <a:lstStyle/>
          <a:p>
            <a:pPr>
              <a:spcBef>
                <a:spcPct val="0"/>
              </a:spcBef>
              <a:buFontTx/>
              <a:buNone/>
            </a:pPr>
            <a:r>
              <a:rPr lang="en-US" altLang="en-US">
                <a:solidFill>
                  <a:schemeClr val="tx2"/>
                </a:solidFill>
              </a:rPr>
              <a:t>You just graduated from high school!</a:t>
            </a:r>
          </a:p>
        </p:txBody>
      </p:sp>
      <p:sp>
        <p:nvSpPr>
          <p:cNvPr id="6148" name="Rectangle 4">
            <a:extLst>
              <a:ext uri="{FF2B5EF4-FFF2-40B4-BE49-F238E27FC236}">
                <a16:creationId xmlns:a16="http://schemas.microsoft.com/office/drawing/2014/main" id="{EC973997-8A7E-F572-9746-B8DF5D11840E}"/>
              </a:ext>
            </a:extLst>
          </p:cNvPr>
          <p:cNvSpPr>
            <a:spLocks noChangeArrowheads="1"/>
          </p:cNvSpPr>
          <p:nvPr/>
        </p:nvSpPr>
        <p:spPr bwMode="auto">
          <a:xfrm>
            <a:off x="381000" y="6673850"/>
            <a:ext cx="3314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 </a:t>
            </a:r>
          </a:p>
        </p:txBody>
      </p:sp>
      <p:pic>
        <p:nvPicPr>
          <p:cNvPr id="6149" name="Picture 5">
            <a:extLst>
              <a:ext uri="{FF2B5EF4-FFF2-40B4-BE49-F238E27FC236}">
                <a16:creationId xmlns:a16="http://schemas.microsoft.com/office/drawing/2014/main" id="{F5AB2694-A1B1-12D5-20B6-6C2E76F07DF8}"/>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057400"/>
            <a:ext cx="3810000" cy="3460750"/>
          </a:xfrm>
        </p:spPr>
      </p:pic>
      <p:sp>
        <p:nvSpPr>
          <p:cNvPr id="309254" name="Text Box 6">
            <a:extLst>
              <a:ext uri="{FF2B5EF4-FFF2-40B4-BE49-F238E27FC236}">
                <a16:creationId xmlns:a16="http://schemas.microsoft.com/office/drawing/2014/main" id="{5F6CB314-889B-EA08-6F43-89847FA71BE2}"/>
              </a:ext>
            </a:extLst>
          </p:cNvPr>
          <p:cNvSpPr txBox="1">
            <a:spLocks noChangeArrowheads="1"/>
          </p:cNvSpPr>
          <p:nvPr/>
        </p:nvSpPr>
        <p:spPr bwMode="auto">
          <a:xfrm>
            <a:off x="228600" y="3249613"/>
            <a:ext cx="36750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400"/>
              <a:t>What are you going to do </a:t>
            </a:r>
          </a:p>
          <a:p>
            <a:r>
              <a:rPr lang="en-US" altLang="en-US" sz="2400"/>
              <a:t>now?</a:t>
            </a:r>
          </a:p>
        </p:txBody>
      </p:sp>
      <p:sp>
        <p:nvSpPr>
          <p:cNvPr id="309255" name="Text Box 7">
            <a:extLst>
              <a:ext uri="{FF2B5EF4-FFF2-40B4-BE49-F238E27FC236}">
                <a16:creationId xmlns:a16="http://schemas.microsoft.com/office/drawing/2014/main" id="{5D749DAA-E57C-B86E-03FA-AA14865AB10F}"/>
              </a:ext>
            </a:extLst>
          </p:cNvPr>
          <p:cNvSpPr txBox="1">
            <a:spLocks noChangeArrowheads="1"/>
          </p:cNvSpPr>
          <p:nvPr/>
        </p:nvSpPr>
        <p:spPr bwMode="auto">
          <a:xfrm>
            <a:off x="228600" y="4419600"/>
            <a:ext cx="430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400"/>
              <a:t>What type of work will you do?</a:t>
            </a:r>
          </a:p>
        </p:txBody>
      </p:sp>
      <p:sp>
        <p:nvSpPr>
          <p:cNvPr id="309256" name="Text Box 8">
            <a:extLst>
              <a:ext uri="{FF2B5EF4-FFF2-40B4-BE49-F238E27FC236}">
                <a16:creationId xmlns:a16="http://schemas.microsoft.com/office/drawing/2014/main" id="{F8DECD59-801C-822B-3821-45798B736AB9}"/>
              </a:ext>
            </a:extLst>
          </p:cNvPr>
          <p:cNvSpPr txBox="1">
            <a:spLocks noChangeArrowheads="1"/>
          </p:cNvSpPr>
          <p:nvPr/>
        </p:nvSpPr>
        <p:spPr bwMode="auto">
          <a:xfrm>
            <a:off x="228600" y="5105400"/>
            <a:ext cx="406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400"/>
              <a:t>Where are you going to live?</a:t>
            </a:r>
          </a:p>
        </p:txBody>
      </p:sp>
      <p:sp>
        <p:nvSpPr>
          <p:cNvPr id="309257" name="Text Box 9">
            <a:extLst>
              <a:ext uri="{FF2B5EF4-FFF2-40B4-BE49-F238E27FC236}">
                <a16:creationId xmlns:a16="http://schemas.microsoft.com/office/drawing/2014/main" id="{059653A1-9F38-134E-B1AF-293D0AF9739F}"/>
              </a:ext>
            </a:extLst>
          </p:cNvPr>
          <p:cNvSpPr txBox="1">
            <a:spLocks noChangeArrowheads="1"/>
          </p:cNvSpPr>
          <p:nvPr/>
        </p:nvSpPr>
        <p:spPr bwMode="auto">
          <a:xfrm>
            <a:off x="228600" y="57912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400"/>
              <a:t>Will you get more education?</a:t>
            </a:r>
          </a:p>
        </p:txBody>
      </p:sp>
      <p:sp>
        <p:nvSpPr>
          <p:cNvPr id="6154" name="Rectangle 10">
            <a:extLst>
              <a:ext uri="{FF2B5EF4-FFF2-40B4-BE49-F238E27FC236}">
                <a16:creationId xmlns:a16="http://schemas.microsoft.com/office/drawing/2014/main" id="{8CE3E6BB-4741-8B21-390A-368A55D8D191}"/>
              </a:ext>
            </a:extLst>
          </p:cNvPr>
          <p:cNvSpPr>
            <a:spLocks noChangeArrowheads="1"/>
          </p:cNvSpPr>
          <p:nvPr/>
        </p:nvSpPr>
        <p:spPr bwMode="auto">
          <a:xfrm>
            <a:off x="8404225" y="6208713"/>
            <a:ext cx="268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92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92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92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9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4" grpId="0"/>
      <p:bldP spid="309255" grpId="0"/>
      <p:bldP spid="309256" grpId="0"/>
      <p:bldP spid="30925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00E6968-AA05-8C42-6E02-D5A629452C33}"/>
              </a:ext>
            </a:extLst>
          </p:cNvPr>
          <p:cNvSpPr>
            <a:spLocks noChangeArrowheads="1"/>
          </p:cNvSpPr>
          <p:nvPr/>
        </p:nvSpPr>
        <p:spPr bwMode="auto">
          <a:xfrm>
            <a:off x="457200" y="1371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3600" b="1">
              <a:solidFill>
                <a:schemeClr val="bg1"/>
              </a:solidFill>
            </a:endParaRPr>
          </a:p>
        </p:txBody>
      </p:sp>
      <p:sp>
        <p:nvSpPr>
          <p:cNvPr id="52227" name="Text Box 3">
            <a:extLst>
              <a:ext uri="{FF2B5EF4-FFF2-40B4-BE49-F238E27FC236}">
                <a16:creationId xmlns:a16="http://schemas.microsoft.com/office/drawing/2014/main" id="{37F5866E-904B-6CA6-4511-C6C9CFC2566C}"/>
              </a:ext>
            </a:extLst>
          </p:cNvPr>
          <p:cNvSpPr txBox="1">
            <a:spLocks noChangeArrowheads="1"/>
          </p:cNvSpPr>
          <p:nvPr/>
        </p:nvSpPr>
        <p:spPr bwMode="auto">
          <a:xfrm>
            <a:off x="457200" y="2286000"/>
            <a:ext cx="8686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3000"/>
              <a:t>A transition service that matches your interests and skills to actual jobs.</a:t>
            </a:r>
          </a:p>
        </p:txBody>
      </p:sp>
      <p:pic>
        <p:nvPicPr>
          <p:cNvPr id="52228" name="Picture 5">
            <a:extLst>
              <a:ext uri="{FF2B5EF4-FFF2-40B4-BE49-F238E27FC236}">
                <a16:creationId xmlns:a16="http://schemas.microsoft.com/office/drawing/2014/main" id="{A561D1F4-62D5-1826-1FB0-D457583B6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581400"/>
            <a:ext cx="274320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6">
            <a:extLst>
              <a:ext uri="{FF2B5EF4-FFF2-40B4-BE49-F238E27FC236}">
                <a16:creationId xmlns:a16="http://schemas.microsoft.com/office/drawing/2014/main" id="{2378EF69-124E-39DF-9BCF-FC57C5FC3D16}"/>
              </a:ext>
            </a:extLst>
          </p:cNvPr>
          <p:cNvSpPr>
            <a:spLocks noChangeArrowheads="1"/>
          </p:cNvSpPr>
          <p:nvPr/>
        </p:nvSpPr>
        <p:spPr bwMode="auto">
          <a:xfrm>
            <a:off x="1371600" y="6673850"/>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sp>
        <p:nvSpPr>
          <p:cNvPr id="52230" name="Rectangle 8">
            <a:extLst>
              <a:ext uri="{FF2B5EF4-FFF2-40B4-BE49-F238E27FC236}">
                <a16:creationId xmlns:a16="http://schemas.microsoft.com/office/drawing/2014/main" id="{B0469D8D-D1A2-C382-3384-DE2A4A21E58D}"/>
              </a:ext>
            </a:extLst>
          </p:cNvPr>
          <p:cNvSpPr>
            <a:spLocks noChangeArrowheads="1"/>
          </p:cNvSpPr>
          <p:nvPr/>
        </p:nvSpPr>
        <p:spPr bwMode="auto">
          <a:xfrm>
            <a:off x="381000" y="1347788"/>
            <a:ext cx="60801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3200"/>
              <a:t>Functional Vocational Evaluation</a:t>
            </a:r>
          </a:p>
        </p:txBody>
      </p:sp>
      <p:sp>
        <p:nvSpPr>
          <p:cNvPr id="52231" name="Rectangle 9">
            <a:extLst>
              <a:ext uri="{FF2B5EF4-FFF2-40B4-BE49-F238E27FC236}">
                <a16:creationId xmlns:a16="http://schemas.microsoft.com/office/drawing/2014/main" id="{3A09CDE2-AC38-FF3E-9984-26DA605AA5DB}"/>
              </a:ext>
            </a:extLst>
          </p:cNvPr>
          <p:cNvSpPr>
            <a:spLocks noChangeArrowheads="1"/>
          </p:cNvSpPr>
          <p:nvPr/>
        </p:nvSpPr>
        <p:spPr bwMode="auto">
          <a:xfrm>
            <a:off x="8404225" y="6040438"/>
            <a:ext cx="354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48</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98582B2-605F-AB38-064B-33EB59289152}"/>
              </a:ext>
            </a:extLst>
          </p:cNvPr>
          <p:cNvSpPr>
            <a:spLocks noChangeArrowheads="1"/>
          </p:cNvSpPr>
          <p:nvPr/>
        </p:nvSpPr>
        <p:spPr bwMode="auto">
          <a:xfrm>
            <a:off x="457200" y="1371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3600">
              <a:solidFill>
                <a:schemeClr val="bg1"/>
              </a:solidFill>
            </a:endParaRPr>
          </a:p>
        </p:txBody>
      </p:sp>
      <p:sp>
        <p:nvSpPr>
          <p:cNvPr id="53251" name="Rectangle 3">
            <a:extLst>
              <a:ext uri="{FF2B5EF4-FFF2-40B4-BE49-F238E27FC236}">
                <a16:creationId xmlns:a16="http://schemas.microsoft.com/office/drawing/2014/main" id="{29341ABF-C22E-4D75-8FF7-3E4C1FDDB9BF}"/>
              </a:ext>
            </a:extLst>
          </p:cNvPr>
          <p:cNvSpPr>
            <a:spLocks noChangeArrowheads="1"/>
          </p:cNvSpPr>
          <p:nvPr/>
        </p:nvSpPr>
        <p:spPr bwMode="auto">
          <a:xfrm>
            <a:off x="304800" y="2362200"/>
            <a:ext cx="8686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800"/>
              <a:t>A transition service that includes job shadowing, career internships, on-the-job training, and visiting colleges, career tech, or other postsecondary educational programs.</a:t>
            </a:r>
            <a:r>
              <a:rPr lang="en-US" altLang="en-US" sz="2400"/>
              <a:t>  </a:t>
            </a:r>
          </a:p>
          <a:p>
            <a:endParaRPr lang="en-US" altLang="en-US" sz="2600"/>
          </a:p>
          <a:p>
            <a:endParaRPr lang="en-US" altLang="en-US" sz="2600"/>
          </a:p>
        </p:txBody>
      </p:sp>
      <p:pic>
        <p:nvPicPr>
          <p:cNvPr id="53252" name="Picture 4" descr="20679908">
            <a:extLst>
              <a:ext uri="{FF2B5EF4-FFF2-40B4-BE49-F238E27FC236}">
                <a16:creationId xmlns:a16="http://schemas.microsoft.com/office/drawing/2014/main" id="{FE545FC9-E399-B992-26E3-93244D54A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86200"/>
            <a:ext cx="2286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5">
            <a:extLst>
              <a:ext uri="{FF2B5EF4-FFF2-40B4-BE49-F238E27FC236}">
                <a16:creationId xmlns:a16="http://schemas.microsoft.com/office/drawing/2014/main" id="{2C4F0FF4-C99A-3B68-B172-30B55594C083}"/>
              </a:ext>
            </a:extLst>
          </p:cNvPr>
          <p:cNvSpPr>
            <a:spLocks noChangeArrowheads="1"/>
          </p:cNvSpPr>
          <p:nvPr/>
        </p:nvSpPr>
        <p:spPr bwMode="auto">
          <a:xfrm>
            <a:off x="304800" y="1371600"/>
            <a:ext cx="4587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3200"/>
              <a:t>Community Experiences</a:t>
            </a:r>
            <a:endParaRPr lang="en-US" altLang="en-US" sz="2800"/>
          </a:p>
        </p:txBody>
      </p:sp>
      <p:sp>
        <p:nvSpPr>
          <p:cNvPr id="53254" name="Rectangle 6">
            <a:extLst>
              <a:ext uri="{FF2B5EF4-FFF2-40B4-BE49-F238E27FC236}">
                <a16:creationId xmlns:a16="http://schemas.microsoft.com/office/drawing/2014/main" id="{C93B778B-7B50-56F6-A11C-0F19C1207894}"/>
              </a:ext>
            </a:extLst>
          </p:cNvPr>
          <p:cNvSpPr>
            <a:spLocks noChangeArrowheads="1"/>
          </p:cNvSpPr>
          <p:nvPr/>
        </p:nvSpPr>
        <p:spPr bwMode="auto">
          <a:xfrm>
            <a:off x="914400" y="6627813"/>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endParaRPr lang="en-US" altLang="en-US" sz="1800"/>
          </a:p>
        </p:txBody>
      </p:sp>
      <p:sp>
        <p:nvSpPr>
          <p:cNvPr id="53255" name="Rectangle 7">
            <a:extLst>
              <a:ext uri="{FF2B5EF4-FFF2-40B4-BE49-F238E27FC236}">
                <a16:creationId xmlns:a16="http://schemas.microsoft.com/office/drawing/2014/main" id="{8DA0F5C4-D60F-99B5-5D49-4E69B107BCB5}"/>
              </a:ext>
            </a:extLst>
          </p:cNvPr>
          <p:cNvSpPr>
            <a:spLocks noChangeArrowheads="1"/>
          </p:cNvSpPr>
          <p:nvPr/>
        </p:nvSpPr>
        <p:spPr bwMode="auto">
          <a:xfrm>
            <a:off x="8394700" y="6100763"/>
            <a:ext cx="354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49</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218B19B-2D34-ECD5-2DA4-BA8A4E0AFCD7}"/>
              </a:ext>
            </a:extLst>
          </p:cNvPr>
          <p:cNvSpPr>
            <a:spLocks noChangeArrowheads="1"/>
          </p:cNvSpPr>
          <p:nvPr/>
        </p:nvSpPr>
        <p:spPr bwMode="auto">
          <a:xfrm>
            <a:off x="457200" y="1371600"/>
            <a:ext cx="685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3600" b="1"/>
          </a:p>
        </p:txBody>
      </p:sp>
      <p:sp>
        <p:nvSpPr>
          <p:cNvPr id="54275" name="Rectangle 3">
            <a:extLst>
              <a:ext uri="{FF2B5EF4-FFF2-40B4-BE49-F238E27FC236}">
                <a16:creationId xmlns:a16="http://schemas.microsoft.com/office/drawing/2014/main" id="{72381D73-B550-2EA0-7527-4AEFDBC6210F}"/>
              </a:ext>
            </a:extLst>
          </p:cNvPr>
          <p:cNvSpPr>
            <a:spLocks noChangeArrowheads="1"/>
          </p:cNvSpPr>
          <p:nvPr/>
        </p:nvSpPr>
        <p:spPr bwMode="auto">
          <a:xfrm>
            <a:off x="533400" y="2438400"/>
            <a:ext cx="861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800"/>
              <a:t>A transition service that will teach you housekeeping, good hygiene and proper nutrition.</a:t>
            </a:r>
            <a:r>
              <a:rPr lang="en-US" altLang="en-US" sz="3000"/>
              <a:t> </a:t>
            </a:r>
          </a:p>
        </p:txBody>
      </p:sp>
      <p:sp>
        <p:nvSpPr>
          <p:cNvPr id="54276" name="Rectangle 5">
            <a:extLst>
              <a:ext uri="{FF2B5EF4-FFF2-40B4-BE49-F238E27FC236}">
                <a16:creationId xmlns:a16="http://schemas.microsoft.com/office/drawing/2014/main" id="{81CDA1B8-195C-8B3B-1857-FBD221C2D9B9}"/>
              </a:ext>
            </a:extLst>
          </p:cNvPr>
          <p:cNvSpPr>
            <a:spLocks noChangeArrowheads="1"/>
          </p:cNvSpPr>
          <p:nvPr/>
        </p:nvSpPr>
        <p:spPr bwMode="auto">
          <a:xfrm>
            <a:off x="228600" y="6673850"/>
            <a:ext cx="3441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Images are the copyrighted property of JupiterImage and are used with permission under license</a:t>
            </a:r>
          </a:p>
        </p:txBody>
      </p:sp>
      <p:sp>
        <p:nvSpPr>
          <p:cNvPr id="54277" name="Rectangle 6">
            <a:extLst>
              <a:ext uri="{FF2B5EF4-FFF2-40B4-BE49-F238E27FC236}">
                <a16:creationId xmlns:a16="http://schemas.microsoft.com/office/drawing/2014/main" id="{5A793C7E-F5B3-0282-EC18-6AF90D2F1F91}"/>
              </a:ext>
            </a:extLst>
          </p:cNvPr>
          <p:cNvSpPr>
            <a:spLocks noChangeArrowheads="1"/>
          </p:cNvSpPr>
          <p:nvPr/>
        </p:nvSpPr>
        <p:spPr bwMode="auto">
          <a:xfrm>
            <a:off x="609600" y="1600200"/>
            <a:ext cx="4746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3200"/>
              <a:t>Adult (home) Living Skills</a:t>
            </a:r>
          </a:p>
        </p:txBody>
      </p:sp>
      <p:pic>
        <p:nvPicPr>
          <p:cNvPr id="54278" name="Picture 7" descr="20901532">
            <a:extLst>
              <a:ext uri="{FF2B5EF4-FFF2-40B4-BE49-F238E27FC236}">
                <a16:creationId xmlns:a16="http://schemas.microsoft.com/office/drawing/2014/main" id="{3BD8A3D9-5DD4-69BE-B3ED-2FA9642BF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3" y="3810000"/>
            <a:ext cx="1431925"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8" descr="20901721">
            <a:extLst>
              <a:ext uri="{FF2B5EF4-FFF2-40B4-BE49-F238E27FC236}">
                <a16:creationId xmlns:a16="http://schemas.microsoft.com/office/drawing/2014/main" id="{B9CB70DB-5D61-7556-F4D7-22770F213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810000"/>
            <a:ext cx="1014413"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9" descr="20901870">
            <a:extLst>
              <a:ext uri="{FF2B5EF4-FFF2-40B4-BE49-F238E27FC236}">
                <a16:creationId xmlns:a16="http://schemas.microsoft.com/office/drawing/2014/main" id="{5AC43473-0DF2-406A-E87C-2ECE588B92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886200"/>
            <a:ext cx="10890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Rectangle 10">
            <a:extLst>
              <a:ext uri="{FF2B5EF4-FFF2-40B4-BE49-F238E27FC236}">
                <a16:creationId xmlns:a16="http://schemas.microsoft.com/office/drawing/2014/main" id="{BDA1BE73-5683-E75E-B55B-8B7C7AC50FC7}"/>
              </a:ext>
            </a:extLst>
          </p:cNvPr>
          <p:cNvSpPr>
            <a:spLocks noChangeArrowheads="1"/>
          </p:cNvSpPr>
          <p:nvPr/>
        </p:nvSpPr>
        <p:spPr bwMode="auto">
          <a:xfrm>
            <a:off x="8462963" y="6178550"/>
            <a:ext cx="354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50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a:extLst>
              <a:ext uri="{FF2B5EF4-FFF2-40B4-BE49-F238E27FC236}">
                <a16:creationId xmlns:a16="http://schemas.microsoft.com/office/drawing/2014/main" id="{D2460202-D598-05A0-E073-927631405A81}"/>
              </a:ext>
            </a:extLst>
          </p:cNvPr>
          <p:cNvSpPr>
            <a:spLocks noGrp="1" noChangeArrowheads="1"/>
          </p:cNvSpPr>
          <p:nvPr>
            <p:ph type="body" sz="half" idx="1"/>
          </p:nvPr>
        </p:nvSpPr>
        <p:spPr>
          <a:xfrm>
            <a:off x="609600" y="2438400"/>
            <a:ext cx="4191000" cy="3657600"/>
          </a:xfrm>
          <a:noFill/>
        </p:spPr>
        <p:txBody>
          <a:bodyPr/>
          <a:lstStyle/>
          <a:p>
            <a:pPr eaLnBrk="1" hangingPunct="1">
              <a:lnSpc>
                <a:spcPct val="90000"/>
              </a:lnSpc>
              <a:buFontTx/>
              <a:buNone/>
            </a:pPr>
            <a:r>
              <a:rPr lang="en-US" altLang="en-US" sz="2400"/>
              <a:t>   </a:t>
            </a:r>
            <a:r>
              <a:rPr lang="en-US" altLang="en-US" sz="2800"/>
              <a:t>A transition service that teaches you  how to use the grocery store, bank, laundromat, and find services to help with further education, getting a job, paying for food, and getting health care.</a:t>
            </a:r>
            <a:r>
              <a:rPr lang="en-US" altLang="en-US" sz="2000"/>
              <a:t> </a:t>
            </a:r>
          </a:p>
        </p:txBody>
      </p:sp>
      <p:pic>
        <p:nvPicPr>
          <p:cNvPr id="55299" name="Picture 5">
            <a:extLst>
              <a:ext uri="{FF2B5EF4-FFF2-40B4-BE49-F238E27FC236}">
                <a16:creationId xmlns:a16="http://schemas.microsoft.com/office/drawing/2014/main" id="{F40945E3-E7EE-BB96-54A2-CE23A38281F5}"/>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00600" y="2438400"/>
            <a:ext cx="4114800" cy="3328988"/>
          </a:xfrm>
        </p:spPr>
      </p:pic>
      <p:sp>
        <p:nvSpPr>
          <p:cNvPr id="55300" name="Rectangle 6">
            <a:extLst>
              <a:ext uri="{FF2B5EF4-FFF2-40B4-BE49-F238E27FC236}">
                <a16:creationId xmlns:a16="http://schemas.microsoft.com/office/drawing/2014/main" id="{A5BC03A1-9CBF-814D-3136-856A9A9748FD}"/>
              </a:ext>
            </a:extLst>
          </p:cNvPr>
          <p:cNvSpPr>
            <a:spLocks noChangeArrowheads="1"/>
          </p:cNvSpPr>
          <p:nvPr/>
        </p:nvSpPr>
        <p:spPr bwMode="auto">
          <a:xfrm>
            <a:off x="1905000" y="1524000"/>
            <a:ext cx="44751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3200">
                <a:solidFill>
                  <a:schemeClr val="tx2"/>
                </a:solidFill>
              </a:rPr>
              <a:t>Community Living Skills</a:t>
            </a:r>
          </a:p>
        </p:txBody>
      </p:sp>
      <p:sp>
        <p:nvSpPr>
          <p:cNvPr id="55301" name="Rectangle 11">
            <a:extLst>
              <a:ext uri="{FF2B5EF4-FFF2-40B4-BE49-F238E27FC236}">
                <a16:creationId xmlns:a16="http://schemas.microsoft.com/office/drawing/2014/main" id="{07C87243-588A-E269-C0CD-25E64D57BF07}"/>
              </a:ext>
            </a:extLst>
          </p:cNvPr>
          <p:cNvSpPr>
            <a:spLocks noChangeArrowheads="1"/>
          </p:cNvSpPr>
          <p:nvPr/>
        </p:nvSpPr>
        <p:spPr bwMode="auto">
          <a:xfrm>
            <a:off x="8462963" y="6169025"/>
            <a:ext cx="354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51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989B00DA-0264-9C73-F0AE-7940FCFD3AB9}"/>
              </a:ext>
            </a:extLst>
          </p:cNvPr>
          <p:cNvSpPr>
            <a:spLocks noChangeArrowheads="1"/>
          </p:cNvSpPr>
          <p:nvPr/>
        </p:nvSpPr>
        <p:spPr bwMode="auto">
          <a:xfrm>
            <a:off x="685800" y="2362200"/>
            <a:ext cx="80772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800"/>
              <a:t>May include transportation, speech and language therapy, career counseling, transportation, assistive technology, and health services that may be needed to help you meet your transition goals.</a:t>
            </a:r>
            <a:r>
              <a:rPr lang="en-US" altLang="en-US" sz="3000"/>
              <a:t> </a:t>
            </a:r>
          </a:p>
        </p:txBody>
      </p:sp>
      <p:pic>
        <p:nvPicPr>
          <p:cNvPr id="56323" name="Picture 4">
            <a:extLst>
              <a:ext uri="{FF2B5EF4-FFF2-40B4-BE49-F238E27FC236}">
                <a16:creationId xmlns:a16="http://schemas.microsoft.com/office/drawing/2014/main" id="{8E1B44C0-5A44-BBA0-75D8-B08F8C093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452938"/>
            <a:ext cx="29718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5">
            <a:extLst>
              <a:ext uri="{FF2B5EF4-FFF2-40B4-BE49-F238E27FC236}">
                <a16:creationId xmlns:a16="http://schemas.microsoft.com/office/drawing/2014/main" id="{5DDC8D31-08E6-4F4A-A7C8-9072F5ED06F7}"/>
              </a:ext>
            </a:extLst>
          </p:cNvPr>
          <p:cNvSpPr>
            <a:spLocks noChangeArrowheads="1"/>
          </p:cNvSpPr>
          <p:nvPr/>
        </p:nvSpPr>
        <p:spPr bwMode="auto">
          <a:xfrm>
            <a:off x="914400" y="1447800"/>
            <a:ext cx="32559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3200"/>
              <a:t>Related Services</a:t>
            </a:r>
          </a:p>
        </p:txBody>
      </p:sp>
      <p:pic>
        <p:nvPicPr>
          <p:cNvPr id="56325" name="Picture 6">
            <a:extLst>
              <a:ext uri="{FF2B5EF4-FFF2-40B4-BE49-F238E27FC236}">
                <a16:creationId xmlns:a16="http://schemas.microsoft.com/office/drawing/2014/main" id="{B35D651C-3352-93CD-40F4-BD5E601AF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665663"/>
            <a:ext cx="2895600"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Rectangle 7">
            <a:extLst>
              <a:ext uri="{FF2B5EF4-FFF2-40B4-BE49-F238E27FC236}">
                <a16:creationId xmlns:a16="http://schemas.microsoft.com/office/drawing/2014/main" id="{893DBFCA-A266-6CDC-66BB-6109B3CD23B6}"/>
              </a:ext>
            </a:extLst>
          </p:cNvPr>
          <p:cNvSpPr>
            <a:spLocks noChangeArrowheads="1"/>
          </p:cNvSpPr>
          <p:nvPr/>
        </p:nvSpPr>
        <p:spPr bwMode="auto">
          <a:xfrm>
            <a:off x="8561388" y="6218238"/>
            <a:ext cx="354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52</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765D3E7-EFD8-FADC-52A1-EF50C6C021BF}"/>
              </a:ext>
            </a:extLst>
          </p:cNvPr>
          <p:cNvSpPr>
            <a:spLocks noGrp="1" noChangeArrowheads="1"/>
          </p:cNvSpPr>
          <p:nvPr>
            <p:ph type="title"/>
          </p:nvPr>
        </p:nvSpPr>
        <p:spPr bwMode="auto">
          <a:xfrm>
            <a:off x="228600" y="14478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t>Supplementary Aids and Services</a:t>
            </a:r>
            <a:endParaRPr lang="en-US" altLang="en-US"/>
          </a:p>
        </p:txBody>
      </p:sp>
      <p:sp>
        <p:nvSpPr>
          <p:cNvPr id="57347" name="Rectangle 3">
            <a:extLst>
              <a:ext uri="{FF2B5EF4-FFF2-40B4-BE49-F238E27FC236}">
                <a16:creationId xmlns:a16="http://schemas.microsoft.com/office/drawing/2014/main" id="{3E7DA372-F2AD-CE7B-073E-D7489D1199E5}"/>
              </a:ext>
            </a:extLst>
          </p:cNvPr>
          <p:cNvSpPr>
            <a:spLocks noGrp="1" noChangeArrowheads="1"/>
          </p:cNvSpPr>
          <p:nvPr>
            <p:ph type="body" idx="1"/>
          </p:nvPr>
        </p:nvSpPr>
        <p:spPr>
          <a:xfrm>
            <a:off x="609600" y="2362200"/>
            <a:ext cx="7772400" cy="4114800"/>
          </a:xfrm>
        </p:spPr>
        <p:txBody>
          <a:bodyPr/>
          <a:lstStyle/>
          <a:p>
            <a:pPr eaLnBrk="1" hangingPunct="1"/>
            <a:r>
              <a:rPr lang="en-US" altLang="en-US" sz="2800"/>
              <a:t>These include program modifications or supports from other staff in your educational programs. </a:t>
            </a:r>
          </a:p>
          <a:p>
            <a:pPr eaLnBrk="1" hangingPunct="1"/>
            <a:r>
              <a:rPr lang="en-US" altLang="en-US" sz="2800"/>
              <a:t>These include accommodations which help you access educational material, like a screen reader.</a:t>
            </a:r>
          </a:p>
          <a:p>
            <a:pPr eaLnBrk="1" hangingPunct="1"/>
            <a:r>
              <a:rPr lang="en-US" altLang="en-US" sz="2800"/>
              <a:t>These are things that are not otherwise listed as special education or related services.</a:t>
            </a:r>
          </a:p>
        </p:txBody>
      </p:sp>
      <p:sp>
        <p:nvSpPr>
          <p:cNvPr id="57348" name="Rectangle 4">
            <a:extLst>
              <a:ext uri="{FF2B5EF4-FFF2-40B4-BE49-F238E27FC236}">
                <a16:creationId xmlns:a16="http://schemas.microsoft.com/office/drawing/2014/main" id="{C344B1EF-CCA3-9416-3FFA-5D02BE9E1F17}"/>
              </a:ext>
            </a:extLst>
          </p:cNvPr>
          <p:cNvSpPr>
            <a:spLocks noChangeArrowheads="1"/>
          </p:cNvSpPr>
          <p:nvPr/>
        </p:nvSpPr>
        <p:spPr bwMode="auto">
          <a:xfrm>
            <a:off x="8474075" y="6188075"/>
            <a:ext cx="35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53</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788B4091-F378-91F1-A83F-AD68F6764079}"/>
              </a:ext>
            </a:extLst>
          </p:cNvPr>
          <p:cNvSpPr>
            <a:spLocks noGrp="1" noChangeArrowheads="1"/>
          </p:cNvSpPr>
          <p:nvPr>
            <p:ph type="body" idx="4294967295"/>
          </p:nvPr>
        </p:nvSpPr>
        <p:spPr>
          <a:xfrm>
            <a:off x="457200" y="2286000"/>
            <a:ext cx="4953000" cy="4114800"/>
          </a:xfrm>
        </p:spPr>
        <p:txBody>
          <a:bodyPr/>
          <a:lstStyle/>
          <a:p>
            <a:pPr eaLnBrk="1" hangingPunct="1">
              <a:lnSpc>
                <a:spcPct val="90000"/>
              </a:lnSpc>
            </a:pPr>
            <a:r>
              <a:rPr lang="en-US" altLang="en-US"/>
              <a:t>Transition services often begin in high school.</a:t>
            </a:r>
          </a:p>
          <a:p>
            <a:pPr eaLnBrk="1" hangingPunct="1">
              <a:lnSpc>
                <a:spcPct val="90000"/>
              </a:lnSpc>
            </a:pPr>
            <a:r>
              <a:rPr lang="en-US" altLang="en-US"/>
              <a:t>Services help you get a job.</a:t>
            </a:r>
          </a:p>
          <a:p>
            <a:pPr eaLnBrk="1" hangingPunct="1">
              <a:lnSpc>
                <a:spcPct val="90000"/>
              </a:lnSpc>
            </a:pPr>
            <a:r>
              <a:rPr lang="en-US" altLang="en-US"/>
              <a:t>You will need to apply and you will have to demonstrate that you have a disability.</a:t>
            </a:r>
            <a:endParaRPr lang="en-US" altLang="en-US" sz="3600"/>
          </a:p>
        </p:txBody>
      </p:sp>
      <p:sp>
        <p:nvSpPr>
          <p:cNvPr id="58371" name="Text Box 4">
            <a:extLst>
              <a:ext uri="{FF2B5EF4-FFF2-40B4-BE49-F238E27FC236}">
                <a16:creationId xmlns:a16="http://schemas.microsoft.com/office/drawing/2014/main" id="{5E70C8FF-4AC5-E213-44FC-7AF738941FEA}"/>
              </a:ext>
            </a:extLst>
          </p:cNvPr>
          <p:cNvSpPr txBox="1">
            <a:spLocks noChangeArrowheads="1"/>
          </p:cNvSpPr>
          <p:nvPr/>
        </p:nvSpPr>
        <p:spPr bwMode="auto">
          <a:xfrm>
            <a:off x="533400" y="1401763"/>
            <a:ext cx="63293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3200"/>
              <a:t>Vocational Rehabilitation Services</a:t>
            </a:r>
          </a:p>
        </p:txBody>
      </p:sp>
      <p:pic>
        <p:nvPicPr>
          <p:cNvPr id="58372" name="Picture 6" descr="plan">
            <a:extLst>
              <a:ext uri="{FF2B5EF4-FFF2-40B4-BE49-F238E27FC236}">
                <a16:creationId xmlns:a16="http://schemas.microsoft.com/office/drawing/2014/main" id="{3633B50B-35AE-8ACB-968E-695044445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743200"/>
            <a:ext cx="3138488"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7">
            <a:extLst>
              <a:ext uri="{FF2B5EF4-FFF2-40B4-BE49-F238E27FC236}">
                <a16:creationId xmlns:a16="http://schemas.microsoft.com/office/drawing/2014/main" id="{E30CA7F3-3572-E1F4-86BF-4D6262469661}"/>
              </a:ext>
            </a:extLst>
          </p:cNvPr>
          <p:cNvSpPr>
            <a:spLocks noChangeArrowheads="1"/>
          </p:cNvSpPr>
          <p:nvPr/>
        </p:nvSpPr>
        <p:spPr bwMode="auto">
          <a:xfrm>
            <a:off x="8394700" y="6129338"/>
            <a:ext cx="354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54</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FC6291A3-17A9-C911-0096-CE0BD8A24C90}"/>
              </a:ext>
            </a:extLst>
          </p:cNvPr>
          <p:cNvSpPr>
            <a:spLocks noGrp="1" noChangeArrowheads="1"/>
          </p:cNvSpPr>
          <p:nvPr>
            <p:ph type="title" idx="4294967295"/>
          </p:nvPr>
        </p:nvSpPr>
        <p:spPr bwMode="auto">
          <a:xfrm>
            <a:off x="533400" y="1219200"/>
            <a:ext cx="7620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3200"/>
              <a:t>Who’s Who in Transition Services</a:t>
            </a:r>
            <a:br>
              <a:rPr lang="en-US" altLang="en-US" sz="3200"/>
            </a:br>
            <a:r>
              <a:rPr lang="en-US" altLang="en-US" sz="3200"/>
              <a:t>in your Community? </a:t>
            </a:r>
            <a:endParaRPr lang="en-US" altLang="en-US" sz="3600"/>
          </a:p>
        </p:txBody>
      </p:sp>
      <p:sp>
        <p:nvSpPr>
          <p:cNvPr id="59395" name="Rectangle 3">
            <a:extLst>
              <a:ext uri="{FF2B5EF4-FFF2-40B4-BE49-F238E27FC236}">
                <a16:creationId xmlns:a16="http://schemas.microsoft.com/office/drawing/2014/main" id="{1AEA864C-F54D-255A-DC6B-D106CAFD22F9}"/>
              </a:ext>
            </a:extLst>
          </p:cNvPr>
          <p:cNvSpPr>
            <a:spLocks noGrp="1" noChangeArrowheads="1"/>
          </p:cNvSpPr>
          <p:nvPr>
            <p:ph type="body" idx="4294967295"/>
          </p:nvPr>
        </p:nvSpPr>
        <p:spPr>
          <a:xfrm>
            <a:off x="762000" y="2514600"/>
            <a:ext cx="7772400" cy="4114800"/>
          </a:xfrm>
        </p:spPr>
        <p:txBody>
          <a:bodyPr/>
          <a:lstStyle/>
          <a:p>
            <a:pPr eaLnBrk="1" hangingPunct="1">
              <a:buFontTx/>
              <a:buNone/>
            </a:pPr>
            <a:r>
              <a:rPr lang="en-US" altLang="en-US" sz="2400"/>
              <a:t>Choose one of the transition services listed above. Then, find out about that service in any way you wish. Suggestions include: </a:t>
            </a:r>
          </a:p>
          <a:p>
            <a:pPr eaLnBrk="1" hangingPunct="1"/>
            <a:r>
              <a:rPr lang="en-US" altLang="en-US" sz="2400"/>
              <a:t>Locate a person associated with that service by calling or visiting with this person to find out how the service could be of benefit.</a:t>
            </a:r>
          </a:p>
          <a:p>
            <a:pPr eaLnBrk="1" hangingPunct="1"/>
            <a:r>
              <a:rPr lang="en-US" altLang="en-US" sz="2400"/>
              <a:t>Research the internet for information about the service.</a:t>
            </a:r>
          </a:p>
          <a:p>
            <a:pPr eaLnBrk="1" hangingPunct="1"/>
            <a:r>
              <a:rPr lang="en-US" altLang="en-US" sz="2400"/>
              <a:t>Invite someone from the community to talk about a service.</a:t>
            </a:r>
            <a:endParaRPr lang="en-US" altLang="en-US" sz="2800"/>
          </a:p>
        </p:txBody>
      </p:sp>
      <p:sp>
        <p:nvSpPr>
          <p:cNvPr id="59396" name="Rectangle 4">
            <a:extLst>
              <a:ext uri="{FF2B5EF4-FFF2-40B4-BE49-F238E27FC236}">
                <a16:creationId xmlns:a16="http://schemas.microsoft.com/office/drawing/2014/main" id="{022CEFB2-7569-89E7-3B24-6E2DD8DC9857}"/>
              </a:ext>
            </a:extLst>
          </p:cNvPr>
          <p:cNvSpPr>
            <a:spLocks noChangeArrowheads="1"/>
          </p:cNvSpPr>
          <p:nvPr/>
        </p:nvSpPr>
        <p:spPr bwMode="auto">
          <a:xfrm>
            <a:off x="8462963" y="6149975"/>
            <a:ext cx="354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55</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B581A49-F8E4-7514-430D-440204FBE374}"/>
              </a:ext>
            </a:extLst>
          </p:cNvPr>
          <p:cNvSpPr>
            <a:spLocks noGrp="1" noChangeArrowheads="1"/>
          </p:cNvSpPr>
          <p:nvPr>
            <p:ph type="title" idx="4294967295"/>
          </p:nvPr>
        </p:nvSpPr>
        <p:spPr bwMode="auto">
          <a:xfrm>
            <a:off x="762000" y="1447800"/>
            <a:ext cx="54102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3200"/>
              <a:t>Review of Who’s Who </a:t>
            </a:r>
            <a:br>
              <a:rPr lang="en-US" altLang="en-US" sz="3200"/>
            </a:br>
            <a:r>
              <a:rPr lang="en-US" altLang="en-US" sz="3200"/>
              <a:t>in Transition Services</a:t>
            </a:r>
            <a:endParaRPr lang="en-US" altLang="en-US"/>
          </a:p>
        </p:txBody>
      </p:sp>
      <p:sp>
        <p:nvSpPr>
          <p:cNvPr id="60419" name="Rectangle 3">
            <a:extLst>
              <a:ext uri="{FF2B5EF4-FFF2-40B4-BE49-F238E27FC236}">
                <a16:creationId xmlns:a16="http://schemas.microsoft.com/office/drawing/2014/main" id="{C2BBC20A-0AF9-C12D-CBE0-C206562BD5FB}"/>
              </a:ext>
            </a:extLst>
          </p:cNvPr>
          <p:cNvSpPr>
            <a:spLocks noChangeArrowheads="1"/>
          </p:cNvSpPr>
          <p:nvPr/>
        </p:nvSpPr>
        <p:spPr bwMode="auto">
          <a:xfrm>
            <a:off x="685800" y="2971800"/>
            <a:ext cx="44196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800"/>
              <a:t>Who did you find that was most helpful?</a:t>
            </a:r>
          </a:p>
          <a:p>
            <a:endParaRPr lang="en-US" altLang="en-US" sz="2800"/>
          </a:p>
          <a:p>
            <a:r>
              <a:rPr lang="en-US" altLang="en-US" sz="2800"/>
              <a:t>Did you and your family think that the </a:t>
            </a:r>
          </a:p>
          <a:p>
            <a:r>
              <a:rPr lang="en-US" altLang="en-US" sz="2800"/>
              <a:t>information you found would be helpful?</a:t>
            </a:r>
            <a:endParaRPr lang="en-US" altLang="en-US" sz="3200"/>
          </a:p>
        </p:txBody>
      </p:sp>
      <p:pic>
        <p:nvPicPr>
          <p:cNvPr id="60420" name="Picture 5" descr="2061946">
            <a:extLst>
              <a:ext uri="{FF2B5EF4-FFF2-40B4-BE49-F238E27FC236}">
                <a16:creationId xmlns:a16="http://schemas.microsoft.com/office/drawing/2014/main" id="{60949AFF-8DCE-106F-7837-81BE9AF70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86000"/>
            <a:ext cx="36830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6">
            <a:extLst>
              <a:ext uri="{FF2B5EF4-FFF2-40B4-BE49-F238E27FC236}">
                <a16:creationId xmlns:a16="http://schemas.microsoft.com/office/drawing/2014/main" id="{545D91F7-F96E-F51F-3351-E9A385513D39}"/>
              </a:ext>
            </a:extLst>
          </p:cNvPr>
          <p:cNvSpPr>
            <a:spLocks noChangeArrowheads="1"/>
          </p:cNvSpPr>
          <p:nvPr/>
        </p:nvSpPr>
        <p:spPr bwMode="auto">
          <a:xfrm>
            <a:off x="8364538" y="6199188"/>
            <a:ext cx="354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56</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BEDD300-FEFE-28F3-1EC0-AA8B66769560}"/>
              </a:ext>
            </a:extLst>
          </p:cNvPr>
          <p:cNvSpPr>
            <a:spLocks noChangeArrowheads="1"/>
          </p:cNvSpPr>
          <p:nvPr/>
        </p:nvSpPr>
        <p:spPr bwMode="auto">
          <a:xfrm>
            <a:off x="228600" y="13716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3200"/>
              <a:t>Transition Terminology Review</a:t>
            </a:r>
          </a:p>
          <a:p>
            <a:r>
              <a:rPr lang="en-US" altLang="en-US" sz="3200"/>
              <a:t>Getting to Know the IEP</a:t>
            </a:r>
            <a:endParaRPr lang="en-US" altLang="en-US" sz="2400" b="1"/>
          </a:p>
        </p:txBody>
      </p:sp>
      <p:sp>
        <p:nvSpPr>
          <p:cNvPr id="61443" name="Rectangle 3">
            <a:extLst>
              <a:ext uri="{FF2B5EF4-FFF2-40B4-BE49-F238E27FC236}">
                <a16:creationId xmlns:a16="http://schemas.microsoft.com/office/drawing/2014/main" id="{602AAACA-6306-BC1E-4FF2-170846181EC5}"/>
              </a:ext>
            </a:extLst>
          </p:cNvPr>
          <p:cNvSpPr>
            <a:spLocks noChangeArrowheads="1"/>
          </p:cNvSpPr>
          <p:nvPr/>
        </p:nvSpPr>
        <p:spPr bwMode="auto">
          <a:xfrm>
            <a:off x="533400" y="2438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2800"/>
              <a:t>Now that we have reviewed the transition concepts and vocabulary, let’s locate them on the transition pages of the IEP.</a:t>
            </a:r>
            <a:r>
              <a:rPr lang="en-US" altLang="en-US" sz="2400"/>
              <a:t> </a:t>
            </a:r>
            <a:endParaRPr lang="en-US" altLang="en-US" sz="2000"/>
          </a:p>
        </p:txBody>
      </p:sp>
      <p:pic>
        <p:nvPicPr>
          <p:cNvPr id="61444" name="Picture 4">
            <a:extLst>
              <a:ext uri="{FF2B5EF4-FFF2-40B4-BE49-F238E27FC236}">
                <a16:creationId xmlns:a16="http://schemas.microsoft.com/office/drawing/2014/main" id="{E9CF3A1C-E44D-762B-51A9-EF716A3A9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810000"/>
            <a:ext cx="2255838"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6">
            <a:extLst>
              <a:ext uri="{FF2B5EF4-FFF2-40B4-BE49-F238E27FC236}">
                <a16:creationId xmlns:a16="http://schemas.microsoft.com/office/drawing/2014/main" id="{695608A0-7E5C-D520-60B2-817EF6180509}"/>
              </a:ext>
            </a:extLst>
          </p:cNvPr>
          <p:cNvSpPr>
            <a:spLocks noChangeArrowheads="1"/>
          </p:cNvSpPr>
          <p:nvPr/>
        </p:nvSpPr>
        <p:spPr bwMode="auto">
          <a:xfrm>
            <a:off x="8462963" y="6089650"/>
            <a:ext cx="354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57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F631843-71EA-66F3-E3CC-C1BAAA8479BE}"/>
              </a:ext>
            </a:extLst>
          </p:cNvPr>
          <p:cNvSpPr>
            <a:spLocks noChangeArrowheads="1"/>
          </p:cNvSpPr>
          <p:nvPr/>
        </p:nvSpPr>
        <p:spPr bwMode="auto">
          <a:xfrm>
            <a:off x="381000" y="1295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2400" b="1">
              <a:solidFill>
                <a:schemeClr val="bg1"/>
              </a:solidFill>
            </a:endParaRPr>
          </a:p>
        </p:txBody>
      </p:sp>
      <p:sp>
        <p:nvSpPr>
          <p:cNvPr id="7171" name="Rectangle 3">
            <a:extLst>
              <a:ext uri="{FF2B5EF4-FFF2-40B4-BE49-F238E27FC236}">
                <a16:creationId xmlns:a16="http://schemas.microsoft.com/office/drawing/2014/main" id="{B0FEA19D-753C-5742-0184-DDEA049B7283}"/>
              </a:ext>
            </a:extLst>
          </p:cNvPr>
          <p:cNvSpPr>
            <a:spLocks noChangeArrowheads="1"/>
          </p:cNvSpPr>
          <p:nvPr/>
        </p:nvSpPr>
        <p:spPr bwMode="auto">
          <a:xfrm>
            <a:off x="304800" y="1828800"/>
            <a:ext cx="853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br>
              <a:rPr lang="en-US" altLang="en-US" sz="3000"/>
            </a:br>
            <a:br>
              <a:rPr lang="en-US" altLang="en-US" sz="3000"/>
            </a:br>
            <a:endParaRPr lang="en-US" altLang="en-US" sz="5400" b="1" i="1"/>
          </a:p>
        </p:txBody>
      </p:sp>
      <p:sp>
        <p:nvSpPr>
          <p:cNvPr id="7172" name="Rectangle 4">
            <a:extLst>
              <a:ext uri="{FF2B5EF4-FFF2-40B4-BE49-F238E27FC236}">
                <a16:creationId xmlns:a16="http://schemas.microsoft.com/office/drawing/2014/main" id="{B5E332DA-2AC4-0C3C-1734-292F6589D0C3}"/>
              </a:ext>
            </a:extLst>
          </p:cNvPr>
          <p:cNvSpPr>
            <a:spLocks noChangeArrowheads="1"/>
          </p:cNvSpPr>
          <p:nvPr>
            <p:ph type="title" idx="4294967295"/>
          </p:nvPr>
        </p:nvSpPr>
        <p:spPr bwMode="auto">
          <a:xfrm>
            <a:off x="685800" y="1371600"/>
            <a:ext cx="6781800"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4000"/>
              <a:t>Transition Journey</a:t>
            </a:r>
            <a:endParaRPr lang="en-US" altLang="en-US"/>
          </a:p>
        </p:txBody>
      </p:sp>
      <p:sp>
        <p:nvSpPr>
          <p:cNvPr id="7173" name="Rectangle 5">
            <a:extLst>
              <a:ext uri="{FF2B5EF4-FFF2-40B4-BE49-F238E27FC236}">
                <a16:creationId xmlns:a16="http://schemas.microsoft.com/office/drawing/2014/main" id="{19563306-E6AB-FA31-777C-061A23A43634}"/>
              </a:ext>
            </a:extLst>
          </p:cNvPr>
          <p:cNvSpPr>
            <a:spLocks noGrp="1" noChangeArrowheads="1"/>
          </p:cNvSpPr>
          <p:nvPr>
            <p:ph type="body" idx="4294967295"/>
          </p:nvPr>
        </p:nvSpPr>
        <p:spPr>
          <a:noFill/>
        </p:spPr>
        <p:txBody>
          <a:bodyPr/>
          <a:lstStyle/>
          <a:p>
            <a:pPr eaLnBrk="1" hangingPunct="1"/>
            <a:endParaRPr lang="en-US" altLang="en-US"/>
          </a:p>
          <a:p>
            <a:pPr eaLnBrk="1" hangingPunct="1"/>
            <a:r>
              <a:rPr lang="en-US" altLang="en-US"/>
              <a:t>Concepts and Vocabulary</a:t>
            </a:r>
          </a:p>
          <a:p>
            <a:pPr eaLnBrk="1" hangingPunct="1"/>
            <a:r>
              <a:rPr lang="en-US" altLang="en-US"/>
              <a:t>Visions</a:t>
            </a:r>
          </a:p>
          <a:p>
            <a:pPr eaLnBrk="1" hangingPunct="1"/>
            <a:r>
              <a:rPr lang="en-US" altLang="en-US"/>
              <a:t>Planning</a:t>
            </a:r>
          </a:p>
        </p:txBody>
      </p:sp>
      <p:pic>
        <p:nvPicPr>
          <p:cNvPr id="7174" name="Picture 6">
            <a:extLst>
              <a:ext uri="{FF2B5EF4-FFF2-40B4-BE49-F238E27FC236}">
                <a16:creationId xmlns:a16="http://schemas.microsoft.com/office/drawing/2014/main" id="{6412BFCD-7C7D-AD33-347F-254BE1028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327400"/>
            <a:ext cx="38100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7">
            <a:extLst>
              <a:ext uri="{FF2B5EF4-FFF2-40B4-BE49-F238E27FC236}">
                <a16:creationId xmlns:a16="http://schemas.microsoft.com/office/drawing/2014/main" id="{30765E43-273C-F651-3A3E-46963E403270}"/>
              </a:ext>
            </a:extLst>
          </p:cNvPr>
          <p:cNvSpPr>
            <a:spLocks noChangeArrowheads="1"/>
          </p:cNvSpPr>
          <p:nvPr/>
        </p:nvSpPr>
        <p:spPr bwMode="auto">
          <a:xfrm>
            <a:off x="8305800" y="6030913"/>
            <a:ext cx="268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4</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a:extLst>
              <a:ext uri="{FF2B5EF4-FFF2-40B4-BE49-F238E27FC236}">
                <a16:creationId xmlns:a16="http://schemas.microsoft.com/office/drawing/2014/main" id="{C7D37396-AF6E-871F-E65A-3FF7C96282C9}"/>
              </a:ext>
            </a:extLst>
          </p:cNvPr>
          <p:cNvSpPr>
            <a:spLocks noChangeArrowheads="1"/>
          </p:cNvSpPr>
          <p:nvPr/>
        </p:nvSpPr>
        <p:spPr bwMode="auto">
          <a:xfrm>
            <a:off x="2438400" y="3733800"/>
            <a:ext cx="2057400" cy="2057400"/>
          </a:xfrm>
          <a:prstGeom prst="ellipse">
            <a:avLst/>
          </a:prstGeom>
          <a:noFill/>
          <a:ln w="28575">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467" name="AutoShape 3">
            <a:extLst>
              <a:ext uri="{FF2B5EF4-FFF2-40B4-BE49-F238E27FC236}">
                <a16:creationId xmlns:a16="http://schemas.microsoft.com/office/drawing/2014/main" id="{C5AB7945-CB68-A916-75F4-0C0A676E6CA7}"/>
              </a:ext>
            </a:extLst>
          </p:cNvPr>
          <p:cNvSpPr>
            <a:spLocks noChangeArrowheads="1"/>
          </p:cNvSpPr>
          <p:nvPr/>
        </p:nvSpPr>
        <p:spPr bwMode="auto">
          <a:xfrm>
            <a:off x="1524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468" name="AutoShape 4">
            <a:extLst>
              <a:ext uri="{FF2B5EF4-FFF2-40B4-BE49-F238E27FC236}">
                <a16:creationId xmlns:a16="http://schemas.microsoft.com/office/drawing/2014/main" id="{3852E90D-77B8-3586-7E8A-309F05101EF7}"/>
              </a:ext>
            </a:extLst>
          </p:cNvPr>
          <p:cNvSpPr>
            <a:spLocks noChangeArrowheads="1"/>
          </p:cNvSpPr>
          <p:nvPr/>
        </p:nvSpPr>
        <p:spPr bwMode="auto">
          <a:xfrm>
            <a:off x="16002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469" name="AutoShape 5">
            <a:extLst>
              <a:ext uri="{FF2B5EF4-FFF2-40B4-BE49-F238E27FC236}">
                <a16:creationId xmlns:a16="http://schemas.microsoft.com/office/drawing/2014/main" id="{EC07D13F-1617-49A8-0F16-E0FE6C0F4A8E}"/>
              </a:ext>
            </a:extLst>
          </p:cNvPr>
          <p:cNvSpPr>
            <a:spLocks noChangeArrowheads="1"/>
          </p:cNvSpPr>
          <p:nvPr/>
        </p:nvSpPr>
        <p:spPr bwMode="auto">
          <a:xfrm>
            <a:off x="2743200" y="5334000"/>
            <a:ext cx="1371600" cy="914400"/>
          </a:xfrm>
          <a:prstGeom prst="roundRect">
            <a:avLst>
              <a:gd name="adj" fmla="val 16667"/>
            </a:avLst>
          </a:prstGeom>
          <a:solidFill>
            <a:schemeClr val="bg1">
              <a:alpha val="96861"/>
            </a:schemeClr>
          </a:solidFill>
          <a:ln w="76200">
            <a:solidFill>
              <a:srgbClr val="AC1438"/>
            </a:solidFill>
            <a:round/>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470" name="AutoShape 6">
            <a:extLst>
              <a:ext uri="{FF2B5EF4-FFF2-40B4-BE49-F238E27FC236}">
                <a16:creationId xmlns:a16="http://schemas.microsoft.com/office/drawing/2014/main" id="{C3A6B6E0-30C8-913C-1133-501948F47089}"/>
              </a:ext>
            </a:extLst>
          </p:cNvPr>
          <p:cNvSpPr>
            <a:spLocks noChangeArrowheads="1"/>
          </p:cNvSpPr>
          <p:nvPr/>
        </p:nvSpPr>
        <p:spPr bwMode="auto">
          <a:xfrm>
            <a:off x="1600200" y="4114800"/>
            <a:ext cx="1219200" cy="914400"/>
          </a:xfrm>
          <a:prstGeom prst="roundRect">
            <a:avLst>
              <a:gd name="adj" fmla="val 16667"/>
            </a:avLst>
          </a:prstGeom>
          <a:solidFill>
            <a:schemeClr val="bg1">
              <a:alpha val="96861"/>
            </a:schemeClr>
          </a:solidFill>
          <a:ln w="76200">
            <a:solidFill>
              <a:srgbClr val="AC1438"/>
            </a:solidFill>
            <a:round/>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471" name="AutoShape 7">
            <a:extLst>
              <a:ext uri="{FF2B5EF4-FFF2-40B4-BE49-F238E27FC236}">
                <a16:creationId xmlns:a16="http://schemas.microsoft.com/office/drawing/2014/main" id="{3856BC77-8C4B-A19D-854A-6985F5D809D7}"/>
              </a:ext>
            </a:extLst>
          </p:cNvPr>
          <p:cNvSpPr>
            <a:spLocks noChangeArrowheads="1"/>
          </p:cNvSpPr>
          <p:nvPr/>
        </p:nvSpPr>
        <p:spPr bwMode="auto">
          <a:xfrm>
            <a:off x="4038600" y="4114800"/>
            <a:ext cx="1219200" cy="914400"/>
          </a:xfrm>
          <a:prstGeom prst="roundRect">
            <a:avLst>
              <a:gd name="adj" fmla="val 16667"/>
            </a:avLst>
          </a:prstGeom>
          <a:solidFill>
            <a:schemeClr val="bg1">
              <a:alpha val="96861"/>
            </a:schemeClr>
          </a:solidFill>
          <a:ln w="76200">
            <a:solidFill>
              <a:srgbClr val="AC1438"/>
            </a:solidFill>
            <a:round/>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472" name="AutoShape 8">
            <a:extLst>
              <a:ext uri="{FF2B5EF4-FFF2-40B4-BE49-F238E27FC236}">
                <a16:creationId xmlns:a16="http://schemas.microsoft.com/office/drawing/2014/main" id="{D7D72D7D-8C6C-EC83-256C-A6BB49D9E660}"/>
              </a:ext>
            </a:extLst>
          </p:cNvPr>
          <p:cNvSpPr>
            <a:spLocks noChangeArrowheads="1"/>
          </p:cNvSpPr>
          <p:nvPr/>
        </p:nvSpPr>
        <p:spPr bwMode="auto">
          <a:xfrm>
            <a:off x="40386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473" name="AutoShape 9">
            <a:extLst>
              <a:ext uri="{FF2B5EF4-FFF2-40B4-BE49-F238E27FC236}">
                <a16:creationId xmlns:a16="http://schemas.microsoft.com/office/drawing/2014/main" id="{C7F096AD-E7FA-38F2-C35E-88859410980A}"/>
              </a:ext>
            </a:extLst>
          </p:cNvPr>
          <p:cNvSpPr>
            <a:spLocks noChangeArrowheads="1"/>
          </p:cNvSpPr>
          <p:nvPr/>
        </p:nvSpPr>
        <p:spPr bwMode="auto">
          <a:xfrm>
            <a:off x="55626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474" name="AutoShape 10">
            <a:extLst>
              <a:ext uri="{FF2B5EF4-FFF2-40B4-BE49-F238E27FC236}">
                <a16:creationId xmlns:a16="http://schemas.microsoft.com/office/drawing/2014/main" id="{6792311E-DE06-C5F7-9264-D3E32EE9D593}"/>
              </a:ext>
            </a:extLst>
          </p:cNvPr>
          <p:cNvSpPr>
            <a:spLocks noChangeArrowheads="1"/>
          </p:cNvSpPr>
          <p:nvPr/>
        </p:nvSpPr>
        <p:spPr bwMode="auto">
          <a:xfrm>
            <a:off x="70104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475" name="Line 11">
            <a:extLst>
              <a:ext uri="{FF2B5EF4-FFF2-40B4-BE49-F238E27FC236}">
                <a16:creationId xmlns:a16="http://schemas.microsoft.com/office/drawing/2014/main" id="{E3F9D806-595B-1191-306F-A36906B925D7}"/>
              </a:ext>
            </a:extLst>
          </p:cNvPr>
          <p:cNvSpPr>
            <a:spLocks noChangeShapeType="1"/>
          </p:cNvSpPr>
          <p:nvPr/>
        </p:nvSpPr>
        <p:spPr bwMode="auto">
          <a:xfrm flipV="1">
            <a:off x="7620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6" name="Line 12">
            <a:extLst>
              <a:ext uri="{FF2B5EF4-FFF2-40B4-BE49-F238E27FC236}">
                <a16:creationId xmlns:a16="http://schemas.microsoft.com/office/drawing/2014/main" id="{03B8C472-A052-4E1E-EC5E-E8469DF7FD60}"/>
              </a:ext>
            </a:extLst>
          </p:cNvPr>
          <p:cNvSpPr>
            <a:spLocks noChangeShapeType="1"/>
          </p:cNvSpPr>
          <p:nvPr/>
        </p:nvSpPr>
        <p:spPr bwMode="auto">
          <a:xfrm flipV="1">
            <a:off x="22098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7" name="Line 13">
            <a:extLst>
              <a:ext uri="{FF2B5EF4-FFF2-40B4-BE49-F238E27FC236}">
                <a16:creationId xmlns:a16="http://schemas.microsoft.com/office/drawing/2014/main" id="{0E05266A-5B5D-9B75-6D1C-4E250C646147}"/>
              </a:ext>
            </a:extLst>
          </p:cNvPr>
          <p:cNvSpPr>
            <a:spLocks noChangeShapeType="1"/>
          </p:cNvSpPr>
          <p:nvPr/>
        </p:nvSpPr>
        <p:spPr bwMode="auto">
          <a:xfrm flipV="1">
            <a:off x="46482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8" name="Line 14">
            <a:extLst>
              <a:ext uri="{FF2B5EF4-FFF2-40B4-BE49-F238E27FC236}">
                <a16:creationId xmlns:a16="http://schemas.microsoft.com/office/drawing/2014/main" id="{78B53757-4EFC-C9E5-736E-070AEBDED397}"/>
              </a:ext>
            </a:extLst>
          </p:cNvPr>
          <p:cNvSpPr>
            <a:spLocks noChangeShapeType="1"/>
          </p:cNvSpPr>
          <p:nvPr/>
        </p:nvSpPr>
        <p:spPr bwMode="auto">
          <a:xfrm flipV="1">
            <a:off x="61722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9" name="Line 15">
            <a:extLst>
              <a:ext uri="{FF2B5EF4-FFF2-40B4-BE49-F238E27FC236}">
                <a16:creationId xmlns:a16="http://schemas.microsoft.com/office/drawing/2014/main" id="{03966799-2662-1240-F094-14622375C3E2}"/>
              </a:ext>
            </a:extLst>
          </p:cNvPr>
          <p:cNvSpPr>
            <a:spLocks noChangeShapeType="1"/>
          </p:cNvSpPr>
          <p:nvPr/>
        </p:nvSpPr>
        <p:spPr bwMode="auto">
          <a:xfrm flipV="1">
            <a:off x="76200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0" name="Line 16">
            <a:extLst>
              <a:ext uri="{FF2B5EF4-FFF2-40B4-BE49-F238E27FC236}">
                <a16:creationId xmlns:a16="http://schemas.microsoft.com/office/drawing/2014/main" id="{76C05A74-4F0E-9D71-5E83-B945DD0B5F47}"/>
              </a:ext>
            </a:extLst>
          </p:cNvPr>
          <p:cNvSpPr>
            <a:spLocks noChangeShapeType="1"/>
          </p:cNvSpPr>
          <p:nvPr/>
        </p:nvSpPr>
        <p:spPr bwMode="auto">
          <a:xfrm>
            <a:off x="762000" y="2133600"/>
            <a:ext cx="6858000" cy="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1" name="Line 17">
            <a:extLst>
              <a:ext uri="{FF2B5EF4-FFF2-40B4-BE49-F238E27FC236}">
                <a16:creationId xmlns:a16="http://schemas.microsoft.com/office/drawing/2014/main" id="{E8C2CB10-6CA8-0622-DD84-BC90416E3BE9}"/>
              </a:ext>
            </a:extLst>
          </p:cNvPr>
          <p:cNvSpPr>
            <a:spLocks noChangeShapeType="1"/>
          </p:cNvSpPr>
          <p:nvPr/>
        </p:nvSpPr>
        <p:spPr bwMode="auto">
          <a:xfrm>
            <a:off x="3429000" y="2133600"/>
            <a:ext cx="0" cy="16002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2" name="Text Box 18">
            <a:extLst>
              <a:ext uri="{FF2B5EF4-FFF2-40B4-BE49-F238E27FC236}">
                <a16:creationId xmlns:a16="http://schemas.microsoft.com/office/drawing/2014/main" id="{21669886-8558-9CD8-CCF2-CF43455BA9DC}"/>
              </a:ext>
            </a:extLst>
          </p:cNvPr>
          <p:cNvSpPr txBox="1">
            <a:spLocks noChangeArrowheads="1"/>
          </p:cNvSpPr>
          <p:nvPr/>
        </p:nvSpPr>
        <p:spPr bwMode="auto">
          <a:xfrm>
            <a:off x="228600" y="2819400"/>
            <a:ext cx="10668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Awareness</a:t>
            </a:r>
          </a:p>
          <a:p>
            <a:endParaRPr lang="en-US" altLang="en-US" sz="2400">
              <a:latin typeface="Helvetica" pitchFamily="2" charset="0"/>
            </a:endParaRPr>
          </a:p>
        </p:txBody>
      </p:sp>
      <p:sp>
        <p:nvSpPr>
          <p:cNvPr id="62483" name="Text Box 19">
            <a:extLst>
              <a:ext uri="{FF2B5EF4-FFF2-40B4-BE49-F238E27FC236}">
                <a16:creationId xmlns:a16="http://schemas.microsoft.com/office/drawing/2014/main" id="{865B2DF2-19BE-8B69-895B-9254535BADDA}"/>
              </a:ext>
            </a:extLst>
          </p:cNvPr>
          <p:cNvSpPr txBox="1">
            <a:spLocks noChangeArrowheads="1"/>
          </p:cNvSpPr>
          <p:nvPr/>
        </p:nvSpPr>
        <p:spPr bwMode="auto">
          <a:xfrm>
            <a:off x="1676400" y="2667000"/>
            <a:ext cx="118268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Terms &amp;</a:t>
            </a:r>
          </a:p>
          <a:p>
            <a:r>
              <a:rPr lang="en-US" altLang="en-US" sz="1400">
                <a:latin typeface="Helvetica" pitchFamily="2" charset="0"/>
              </a:rPr>
              <a:t>Concepts of </a:t>
            </a:r>
          </a:p>
          <a:p>
            <a:r>
              <a:rPr lang="en-US" altLang="en-US" sz="1400">
                <a:latin typeface="Helvetica" pitchFamily="2" charset="0"/>
              </a:rPr>
              <a:t>Transition</a:t>
            </a:r>
          </a:p>
          <a:p>
            <a:r>
              <a:rPr lang="en-US" altLang="en-US" sz="1400">
                <a:latin typeface="Helvetica" pitchFamily="2" charset="0"/>
              </a:rPr>
              <a:t> </a:t>
            </a:r>
            <a:endParaRPr lang="en-US" altLang="en-US" sz="2400">
              <a:latin typeface="Helvetica" pitchFamily="2" charset="0"/>
            </a:endParaRPr>
          </a:p>
        </p:txBody>
      </p:sp>
      <p:sp>
        <p:nvSpPr>
          <p:cNvPr id="62484" name="Text Box 20">
            <a:extLst>
              <a:ext uri="{FF2B5EF4-FFF2-40B4-BE49-F238E27FC236}">
                <a16:creationId xmlns:a16="http://schemas.microsoft.com/office/drawing/2014/main" id="{7C95EC66-7143-2E9A-AAAB-32A2786A6365}"/>
              </a:ext>
            </a:extLst>
          </p:cNvPr>
          <p:cNvSpPr txBox="1">
            <a:spLocks noChangeArrowheads="1"/>
          </p:cNvSpPr>
          <p:nvPr/>
        </p:nvSpPr>
        <p:spPr bwMode="auto">
          <a:xfrm>
            <a:off x="3048000" y="4351338"/>
            <a:ext cx="965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Transition</a:t>
            </a:r>
          </a:p>
          <a:p>
            <a:r>
              <a:rPr lang="en-US" altLang="en-US" sz="1400">
                <a:latin typeface="Helvetica" pitchFamily="2" charset="0"/>
              </a:rPr>
              <a:t>Goals</a:t>
            </a:r>
            <a:endParaRPr lang="en-US" altLang="en-US" sz="2400">
              <a:latin typeface="Helvetica" pitchFamily="2" charset="0"/>
            </a:endParaRPr>
          </a:p>
        </p:txBody>
      </p:sp>
      <p:sp>
        <p:nvSpPr>
          <p:cNvPr id="62485" name="Text Box 21">
            <a:extLst>
              <a:ext uri="{FF2B5EF4-FFF2-40B4-BE49-F238E27FC236}">
                <a16:creationId xmlns:a16="http://schemas.microsoft.com/office/drawing/2014/main" id="{CAF9C8FD-40B0-CCD7-EA30-BBFBB0F0104D}"/>
              </a:ext>
            </a:extLst>
          </p:cNvPr>
          <p:cNvSpPr txBox="1">
            <a:spLocks noChangeArrowheads="1"/>
          </p:cNvSpPr>
          <p:nvPr/>
        </p:nvSpPr>
        <p:spPr bwMode="auto">
          <a:xfrm>
            <a:off x="1600200" y="4275138"/>
            <a:ext cx="11715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Vision for</a:t>
            </a:r>
          </a:p>
          <a:p>
            <a:r>
              <a:rPr lang="en-US" altLang="en-US" sz="1400">
                <a:latin typeface="Helvetica" pitchFamily="2" charset="0"/>
              </a:rPr>
              <a:t>Employment</a:t>
            </a:r>
          </a:p>
          <a:p>
            <a:r>
              <a:rPr lang="en-US" altLang="en-US" sz="1400">
                <a:latin typeface="Helvetica" pitchFamily="2" charset="0"/>
              </a:rPr>
              <a:t>     </a:t>
            </a:r>
            <a:endParaRPr lang="en-US" altLang="en-US" sz="2400">
              <a:solidFill>
                <a:schemeClr val="accent1"/>
              </a:solidFill>
              <a:latin typeface="Helvetica" pitchFamily="2" charset="0"/>
            </a:endParaRPr>
          </a:p>
        </p:txBody>
      </p:sp>
      <p:sp>
        <p:nvSpPr>
          <p:cNvPr id="62486" name="Text Box 22">
            <a:extLst>
              <a:ext uri="{FF2B5EF4-FFF2-40B4-BE49-F238E27FC236}">
                <a16:creationId xmlns:a16="http://schemas.microsoft.com/office/drawing/2014/main" id="{540710AF-BA0A-1A25-CC69-93B99FE8E78E}"/>
              </a:ext>
            </a:extLst>
          </p:cNvPr>
          <p:cNvSpPr txBox="1">
            <a:spLocks noChangeArrowheads="1"/>
          </p:cNvSpPr>
          <p:nvPr/>
        </p:nvSpPr>
        <p:spPr bwMode="auto">
          <a:xfrm>
            <a:off x="4191000" y="4191000"/>
            <a:ext cx="92551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Vision for</a:t>
            </a:r>
          </a:p>
          <a:p>
            <a:r>
              <a:rPr lang="en-US" altLang="en-US" sz="1400">
                <a:latin typeface="Helvetica" pitchFamily="2" charset="0"/>
              </a:rPr>
              <a:t>Adult</a:t>
            </a:r>
          </a:p>
          <a:p>
            <a:r>
              <a:rPr lang="en-US" altLang="en-US" sz="1400">
                <a:latin typeface="Helvetica" pitchFamily="2" charset="0"/>
              </a:rPr>
              <a:t>Living   </a:t>
            </a:r>
          </a:p>
          <a:p>
            <a:r>
              <a:rPr lang="en-US" altLang="en-US" sz="1400">
                <a:latin typeface="Helvetica" pitchFamily="2" charset="0"/>
              </a:rPr>
              <a:t>     </a:t>
            </a:r>
            <a:endParaRPr lang="en-US" altLang="en-US" sz="2400">
              <a:solidFill>
                <a:schemeClr val="accent1"/>
              </a:solidFill>
              <a:latin typeface="Helvetica" pitchFamily="2" charset="0"/>
            </a:endParaRPr>
          </a:p>
        </p:txBody>
      </p:sp>
      <p:sp>
        <p:nvSpPr>
          <p:cNvPr id="62487" name="Text Box 23">
            <a:extLst>
              <a:ext uri="{FF2B5EF4-FFF2-40B4-BE49-F238E27FC236}">
                <a16:creationId xmlns:a16="http://schemas.microsoft.com/office/drawing/2014/main" id="{A52988F0-DCFF-3453-BF90-1B34DDB3B8C9}"/>
              </a:ext>
            </a:extLst>
          </p:cNvPr>
          <p:cNvSpPr txBox="1">
            <a:spLocks noChangeArrowheads="1"/>
          </p:cNvSpPr>
          <p:nvPr/>
        </p:nvSpPr>
        <p:spPr bwMode="auto">
          <a:xfrm>
            <a:off x="2743200" y="5410200"/>
            <a:ext cx="136048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latin typeface="Helvetica" pitchFamily="2" charset="0"/>
              </a:rPr>
              <a:t>Vision for</a:t>
            </a:r>
          </a:p>
          <a:p>
            <a:pPr algn="ctr"/>
            <a:r>
              <a:rPr lang="en-US" altLang="en-US" sz="1400">
                <a:latin typeface="Helvetica" pitchFamily="2" charset="0"/>
              </a:rPr>
              <a:t>Postsecondary</a:t>
            </a:r>
          </a:p>
          <a:p>
            <a:pPr algn="ctr"/>
            <a:r>
              <a:rPr lang="en-US" altLang="en-US" sz="1400">
                <a:latin typeface="Helvetica" pitchFamily="2" charset="0"/>
              </a:rPr>
              <a:t>Education</a:t>
            </a:r>
          </a:p>
          <a:p>
            <a:pPr algn="ctr"/>
            <a:endParaRPr lang="en-US" altLang="en-US" sz="2400">
              <a:latin typeface="Helvetica" pitchFamily="2" charset="0"/>
            </a:endParaRPr>
          </a:p>
        </p:txBody>
      </p:sp>
      <p:sp>
        <p:nvSpPr>
          <p:cNvPr id="62488" name="Text Box 24">
            <a:extLst>
              <a:ext uri="{FF2B5EF4-FFF2-40B4-BE49-F238E27FC236}">
                <a16:creationId xmlns:a16="http://schemas.microsoft.com/office/drawing/2014/main" id="{432BD21E-1F30-2465-8993-4BAED49414DC}"/>
              </a:ext>
            </a:extLst>
          </p:cNvPr>
          <p:cNvSpPr txBox="1">
            <a:spLocks noChangeArrowheads="1"/>
          </p:cNvSpPr>
          <p:nvPr/>
        </p:nvSpPr>
        <p:spPr bwMode="auto">
          <a:xfrm>
            <a:off x="4191000" y="2667000"/>
            <a:ext cx="9556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Course of</a:t>
            </a:r>
          </a:p>
          <a:p>
            <a:r>
              <a:rPr lang="en-US" altLang="en-US" sz="1400">
                <a:latin typeface="Helvetica" pitchFamily="2" charset="0"/>
              </a:rPr>
              <a:t>Study</a:t>
            </a:r>
          </a:p>
          <a:p>
            <a:endParaRPr lang="en-US" altLang="en-US" sz="2400">
              <a:latin typeface="Helvetica" pitchFamily="2" charset="0"/>
            </a:endParaRPr>
          </a:p>
        </p:txBody>
      </p:sp>
      <p:sp>
        <p:nvSpPr>
          <p:cNvPr id="62489" name="Text Box 25">
            <a:extLst>
              <a:ext uri="{FF2B5EF4-FFF2-40B4-BE49-F238E27FC236}">
                <a16:creationId xmlns:a16="http://schemas.microsoft.com/office/drawing/2014/main" id="{57CADABF-44B4-8B3F-A99E-408EF3A0C0E9}"/>
              </a:ext>
            </a:extLst>
          </p:cNvPr>
          <p:cNvSpPr txBox="1">
            <a:spLocks noChangeArrowheads="1"/>
          </p:cNvSpPr>
          <p:nvPr/>
        </p:nvSpPr>
        <p:spPr bwMode="auto">
          <a:xfrm>
            <a:off x="5562600" y="2514600"/>
            <a:ext cx="1371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Connecting with</a:t>
            </a:r>
          </a:p>
          <a:p>
            <a:r>
              <a:rPr lang="en-US" altLang="en-US" sz="1400">
                <a:latin typeface="Helvetica" pitchFamily="2" charset="0"/>
              </a:rPr>
              <a:t>Adult Support</a:t>
            </a:r>
          </a:p>
          <a:p>
            <a:r>
              <a:rPr lang="en-US" altLang="en-US" sz="1400">
                <a:latin typeface="Helvetica" pitchFamily="2" charset="0"/>
              </a:rPr>
              <a:t>Services  </a:t>
            </a:r>
            <a:endParaRPr lang="en-US" altLang="en-US" sz="2400">
              <a:latin typeface="Helvetica" pitchFamily="2" charset="0"/>
            </a:endParaRPr>
          </a:p>
        </p:txBody>
      </p:sp>
      <p:sp>
        <p:nvSpPr>
          <p:cNvPr id="62490" name="Text Box 26">
            <a:extLst>
              <a:ext uri="{FF2B5EF4-FFF2-40B4-BE49-F238E27FC236}">
                <a16:creationId xmlns:a16="http://schemas.microsoft.com/office/drawing/2014/main" id="{1EFDEDCF-B184-109E-0C21-0899267B4712}"/>
              </a:ext>
            </a:extLst>
          </p:cNvPr>
          <p:cNvSpPr txBox="1">
            <a:spLocks noChangeArrowheads="1"/>
          </p:cNvSpPr>
          <p:nvPr/>
        </p:nvSpPr>
        <p:spPr bwMode="auto">
          <a:xfrm>
            <a:off x="7010400" y="2667000"/>
            <a:ext cx="12954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Summary of</a:t>
            </a:r>
          </a:p>
          <a:p>
            <a:r>
              <a:rPr lang="en-US" altLang="en-US" sz="1400">
                <a:latin typeface="Helvetica" pitchFamily="2" charset="0"/>
              </a:rPr>
              <a:t>Performance</a:t>
            </a:r>
          </a:p>
          <a:p>
            <a:endParaRPr lang="en-US" altLang="en-US" sz="1400">
              <a:latin typeface="Helvetica" pitchFamily="2" charset="0"/>
            </a:endParaRPr>
          </a:p>
          <a:p>
            <a:endParaRPr lang="en-US" altLang="en-US" sz="1400">
              <a:latin typeface="Helvetica" pitchFamily="2" charset="0"/>
            </a:endParaRPr>
          </a:p>
          <a:p>
            <a:endParaRPr lang="en-US" altLang="en-US" sz="2400">
              <a:latin typeface="Helvetica" pitchFamily="2" charset="0"/>
            </a:endParaRPr>
          </a:p>
        </p:txBody>
      </p:sp>
      <p:sp>
        <p:nvSpPr>
          <p:cNvPr id="62491" name="Text Box 28">
            <a:extLst>
              <a:ext uri="{FF2B5EF4-FFF2-40B4-BE49-F238E27FC236}">
                <a16:creationId xmlns:a16="http://schemas.microsoft.com/office/drawing/2014/main" id="{F661A843-50E6-C492-A6F9-82DAF81B9E47}"/>
              </a:ext>
            </a:extLst>
          </p:cNvPr>
          <p:cNvSpPr txBox="1">
            <a:spLocks noChangeArrowheads="1"/>
          </p:cNvSpPr>
          <p:nvPr/>
        </p:nvSpPr>
        <p:spPr bwMode="auto">
          <a:xfrm>
            <a:off x="1981200" y="1271588"/>
            <a:ext cx="320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3200">
                <a:latin typeface="Helvetica" pitchFamily="2" charset="0"/>
              </a:rPr>
              <a:t>     What’s Next?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83132F5-5309-2736-313F-B216B680B858}"/>
              </a:ext>
            </a:extLst>
          </p:cNvPr>
          <p:cNvSpPr>
            <a:spLocks noChangeArrowheads="1"/>
          </p:cNvSpPr>
          <p:nvPr>
            <p:ph type="title" idx="4294967295"/>
          </p:nvPr>
        </p:nvSpPr>
        <p:spPr bwMode="auto">
          <a:xfrm>
            <a:off x="990600" y="1524000"/>
            <a:ext cx="7239000"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4000"/>
              <a:t> Transition Planning Terms</a:t>
            </a:r>
            <a:endParaRPr lang="en-US" altLang="en-US"/>
          </a:p>
        </p:txBody>
      </p:sp>
      <p:sp>
        <p:nvSpPr>
          <p:cNvPr id="8195" name="Rectangle 3">
            <a:extLst>
              <a:ext uri="{FF2B5EF4-FFF2-40B4-BE49-F238E27FC236}">
                <a16:creationId xmlns:a16="http://schemas.microsoft.com/office/drawing/2014/main" id="{82102E19-54AA-183F-1997-F22468841EF6}"/>
              </a:ext>
            </a:extLst>
          </p:cNvPr>
          <p:cNvSpPr>
            <a:spLocks noGrp="1" noChangeArrowheads="1"/>
          </p:cNvSpPr>
          <p:nvPr>
            <p:ph type="body" idx="4294967295"/>
          </p:nvPr>
        </p:nvSpPr>
        <p:spPr>
          <a:noFill/>
        </p:spPr>
        <p:txBody>
          <a:bodyPr/>
          <a:lstStyle/>
          <a:p>
            <a:pPr eaLnBrk="1" hangingPunct="1"/>
            <a:endParaRPr lang="en-US" altLang="en-US"/>
          </a:p>
          <a:p>
            <a:pPr eaLnBrk="1" hangingPunct="1"/>
            <a:r>
              <a:rPr lang="en-US" altLang="en-US"/>
              <a:t>Transition planning involves identifying and openly talking with others about your visions for living, working and being a part of your community after high school.  </a:t>
            </a:r>
          </a:p>
        </p:txBody>
      </p:sp>
      <p:sp>
        <p:nvSpPr>
          <p:cNvPr id="8196" name="Rectangle 4">
            <a:extLst>
              <a:ext uri="{FF2B5EF4-FFF2-40B4-BE49-F238E27FC236}">
                <a16:creationId xmlns:a16="http://schemas.microsoft.com/office/drawing/2014/main" id="{DCAF797C-6666-7095-9C2B-AA8F8B5366E4}"/>
              </a:ext>
            </a:extLst>
          </p:cNvPr>
          <p:cNvSpPr>
            <a:spLocks noChangeArrowheads="1"/>
          </p:cNvSpPr>
          <p:nvPr/>
        </p:nvSpPr>
        <p:spPr bwMode="auto">
          <a:xfrm>
            <a:off x="8474075" y="6021388"/>
            <a:ext cx="268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9BB8691-C2A0-4147-2FED-BD7DFB1E4C7B}"/>
              </a:ext>
            </a:extLst>
          </p:cNvPr>
          <p:cNvSpPr>
            <a:spLocks noGrp="1" noChangeArrowheads="1"/>
          </p:cNvSpPr>
          <p:nvPr>
            <p:ph type="body" sz="half" idx="2"/>
          </p:nvPr>
        </p:nvSpPr>
        <p:spPr>
          <a:noFill/>
        </p:spPr>
        <p:txBody>
          <a:bodyPr/>
          <a:lstStyle/>
          <a:p>
            <a:pPr>
              <a:lnSpc>
                <a:spcPct val="90000"/>
              </a:lnSpc>
              <a:spcBef>
                <a:spcPct val="0"/>
              </a:spcBef>
              <a:buClr>
                <a:schemeClr val="tx1"/>
              </a:buClr>
            </a:pPr>
            <a:r>
              <a:rPr lang="en-US" altLang="en-US" sz="2800"/>
              <a:t>Transition is about change and how to prepare for that change. </a:t>
            </a:r>
          </a:p>
          <a:p>
            <a:pPr>
              <a:lnSpc>
                <a:spcPct val="90000"/>
              </a:lnSpc>
              <a:spcBef>
                <a:spcPct val="0"/>
              </a:spcBef>
              <a:buClr>
                <a:schemeClr val="tx1"/>
              </a:buClr>
              <a:buFont typeface="Zapf Dingbats" pitchFamily="1" charset="2"/>
              <a:buChar char=""/>
            </a:pPr>
            <a:endParaRPr lang="en-US" altLang="en-US" sz="2800"/>
          </a:p>
          <a:p>
            <a:pPr>
              <a:lnSpc>
                <a:spcPct val="90000"/>
              </a:lnSpc>
              <a:spcBef>
                <a:spcPct val="0"/>
              </a:spcBef>
              <a:buClr>
                <a:schemeClr val="tx1"/>
              </a:buClr>
            </a:pPr>
            <a:r>
              <a:rPr lang="en-US" altLang="en-US" sz="2800"/>
              <a:t>The more prepared you are for change the more likely the change will be what you want.</a:t>
            </a:r>
            <a:endParaRPr lang="en-US" altLang="en-US"/>
          </a:p>
        </p:txBody>
      </p:sp>
      <p:sp>
        <p:nvSpPr>
          <p:cNvPr id="9219" name="Rectangle 3">
            <a:extLst>
              <a:ext uri="{FF2B5EF4-FFF2-40B4-BE49-F238E27FC236}">
                <a16:creationId xmlns:a16="http://schemas.microsoft.com/office/drawing/2014/main" id="{DABEE130-7749-96CD-6A80-41DD63739CDD}"/>
              </a:ext>
            </a:extLst>
          </p:cNvPr>
          <p:cNvSpPr>
            <a:spLocks noGrp="1" noChangeArrowheads="1"/>
          </p:cNvSpPr>
          <p:nvPr>
            <p:ph type="title"/>
          </p:nvPr>
        </p:nvSpPr>
        <p:spPr bwMode="auto">
          <a:xfrm>
            <a:off x="609600" y="990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4000">
                <a:solidFill>
                  <a:schemeClr val="tx1"/>
                </a:solidFill>
              </a:rPr>
              <a:t>Transition</a:t>
            </a:r>
            <a:endParaRPr lang="en-US" altLang="en-US" b="1">
              <a:solidFill>
                <a:schemeClr val="bg1"/>
              </a:solidFill>
            </a:endParaRPr>
          </a:p>
        </p:txBody>
      </p:sp>
      <p:sp>
        <p:nvSpPr>
          <p:cNvPr id="9220" name="Rectangle 4">
            <a:extLst>
              <a:ext uri="{FF2B5EF4-FFF2-40B4-BE49-F238E27FC236}">
                <a16:creationId xmlns:a16="http://schemas.microsoft.com/office/drawing/2014/main" id="{E5ED6E71-14BF-12AF-D2EB-5BE9DACDC336}"/>
              </a:ext>
            </a:extLst>
          </p:cNvPr>
          <p:cNvSpPr>
            <a:spLocks noChangeArrowheads="1"/>
          </p:cNvSpPr>
          <p:nvPr/>
        </p:nvSpPr>
        <p:spPr bwMode="auto">
          <a:xfrm>
            <a:off x="381000" y="6673850"/>
            <a:ext cx="3314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 </a:t>
            </a:r>
          </a:p>
        </p:txBody>
      </p:sp>
      <p:pic>
        <p:nvPicPr>
          <p:cNvPr id="9221" name="Picture 5">
            <a:extLst>
              <a:ext uri="{FF2B5EF4-FFF2-40B4-BE49-F238E27FC236}">
                <a16:creationId xmlns:a16="http://schemas.microsoft.com/office/drawing/2014/main" id="{92FF689D-B0A4-7661-AC16-BABCDC2CA051}"/>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644775"/>
            <a:ext cx="3810000" cy="2482850"/>
          </a:xfrm>
        </p:spPr>
      </p:pic>
      <p:sp>
        <p:nvSpPr>
          <p:cNvPr id="9222" name="Rectangle 6">
            <a:extLst>
              <a:ext uri="{FF2B5EF4-FFF2-40B4-BE49-F238E27FC236}">
                <a16:creationId xmlns:a16="http://schemas.microsoft.com/office/drawing/2014/main" id="{FFFA9E6D-1CDE-6544-0DE2-73B3B021A714}"/>
              </a:ext>
            </a:extLst>
          </p:cNvPr>
          <p:cNvSpPr>
            <a:spLocks noChangeArrowheads="1"/>
          </p:cNvSpPr>
          <p:nvPr/>
        </p:nvSpPr>
        <p:spPr bwMode="auto">
          <a:xfrm>
            <a:off x="8434388" y="6178550"/>
            <a:ext cx="268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A7ED0F7-6E47-3DFB-2858-69CBB07E3955}"/>
              </a:ext>
            </a:extLst>
          </p:cNvPr>
          <p:cNvSpPr>
            <a:spLocks noChangeArrowheads="1"/>
          </p:cNvSpPr>
          <p:nvPr>
            <p:ph type="title"/>
          </p:nvPr>
        </p:nvSpPr>
        <p:spPr bwMode="auto">
          <a:xfrm>
            <a:off x="0" y="1371600"/>
            <a:ext cx="48768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VISION</a:t>
            </a:r>
            <a:endParaRPr lang="en-US" altLang="en-US"/>
          </a:p>
        </p:txBody>
      </p:sp>
      <p:sp>
        <p:nvSpPr>
          <p:cNvPr id="10243" name="Rectangle 3">
            <a:extLst>
              <a:ext uri="{FF2B5EF4-FFF2-40B4-BE49-F238E27FC236}">
                <a16:creationId xmlns:a16="http://schemas.microsoft.com/office/drawing/2014/main" id="{19BC5D78-37CC-6536-1B33-FE224595AB4F}"/>
              </a:ext>
            </a:extLst>
          </p:cNvPr>
          <p:cNvSpPr>
            <a:spLocks noGrp="1" noChangeArrowheads="1"/>
          </p:cNvSpPr>
          <p:nvPr>
            <p:ph type="body" sz="half" idx="2"/>
          </p:nvPr>
        </p:nvSpPr>
        <p:spPr>
          <a:xfrm>
            <a:off x="4724400" y="1600200"/>
            <a:ext cx="4038600" cy="4419600"/>
          </a:xfrm>
          <a:noFill/>
        </p:spPr>
        <p:txBody>
          <a:bodyPr/>
          <a:lstStyle/>
          <a:p>
            <a:pPr eaLnBrk="1" hangingPunct="1"/>
            <a:endParaRPr lang="en-US" altLang="en-US" sz="1800"/>
          </a:p>
          <a:p>
            <a:pPr eaLnBrk="1" hangingPunct="1">
              <a:buFontTx/>
              <a:buNone/>
            </a:pPr>
            <a:r>
              <a:rPr lang="en-US" altLang="en-US" sz="2800"/>
              <a:t>A vision is an image about your future.</a:t>
            </a:r>
            <a:endParaRPr lang="en-US" altLang="en-US" sz="2400"/>
          </a:p>
          <a:p>
            <a:pPr eaLnBrk="1" hangingPunct="1">
              <a:buFontTx/>
              <a:buNone/>
            </a:pPr>
            <a:r>
              <a:rPr lang="en-US" altLang="en-US" sz="2400"/>
              <a:t>You can picture where you will work, get more education, and live after graduation from high school.</a:t>
            </a:r>
          </a:p>
          <a:p>
            <a:pPr eaLnBrk="1" hangingPunct="1">
              <a:buFontTx/>
              <a:buNone/>
            </a:pPr>
            <a:r>
              <a:rPr lang="en-US" altLang="en-US" sz="2400"/>
              <a:t>You can picture your life in the next year, the next five years, or more.</a:t>
            </a:r>
            <a:endParaRPr lang="en-US" altLang="en-US" sz="1800"/>
          </a:p>
        </p:txBody>
      </p:sp>
      <p:pic>
        <p:nvPicPr>
          <p:cNvPr id="10244" name="Picture 4" descr="8259634">
            <a:extLst>
              <a:ext uri="{FF2B5EF4-FFF2-40B4-BE49-F238E27FC236}">
                <a16:creationId xmlns:a16="http://schemas.microsoft.com/office/drawing/2014/main" id="{B36364F3-544C-A723-3FA3-319564366F7F}"/>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457450"/>
            <a:ext cx="3810000" cy="2857500"/>
          </a:xfrm>
        </p:spPr>
      </p:pic>
      <p:sp>
        <p:nvSpPr>
          <p:cNvPr id="10245" name="Rectangle 5">
            <a:extLst>
              <a:ext uri="{FF2B5EF4-FFF2-40B4-BE49-F238E27FC236}">
                <a16:creationId xmlns:a16="http://schemas.microsoft.com/office/drawing/2014/main" id="{527EA335-674B-DD11-AC63-AA6C211B8A3D}"/>
              </a:ext>
            </a:extLst>
          </p:cNvPr>
          <p:cNvSpPr>
            <a:spLocks noChangeArrowheads="1"/>
          </p:cNvSpPr>
          <p:nvPr/>
        </p:nvSpPr>
        <p:spPr bwMode="auto">
          <a:xfrm>
            <a:off x="381000" y="6673850"/>
            <a:ext cx="3314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 </a:t>
            </a:r>
          </a:p>
        </p:txBody>
      </p:sp>
      <p:sp>
        <p:nvSpPr>
          <p:cNvPr id="10246" name="Rectangle 6">
            <a:extLst>
              <a:ext uri="{FF2B5EF4-FFF2-40B4-BE49-F238E27FC236}">
                <a16:creationId xmlns:a16="http://schemas.microsoft.com/office/drawing/2014/main" id="{040B5557-17EC-E2D3-0BDE-AEC9CDA37DE7}"/>
              </a:ext>
            </a:extLst>
          </p:cNvPr>
          <p:cNvSpPr>
            <a:spLocks noChangeArrowheads="1"/>
          </p:cNvSpPr>
          <p:nvPr/>
        </p:nvSpPr>
        <p:spPr bwMode="auto">
          <a:xfrm>
            <a:off x="8670925" y="6188075"/>
            <a:ext cx="268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a:t>7</a:t>
            </a:r>
          </a:p>
        </p:txBody>
      </p:sp>
    </p:spTree>
  </p:cSld>
  <p:clrMapOvr>
    <a:masterClrMapping/>
  </p:clrMapOvr>
</p:sld>
</file>

<file path=ppt/theme/theme1.xml><?xml version="1.0" encoding="utf-8"?>
<a:theme xmlns:a="http://schemas.openxmlformats.org/drawingml/2006/main" name="SD-TP">
  <a:themeElements>
    <a:clrScheme name="SD-T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D-T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ＭＳ Ｐゴシック"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ＭＳ Ｐゴシック" pitchFamily="-128" charset="-128"/>
          </a:defRPr>
        </a:defPPr>
      </a:lstStyle>
    </a:lnDef>
  </a:objectDefaults>
  <a:extraClrSchemeLst>
    <a:extraClrScheme>
      <a:clrScheme name="SD-T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T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T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T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T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T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T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T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T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T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T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T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TotalTime>
  <Words>2886</Words>
  <Application>Microsoft Macintosh PowerPoint</Application>
  <PresentationFormat>On-screen Show (4:3)</PresentationFormat>
  <Paragraphs>501</Paragraphs>
  <Slides>60</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ＭＳ Ｐゴシック</vt:lpstr>
      <vt:lpstr>Helvetica</vt:lpstr>
      <vt:lpstr>Zapf Dingbats</vt:lpstr>
      <vt:lpstr>ヒラギノ角ゴ Pro W3</vt:lpstr>
      <vt:lpstr>Wingdings</vt:lpstr>
      <vt:lpstr>SD-TP</vt:lpstr>
      <vt:lpstr>PowerPoint Presentation</vt:lpstr>
      <vt:lpstr>Concepts and Terms for  Transition Planning</vt:lpstr>
      <vt:lpstr> Concepts and Terms for  Transition Planning</vt:lpstr>
      <vt:lpstr>Think About This…</vt:lpstr>
      <vt:lpstr>Imagine…</vt:lpstr>
      <vt:lpstr>Transition Journey</vt:lpstr>
      <vt:lpstr> Transition Planning Terms</vt:lpstr>
      <vt:lpstr>Transition</vt:lpstr>
      <vt:lpstr>VISION</vt:lpstr>
      <vt:lpstr>PowerPoint Presentation</vt:lpstr>
      <vt:lpstr>Your Transition Visions Will</vt:lpstr>
      <vt:lpstr>Interests</vt:lpstr>
      <vt:lpstr>Strengths</vt:lpstr>
      <vt:lpstr>Educational Needs</vt:lpstr>
      <vt:lpstr>Vision for  Employment</vt:lpstr>
      <vt:lpstr>Vision for Employment</vt:lpstr>
      <vt:lpstr>Vision for Further Education</vt:lpstr>
      <vt:lpstr>Vision for Further Education</vt:lpstr>
      <vt:lpstr>    Vision for Adult Living </vt:lpstr>
      <vt:lpstr>Vision for Adult Living</vt:lpstr>
      <vt:lpstr> Life’s Pathway</vt:lpstr>
      <vt:lpstr>Life’s Pathway Homework Discussion</vt:lpstr>
      <vt:lpstr>Transition Planning Process Terms:</vt:lpstr>
      <vt:lpstr>Transition Planning Process Terms:</vt:lpstr>
      <vt:lpstr>Your IEP is Confidential</vt:lpstr>
      <vt:lpstr>Confidentiality Reminder: </vt:lpstr>
      <vt:lpstr>Transition IEP: A Blueprint</vt:lpstr>
      <vt:lpstr>Terms Included On Your Transition IEP</vt:lpstr>
      <vt:lpstr>Transition Goals</vt:lpstr>
      <vt:lpstr>PowerPoint Presentation</vt:lpstr>
      <vt:lpstr>Transition Goal &amp; Coordinated Activities</vt:lpstr>
      <vt:lpstr>Present Levels of Academic Achievement and Functional Performance (Present Levels) includes your</vt:lpstr>
      <vt:lpstr>PowerPoint Presentation</vt:lpstr>
      <vt:lpstr>Example</vt:lpstr>
      <vt:lpstr>Present Levels of Functional Educational Performance</vt:lpstr>
      <vt:lpstr>Functional Educational Performance Goal</vt:lpstr>
      <vt:lpstr>Course of Study</vt:lpstr>
      <vt:lpstr>PowerPoint Presentation</vt:lpstr>
      <vt:lpstr>Transition Assessment Identifies</vt:lpstr>
      <vt:lpstr>PowerPoint Presentation</vt:lpstr>
      <vt:lpstr>IEP Terms - Review</vt:lpstr>
      <vt:lpstr>Transition Planning Meeting</vt:lpstr>
      <vt:lpstr>Transition IEP Meeting</vt:lpstr>
      <vt:lpstr>Homework Assignment #1 Family Interview</vt:lpstr>
      <vt:lpstr>Family Interview Homework</vt:lpstr>
      <vt:lpstr>Transition Planning Process  Share your family interview discussions.</vt:lpstr>
      <vt:lpstr>PowerPoint Presentation</vt:lpstr>
      <vt:lpstr>Transition Services</vt:lpstr>
      <vt:lpstr>PowerPoint Presentation</vt:lpstr>
      <vt:lpstr>PowerPoint Presentation</vt:lpstr>
      <vt:lpstr>PowerPoint Presentation</vt:lpstr>
      <vt:lpstr>PowerPoint Presentation</vt:lpstr>
      <vt:lpstr>PowerPoint Presentation</vt:lpstr>
      <vt:lpstr>PowerPoint Presentation</vt:lpstr>
      <vt:lpstr>Supplementary Aids and Services</vt:lpstr>
      <vt:lpstr>PowerPoint Presentation</vt:lpstr>
      <vt:lpstr>Who’s Who in Transition Services in your Community? </vt:lpstr>
      <vt:lpstr>Review of Who’s Who  in Transition Services</vt:lpstr>
      <vt:lpstr>PowerPoint Presentation</vt:lpstr>
      <vt:lpstr>PowerPoint Presentation</vt:lpstr>
    </vt:vector>
  </TitlesOfParts>
  <Company>Zarrow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Concepts and Terms for  Transition Planning</dc:title>
  <cp:lastModifiedBy>Wicker, Melissa</cp:lastModifiedBy>
  <cp:revision>17</cp:revision>
  <dcterms:modified xsi:type="dcterms:W3CDTF">2023-09-07T20:55:17Z</dcterms:modified>
</cp:coreProperties>
</file>