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compatMode="1" strictFirstAndLastChars="0" saveSubsetFonts="1">
  <p:sldMasterIdLst>
    <p:sldMasterId id="2147483661" r:id="rId1"/>
  </p:sldMasterIdLst>
  <p:notesMasterIdLst>
    <p:notesMasterId r:id="rId29"/>
  </p:notesMasterIdLst>
  <p:handoutMasterIdLst>
    <p:handoutMasterId r:id="rId30"/>
  </p:handoutMasterIdLst>
  <p:sldIdLst>
    <p:sldId id="308" r:id="rId2"/>
    <p:sldId id="256" r:id="rId3"/>
    <p:sldId id="296" r:id="rId4"/>
    <p:sldId id="258" r:id="rId5"/>
    <p:sldId id="259" r:id="rId6"/>
    <p:sldId id="264" r:id="rId7"/>
    <p:sldId id="303" r:id="rId8"/>
    <p:sldId id="265" r:id="rId9"/>
    <p:sldId id="266" r:id="rId10"/>
    <p:sldId id="294" r:id="rId11"/>
    <p:sldId id="267" r:id="rId12"/>
    <p:sldId id="302" r:id="rId13"/>
    <p:sldId id="270" r:id="rId14"/>
    <p:sldId id="281" r:id="rId15"/>
    <p:sldId id="272" r:id="rId16"/>
    <p:sldId id="305" r:id="rId17"/>
    <p:sldId id="282" r:id="rId18"/>
    <p:sldId id="306" r:id="rId19"/>
    <p:sldId id="293" r:id="rId20"/>
    <p:sldId id="276" r:id="rId21"/>
    <p:sldId id="277" r:id="rId22"/>
    <p:sldId id="278" r:id="rId23"/>
    <p:sldId id="279" r:id="rId24"/>
    <p:sldId id="280" r:id="rId25"/>
    <p:sldId id="288" r:id="rId26"/>
    <p:sldId id="290" r:id="rId27"/>
    <p:sldId id="304"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0884"/>
  </p:normalViewPr>
  <p:slideViewPr>
    <p:cSldViewPr>
      <p:cViewPr varScale="1">
        <p:scale>
          <a:sx n="116" d="100"/>
          <a:sy n="116" d="100"/>
        </p:scale>
        <p:origin x="10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128A5FE-D99E-4D67-AC8E-3BE56F9D8C8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90115" name="Rectangle 3">
            <a:extLst>
              <a:ext uri="{FF2B5EF4-FFF2-40B4-BE49-F238E27FC236}">
                <a16:creationId xmlns:a16="http://schemas.microsoft.com/office/drawing/2014/main" id="{D393862E-A650-C073-F63C-D472DD3BC12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90116" name="Rectangle 4">
            <a:extLst>
              <a:ext uri="{FF2B5EF4-FFF2-40B4-BE49-F238E27FC236}">
                <a16:creationId xmlns:a16="http://schemas.microsoft.com/office/drawing/2014/main" id="{D53BD3B8-D0AE-2F89-B426-525F9CAFF8C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90117" name="Rectangle 5">
            <a:extLst>
              <a:ext uri="{FF2B5EF4-FFF2-40B4-BE49-F238E27FC236}">
                <a16:creationId xmlns:a16="http://schemas.microsoft.com/office/drawing/2014/main" id="{A33436C4-730C-FCFF-04E3-4963247EBBD7}"/>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45052CB-FA4B-594E-B7AB-DF0E38958E3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9F6F023-734E-FDCE-58C8-30B17DBB2C0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52227" name="Rectangle 3">
            <a:extLst>
              <a:ext uri="{FF2B5EF4-FFF2-40B4-BE49-F238E27FC236}">
                <a16:creationId xmlns:a16="http://schemas.microsoft.com/office/drawing/2014/main" id="{57DD4D21-D8CD-68D6-DC0C-F7002D76DB4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28" charset="-128"/>
              </a:defRPr>
            </a:lvl1pPr>
          </a:lstStyle>
          <a:p>
            <a:pPr>
              <a:defRPr/>
            </a:pPr>
            <a:endParaRPr lang="en-US"/>
          </a:p>
        </p:txBody>
      </p:sp>
      <p:sp>
        <p:nvSpPr>
          <p:cNvPr id="29700" name="Rectangle 4">
            <a:extLst>
              <a:ext uri="{FF2B5EF4-FFF2-40B4-BE49-F238E27FC236}">
                <a16:creationId xmlns:a16="http://schemas.microsoft.com/office/drawing/2014/main" id="{925177D0-4C92-B046-0A50-3CB578FC8275}"/>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a:extLst>
              <a:ext uri="{FF2B5EF4-FFF2-40B4-BE49-F238E27FC236}">
                <a16:creationId xmlns:a16="http://schemas.microsoft.com/office/drawing/2014/main" id="{FDFA979F-EAAD-A455-D477-A7923C7644C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a:extLst>
              <a:ext uri="{FF2B5EF4-FFF2-40B4-BE49-F238E27FC236}">
                <a16:creationId xmlns:a16="http://schemas.microsoft.com/office/drawing/2014/main" id="{9FD02D34-E9E0-DD8C-06D0-04DF5A12311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28" charset="-128"/>
              </a:defRPr>
            </a:lvl1pPr>
          </a:lstStyle>
          <a:p>
            <a:pPr>
              <a:defRPr/>
            </a:pPr>
            <a:endParaRPr lang="en-US"/>
          </a:p>
        </p:txBody>
      </p:sp>
      <p:sp>
        <p:nvSpPr>
          <p:cNvPr id="52231" name="Rectangle 7">
            <a:extLst>
              <a:ext uri="{FF2B5EF4-FFF2-40B4-BE49-F238E27FC236}">
                <a16:creationId xmlns:a16="http://schemas.microsoft.com/office/drawing/2014/main" id="{8DB2FE3F-01B0-8172-85D7-ED8D63E7A79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B590AC-1008-A84F-9541-860F5B55470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AE4B571-2D15-28FA-C778-2F8313659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B66731-711E-6440-88F0-D7C80E0A4504}" type="slidenum">
              <a:rPr lang="en-US" altLang="en-US" sz="1200"/>
              <a:pPr/>
              <a:t>0</a:t>
            </a:fld>
            <a:endParaRPr lang="en-US" altLang="en-US" sz="1200"/>
          </a:p>
        </p:txBody>
      </p:sp>
      <p:sp>
        <p:nvSpPr>
          <p:cNvPr id="30723" name="Rectangle 2">
            <a:extLst>
              <a:ext uri="{FF2B5EF4-FFF2-40B4-BE49-F238E27FC236}">
                <a16:creationId xmlns:a16="http://schemas.microsoft.com/office/drawing/2014/main" id="{F46604B1-32B5-706B-D996-7B0C8DE3D017}"/>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9EB7B489-53B4-F2B5-332E-080DDAB3E3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2BCAF0C-933B-2E55-F92C-57B53632E8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25263C-1B4B-EC49-A7B2-464A3A08AC41}" type="slidenum">
              <a:rPr lang="en-US" altLang="en-US" sz="1200"/>
              <a:pPr/>
              <a:t>9</a:t>
            </a:fld>
            <a:endParaRPr lang="en-US" altLang="en-US" sz="1200"/>
          </a:p>
        </p:txBody>
      </p:sp>
      <p:sp>
        <p:nvSpPr>
          <p:cNvPr id="39939" name="Rectangle 2">
            <a:extLst>
              <a:ext uri="{FF2B5EF4-FFF2-40B4-BE49-F238E27FC236}">
                <a16:creationId xmlns:a16="http://schemas.microsoft.com/office/drawing/2014/main" id="{709E3A1A-62FF-035B-7A11-F70F857B3B4F}"/>
              </a:ext>
            </a:extLst>
          </p:cNvPr>
          <p:cNvSpPr>
            <a:spLocks noChangeArrowheads="1" noTextEdit="1"/>
          </p:cNvSpPr>
          <p:nvPr>
            <p:ph type="sldImg"/>
          </p:nvPr>
        </p:nvSpPr>
        <p:spPr>
          <a:ln/>
        </p:spPr>
      </p:sp>
      <p:sp>
        <p:nvSpPr>
          <p:cNvPr id="39940" name="Rectangle 3">
            <a:extLst>
              <a:ext uri="{FF2B5EF4-FFF2-40B4-BE49-F238E27FC236}">
                <a16:creationId xmlns:a16="http://schemas.microsoft.com/office/drawing/2014/main" id="{E0B53F59-E970-C004-281C-3737FE58B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4D0DADB-11DF-7311-3D5C-751B5C442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28555F-8E64-F847-A058-14D7631A2159}" type="slidenum">
              <a:rPr lang="en-US" altLang="en-US" sz="1200"/>
              <a:pPr/>
              <a:t>10</a:t>
            </a:fld>
            <a:endParaRPr lang="en-US" altLang="en-US" sz="1200"/>
          </a:p>
        </p:txBody>
      </p:sp>
      <p:sp>
        <p:nvSpPr>
          <p:cNvPr id="40963" name="Rectangle 2">
            <a:extLst>
              <a:ext uri="{FF2B5EF4-FFF2-40B4-BE49-F238E27FC236}">
                <a16:creationId xmlns:a16="http://schemas.microsoft.com/office/drawing/2014/main" id="{2293908A-D8F1-9027-0490-D41FE438A9ED}"/>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0440D64C-BCB6-6F01-72E3-D40D2E06D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8D74676-3088-27A7-6395-010267E54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81E946-A173-CA41-8468-E44FD1A5A4D0}" type="slidenum">
              <a:rPr lang="en-US" altLang="en-US" sz="1200"/>
              <a:pPr/>
              <a:t>11</a:t>
            </a:fld>
            <a:endParaRPr lang="en-US" altLang="en-US" sz="1200"/>
          </a:p>
        </p:txBody>
      </p:sp>
      <p:sp>
        <p:nvSpPr>
          <p:cNvPr id="41987" name="Rectangle 2">
            <a:extLst>
              <a:ext uri="{FF2B5EF4-FFF2-40B4-BE49-F238E27FC236}">
                <a16:creationId xmlns:a16="http://schemas.microsoft.com/office/drawing/2014/main" id="{3F82AFC9-4AF3-540D-0A0B-7A99E9814F78}"/>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D067DD0C-D2D0-FDC0-E899-B741C1EE3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EE0DA14-80A1-2919-066F-D7A91D24F1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556D0F-669F-974D-970A-FAC09BF43D41}" type="slidenum">
              <a:rPr lang="en-US" altLang="en-US" sz="1200"/>
              <a:pPr/>
              <a:t>12</a:t>
            </a:fld>
            <a:endParaRPr lang="en-US" altLang="en-US" sz="1200"/>
          </a:p>
        </p:txBody>
      </p:sp>
      <p:sp>
        <p:nvSpPr>
          <p:cNvPr id="43011" name="Rectangle 2">
            <a:extLst>
              <a:ext uri="{FF2B5EF4-FFF2-40B4-BE49-F238E27FC236}">
                <a16:creationId xmlns:a16="http://schemas.microsoft.com/office/drawing/2014/main" id="{87A4D41F-57F8-AAE2-7009-EEB17E0EB292}"/>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392D8F26-85BE-1E15-8933-4FD42BE8CE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CEF21C4-6E23-AC0D-1765-000A4F6F8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699827-0B0C-BB46-98F8-85CB0EEEC051}" type="slidenum">
              <a:rPr lang="en-US" altLang="en-US" sz="1200"/>
              <a:pPr/>
              <a:t>13</a:t>
            </a:fld>
            <a:endParaRPr lang="en-US" altLang="en-US" sz="1200"/>
          </a:p>
        </p:txBody>
      </p:sp>
      <p:sp>
        <p:nvSpPr>
          <p:cNvPr id="44035" name="Rectangle 2">
            <a:extLst>
              <a:ext uri="{FF2B5EF4-FFF2-40B4-BE49-F238E27FC236}">
                <a16:creationId xmlns:a16="http://schemas.microsoft.com/office/drawing/2014/main" id="{2A35F8EE-65E0-EBF3-F9E0-0CE2968A0D6B}"/>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BBB5B6F2-B2D5-F04D-62BE-ECE8E4C569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D5F4C3E-3658-3809-59E6-1FA87565E6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F36854-9A9C-584A-91EF-3E57FC1701A3}" type="slidenum">
              <a:rPr lang="en-US" altLang="en-US" sz="1200"/>
              <a:pPr/>
              <a:t>14</a:t>
            </a:fld>
            <a:endParaRPr lang="en-US" altLang="en-US" sz="1200"/>
          </a:p>
        </p:txBody>
      </p:sp>
      <p:sp>
        <p:nvSpPr>
          <p:cNvPr id="45059" name="Rectangle 2">
            <a:extLst>
              <a:ext uri="{FF2B5EF4-FFF2-40B4-BE49-F238E27FC236}">
                <a16:creationId xmlns:a16="http://schemas.microsoft.com/office/drawing/2014/main" id="{5AABC924-C9BF-CBCB-055A-7518345C8C0F}"/>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76D623E0-9561-02D0-7094-6A353E767B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B3A78C7-C016-0333-CB20-DFB7326355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52D63D-6FA2-EB49-BBD8-BB072DC7109C}" type="slidenum">
              <a:rPr lang="en-US" altLang="en-US" sz="1200"/>
              <a:pPr/>
              <a:t>15</a:t>
            </a:fld>
            <a:endParaRPr lang="en-US" altLang="en-US" sz="1200"/>
          </a:p>
        </p:txBody>
      </p:sp>
      <p:sp>
        <p:nvSpPr>
          <p:cNvPr id="46083" name="Rectangle 2">
            <a:extLst>
              <a:ext uri="{FF2B5EF4-FFF2-40B4-BE49-F238E27FC236}">
                <a16:creationId xmlns:a16="http://schemas.microsoft.com/office/drawing/2014/main" id="{CFED47BB-538E-2A75-7282-38A1C32E64AF}"/>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D03D24D5-5D60-0B39-F95A-92CD33539D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EB3D9E6-C057-32DB-FA17-4544487B05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0BAE26-4210-C34B-9697-961350B74750}" type="slidenum">
              <a:rPr lang="en-US" altLang="en-US" sz="1200"/>
              <a:pPr/>
              <a:t>16</a:t>
            </a:fld>
            <a:endParaRPr lang="en-US" altLang="en-US" sz="1200"/>
          </a:p>
        </p:txBody>
      </p:sp>
      <p:sp>
        <p:nvSpPr>
          <p:cNvPr id="47107" name="Rectangle 2">
            <a:extLst>
              <a:ext uri="{FF2B5EF4-FFF2-40B4-BE49-F238E27FC236}">
                <a16:creationId xmlns:a16="http://schemas.microsoft.com/office/drawing/2014/main" id="{AED04A21-D3F0-4332-65DF-4B362ADCD4DE}"/>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F592E471-DB67-AB4E-15AF-3FDEDB614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D76ECF4-6B43-2845-01DE-E96B4D0F46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CCE893-4587-0E4A-AF8A-113C83C8BF2D}" type="slidenum">
              <a:rPr lang="en-US" altLang="en-US" sz="1200"/>
              <a:pPr/>
              <a:t>17</a:t>
            </a:fld>
            <a:endParaRPr lang="en-US" altLang="en-US" sz="1200"/>
          </a:p>
        </p:txBody>
      </p:sp>
      <p:sp>
        <p:nvSpPr>
          <p:cNvPr id="48131" name="Rectangle 2">
            <a:extLst>
              <a:ext uri="{FF2B5EF4-FFF2-40B4-BE49-F238E27FC236}">
                <a16:creationId xmlns:a16="http://schemas.microsoft.com/office/drawing/2014/main" id="{5D7D57F8-018F-3B91-0F18-441B1C1DCB51}"/>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CAD9A088-C45F-2DE8-C0B4-62637281B3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C5F6503-7F6A-A116-F47E-26571F08C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3305A5-BC9B-E548-BAF7-D2E6E0FDADFA}" type="slidenum">
              <a:rPr lang="en-US" altLang="en-US" sz="1200"/>
              <a:pPr/>
              <a:t>18</a:t>
            </a:fld>
            <a:endParaRPr lang="en-US" altLang="en-US" sz="1200"/>
          </a:p>
        </p:txBody>
      </p:sp>
      <p:sp>
        <p:nvSpPr>
          <p:cNvPr id="49155" name="Rectangle 2">
            <a:extLst>
              <a:ext uri="{FF2B5EF4-FFF2-40B4-BE49-F238E27FC236}">
                <a16:creationId xmlns:a16="http://schemas.microsoft.com/office/drawing/2014/main" id="{2D0BBB6B-2149-491D-1448-983AE24B22AB}"/>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9BE93094-A6A4-8D84-F868-8D6572A229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1CDA9B8-DBBD-25B3-D2C8-61323E2B8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8EA8EE-9AB4-CB43-ABBF-BCCF312C1D67}" type="slidenum">
              <a:rPr lang="en-US" altLang="en-US" sz="1200"/>
              <a:pPr/>
              <a:t>1</a:t>
            </a:fld>
            <a:endParaRPr lang="en-US" altLang="en-US" sz="1200"/>
          </a:p>
        </p:txBody>
      </p:sp>
      <p:sp>
        <p:nvSpPr>
          <p:cNvPr id="31747" name="Rectangle 2">
            <a:extLst>
              <a:ext uri="{FF2B5EF4-FFF2-40B4-BE49-F238E27FC236}">
                <a16:creationId xmlns:a16="http://schemas.microsoft.com/office/drawing/2014/main" id="{B1128B9E-D65A-5736-C2BB-B837DCDFA4EA}"/>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35683BD2-1554-EF3C-26F6-3E8665908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7698203-3136-9B71-2E52-F75A5756B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DB7BC8-D3E2-6247-B580-A521D69E5D94}" type="slidenum">
              <a:rPr lang="en-US" altLang="en-US" sz="1200"/>
              <a:pPr/>
              <a:t>19</a:t>
            </a:fld>
            <a:endParaRPr lang="en-US" altLang="en-US" sz="1200"/>
          </a:p>
        </p:txBody>
      </p:sp>
      <p:sp>
        <p:nvSpPr>
          <p:cNvPr id="50179" name="Rectangle 2">
            <a:extLst>
              <a:ext uri="{FF2B5EF4-FFF2-40B4-BE49-F238E27FC236}">
                <a16:creationId xmlns:a16="http://schemas.microsoft.com/office/drawing/2014/main" id="{6E0049A1-BEF9-6604-6E41-49EA309839BE}"/>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F96AC10D-633C-6B12-8BFE-4E5120FD40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E274B9A-11B2-AECD-C966-88D11B63E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E224DB-45D2-3648-8991-04D5ACB7A250}" type="slidenum">
              <a:rPr lang="en-US" altLang="en-US" sz="1200"/>
              <a:pPr/>
              <a:t>20</a:t>
            </a:fld>
            <a:endParaRPr lang="en-US" altLang="en-US" sz="1200"/>
          </a:p>
        </p:txBody>
      </p:sp>
      <p:sp>
        <p:nvSpPr>
          <p:cNvPr id="51203" name="Rectangle 2">
            <a:extLst>
              <a:ext uri="{FF2B5EF4-FFF2-40B4-BE49-F238E27FC236}">
                <a16:creationId xmlns:a16="http://schemas.microsoft.com/office/drawing/2014/main" id="{C731E30F-1708-A465-A4C1-E7368FF26ECF}"/>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E7A7979E-7E7D-CAAF-A7DD-2B7A71C19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4926EA3-8605-F8D3-80DB-F74E87B94D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072047-1DED-1B4A-A47B-F2B8A0BD07D7}" type="slidenum">
              <a:rPr lang="en-US" altLang="en-US" sz="1200"/>
              <a:pPr/>
              <a:t>21</a:t>
            </a:fld>
            <a:endParaRPr lang="en-US" altLang="en-US" sz="1200"/>
          </a:p>
        </p:txBody>
      </p:sp>
      <p:sp>
        <p:nvSpPr>
          <p:cNvPr id="52227" name="Rectangle 2">
            <a:extLst>
              <a:ext uri="{FF2B5EF4-FFF2-40B4-BE49-F238E27FC236}">
                <a16:creationId xmlns:a16="http://schemas.microsoft.com/office/drawing/2014/main" id="{BAA18972-462E-634B-77FA-A0D78F412DEC}"/>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906B4C9C-4745-ECCE-B765-2B9BF30B92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DAA6766-01E8-4244-7E3B-3E78A8D5F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A13B38-902B-AB41-8719-E03462F4887A}" type="slidenum">
              <a:rPr lang="en-US" altLang="en-US" sz="1200"/>
              <a:pPr/>
              <a:t>22</a:t>
            </a:fld>
            <a:endParaRPr lang="en-US" altLang="en-US" sz="1200"/>
          </a:p>
        </p:txBody>
      </p:sp>
      <p:sp>
        <p:nvSpPr>
          <p:cNvPr id="53251" name="Rectangle 2">
            <a:extLst>
              <a:ext uri="{FF2B5EF4-FFF2-40B4-BE49-F238E27FC236}">
                <a16:creationId xmlns:a16="http://schemas.microsoft.com/office/drawing/2014/main" id="{DFFD5993-FDA6-8A36-AA40-1136500C3B0F}"/>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AB564627-83C6-F591-3608-68ABEF051A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73F94D9-863B-B088-4B51-8AC2755464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862935-7D2B-FB47-A2E2-C544769070AD}" type="slidenum">
              <a:rPr lang="en-US" altLang="en-US" sz="1200"/>
              <a:pPr/>
              <a:t>23</a:t>
            </a:fld>
            <a:endParaRPr lang="en-US" altLang="en-US" sz="1200"/>
          </a:p>
        </p:txBody>
      </p:sp>
      <p:sp>
        <p:nvSpPr>
          <p:cNvPr id="54275" name="Rectangle 2">
            <a:extLst>
              <a:ext uri="{FF2B5EF4-FFF2-40B4-BE49-F238E27FC236}">
                <a16:creationId xmlns:a16="http://schemas.microsoft.com/office/drawing/2014/main" id="{D4875278-8D88-866C-6C57-18B5A3941D89}"/>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D978728F-39EF-76D7-BBEE-BEB912AF4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3203770-2E48-017F-C8CE-136412F707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0DE163-F987-5446-B7C9-1D844F91873D}" type="slidenum">
              <a:rPr lang="en-US" altLang="en-US" sz="1200"/>
              <a:pPr/>
              <a:t>24</a:t>
            </a:fld>
            <a:endParaRPr lang="en-US" altLang="en-US" sz="1200"/>
          </a:p>
        </p:txBody>
      </p:sp>
      <p:sp>
        <p:nvSpPr>
          <p:cNvPr id="55299" name="Rectangle 2">
            <a:extLst>
              <a:ext uri="{FF2B5EF4-FFF2-40B4-BE49-F238E27FC236}">
                <a16:creationId xmlns:a16="http://schemas.microsoft.com/office/drawing/2014/main" id="{3DAA73CE-2885-565C-79F1-723E5C360F15}"/>
              </a:ext>
            </a:extLst>
          </p:cNvPr>
          <p:cNvSpPr>
            <a:spLocks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520EAF82-76DB-6141-1529-4582F1D0A092}"/>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33F0CF9A-A436-B16F-C686-5C03C9C2A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5A0DFE-42C0-114D-A2B8-3F3898504AC3}" type="slidenum">
              <a:rPr lang="en-US" altLang="en-US" sz="1200"/>
              <a:pPr/>
              <a:t>25</a:t>
            </a:fld>
            <a:endParaRPr lang="en-US" altLang="en-US" sz="1200"/>
          </a:p>
        </p:txBody>
      </p:sp>
      <p:sp>
        <p:nvSpPr>
          <p:cNvPr id="56323" name="Rectangle 2">
            <a:extLst>
              <a:ext uri="{FF2B5EF4-FFF2-40B4-BE49-F238E27FC236}">
                <a16:creationId xmlns:a16="http://schemas.microsoft.com/office/drawing/2014/main" id="{4B536481-BE5A-CCE7-892E-A6C956E7923E}"/>
              </a:ext>
            </a:extLst>
          </p:cNvPr>
          <p:cNvSpPr>
            <a:spLocks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FD13DD82-3CB2-FD11-7E42-4385443A0A87}"/>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92C23C4-4C92-7D9F-6935-7B18BDC9AA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2B8AF9-CF3D-A84C-8F68-B27E61A217D0}" type="slidenum">
              <a:rPr lang="en-US" altLang="en-US" sz="1200"/>
              <a:pPr/>
              <a:t>26</a:t>
            </a:fld>
            <a:endParaRPr lang="en-US" altLang="en-US" sz="1200"/>
          </a:p>
        </p:txBody>
      </p:sp>
      <p:sp>
        <p:nvSpPr>
          <p:cNvPr id="57347" name="Rectangle 2">
            <a:extLst>
              <a:ext uri="{FF2B5EF4-FFF2-40B4-BE49-F238E27FC236}">
                <a16:creationId xmlns:a16="http://schemas.microsoft.com/office/drawing/2014/main" id="{1BDFF17D-6BC2-5BC6-270E-712436F4D717}"/>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2CA1F784-422A-E2F8-43D7-4D9A36EDD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5528CA6-EA5C-AA8E-7C97-5567B6CFB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9A2C9F-DA95-3241-89A3-13019701C54D}" type="slidenum">
              <a:rPr lang="en-US" altLang="en-US" sz="1200"/>
              <a:pPr/>
              <a:t>2</a:t>
            </a:fld>
            <a:endParaRPr lang="en-US" altLang="en-US" sz="1200"/>
          </a:p>
        </p:txBody>
      </p:sp>
      <p:sp>
        <p:nvSpPr>
          <p:cNvPr id="32771" name="Rectangle 2">
            <a:extLst>
              <a:ext uri="{FF2B5EF4-FFF2-40B4-BE49-F238E27FC236}">
                <a16:creationId xmlns:a16="http://schemas.microsoft.com/office/drawing/2014/main" id="{903FEE8F-7936-CEBB-8A8D-15A536F32981}"/>
              </a:ext>
            </a:extLst>
          </p:cNvPr>
          <p:cNvSpPr>
            <a:spLocks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57CBB193-B36F-418E-A601-6176092AE06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3ABE253-460F-E647-D6A5-FE95D4B6E0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CECE0E-260E-3D47-A737-F70D6F90A58F}" type="slidenum">
              <a:rPr lang="en-US" altLang="en-US" sz="1200"/>
              <a:pPr/>
              <a:t>3</a:t>
            </a:fld>
            <a:endParaRPr lang="en-US" altLang="en-US" sz="1200"/>
          </a:p>
        </p:txBody>
      </p:sp>
      <p:sp>
        <p:nvSpPr>
          <p:cNvPr id="33795" name="Rectangle 2">
            <a:extLst>
              <a:ext uri="{FF2B5EF4-FFF2-40B4-BE49-F238E27FC236}">
                <a16:creationId xmlns:a16="http://schemas.microsoft.com/office/drawing/2014/main" id="{F2C0B4AC-DF8B-86F4-AF2A-F0D68BE996C5}"/>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72EA46DB-96F6-C90A-B45F-4F1E6BD59A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BD1FE1E-FC3D-F64B-172A-B430E51A2C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58F5E6-9075-4248-B9B1-9BFA4773CDCB}" type="slidenum">
              <a:rPr lang="en-US" altLang="en-US" sz="1200"/>
              <a:pPr/>
              <a:t>4</a:t>
            </a:fld>
            <a:endParaRPr lang="en-US" altLang="en-US" sz="1200"/>
          </a:p>
        </p:txBody>
      </p:sp>
      <p:sp>
        <p:nvSpPr>
          <p:cNvPr id="34819" name="Rectangle 2">
            <a:extLst>
              <a:ext uri="{FF2B5EF4-FFF2-40B4-BE49-F238E27FC236}">
                <a16:creationId xmlns:a16="http://schemas.microsoft.com/office/drawing/2014/main" id="{2AF8D797-37C2-F713-29A3-34D9E6118410}"/>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B8EE3146-817D-6534-D298-AA0E34540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E27EC8-66D9-D2EB-63E5-CF95A4B95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968419-0332-CA42-B5A9-4AAA49B50DD3}" type="slidenum">
              <a:rPr lang="en-US" altLang="en-US" sz="1200"/>
              <a:pPr/>
              <a:t>5</a:t>
            </a:fld>
            <a:endParaRPr lang="en-US" altLang="en-US" sz="1200"/>
          </a:p>
        </p:txBody>
      </p:sp>
      <p:sp>
        <p:nvSpPr>
          <p:cNvPr id="35843" name="Rectangle 2">
            <a:extLst>
              <a:ext uri="{FF2B5EF4-FFF2-40B4-BE49-F238E27FC236}">
                <a16:creationId xmlns:a16="http://schemas.microsoft.com/office/drawing/2014/main" id="{693A2EDB-3A16-0F8A-E01E-0352EAA75F7D}"/>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EED3A09B-9D92-E4F6-DEDB-0ED04129B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C4921C8-653A-C828-7D95-5EBBC23258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7EB206-0BA7-1745-9913-1827649335C1}" type="slidenum">
              <a:rPr lang="en-US" altLang="en-US" sz="1200"/>
              <a:pPr/>
              <a:t>6</a:t>
            </a:fld>
            <a:endParaRPr lang="en-US" altLang="en-US" sz="1200"/>
          </a:p>
        </p:txBody>
      </p:sp>
      <p:sp>
        <p:nvSpPr>
          <p:cNvPr id="36867" name="Rectangle 2">
            <a:extLst>
              <a:ext uri="{FF2B5EF4-FFF2-40B4-BE49-F238E27FC236}">
                <a16:creationId xmlns:a16="http://schemas.microsoft.com/office/drawing/2014/main" id="{0794CF27-8FED-B35D-21DF-7CB792DFCB92}"/>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282E4BC3-9A01-718C-F04C-9F0D785C5D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650B2FD-2468-0B96-7D7C-D2CEB656B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C3C648-06FE-A84C-B68C-0955689AAF2E}" type="slidenum">
              <a:rPr lang="en-US" altLang="en-US" sz="1200"/>
              <a:pPr/>
              <a:t>7</a:t>
            </a:fld>
            <a:endParaRPr lang="en-US" altLang="en-US" sz="1200"/>
          </a:p>
        </p:txBody>
      </p:sp>
      <p:sp>
        <p:nvSpPr>
          <p:cNvPr id="37891" name="Rectangle 2">
            <a:extLst>
              <a:ext uri="{FF2B5EF4-FFF2-40B4-BE49-F238E27FC236}">
                <a16:creationId xmlns:a16="http://schemas.microsoft.com/office/drawing/2014/main" id="{BEFE6F91-1E3A-B4B0-A50D-F1426BC11C24}"/>
              </a:ext>
            </a:extLst>
          </p:cNvPr>
          <p:cNvSpPr>
            <a:spLocks noChangeArrowheads="1" noTextEdit="1"/>
          </p:cNvSpPr>
          <p:nvPr>
            <p:ph type="sldImg"/>
          </p:nvPr>
        </p:nvSpPr>
        <p:spPr>
          <a:ln/>
        </p:spPr>
      </p:sp>
      <p:sp>
        <p:nvSpPr>
          <p:cNvPr id="37892" name="Rectangle 3">
            <a:extLst>
              <a:ext uri="{FF2B5EF4-FFF2-40B4-BE49-F238E27FC236}">
                <a16:creationId xmlns:a16="http://schemas.microsoft.com/office/drawing/2014/main" id="{4EADB499-2B82-30B5-71B9-D27ED5063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A9F95B3-9B28-E6DD-DE04-EF1331569A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A6DBD4-3C5D-4E46-8262-A9A53C2AB329}" type="slidenum">
              <a:rPr lang="en-US" altLang="en-US" sz="1200"/>
              <a:pPr/>
              <a:t>8</a:t>
            </a:fld>
            <a:endParaRPr lang="en-US" altLang="en-US" sz="1200"/>
          </a:p>
        </p:txBody>
      </p:sp>
      <p:sp>
        <p:nvSpPr>
          <p:cNvPr id="38915" name="Rectangle 2">
            <a:extLst>
              <a:ext uri="{FF2B5EF4-FFF2-40B4-BE49-F238E27FC236}">
                <a16:creationId xmlns:a16="http://schemas.microsoft.com/office/drawing/2014/main" id="{4F020754-278D-7724-E5B1-C179609F3669}"/>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05BEDDA2-22B1-2154-0DCA-92FF2C3F4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A8A7AF2-9590-DF53-B643-538C763DBC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962535-E0E7-3D82-E1AC-2C9409ADA1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72ABE6-2F05-E257-D94F-90139A4FA5AE}"/>
              </a:ext>
            </a:extLst>
          </p:cNvPr>
          <p:cNvSpPr>
            <a:spLocks noGrp="1" noChangeArrowheads="1"/>
          </p:cNvSpPr>
          <p:nvPr>
            <p:ph type="sldNum" sz="quarter" idx="12"/>
          </p:nvPr>
        </p:nvSpPr>
        <p:spPr>
          <a:ln/>
        </p:spPr>
        <p:txBody>
          <a:bodyPr/>
          <a:lstStyle>
            <a:lvl1pPr>
              <a:defRPr/>
            </a:lvl1pPr>
          </a:lstStyle>
          <a:p>
            <a:fld id="{B5A07FBB-0ACE-CA40-A1A9-CB4232E40D11}" type="slidenum">
              <a:rPr lang="en-US" altLang="en-US"/>
              <a:pPr/>
              <a:t>‹#›</a:t>
            </a:fld>
            <a:endParaRPr lang="en-US" altLang="en-US"/>
          </a:p>
        </p:txBody>
      </p:sp>
    </p:spTree>
    <p:extLst>
      <p:ext uri="{BB962C8B-B14F-4D97-AF65-F5344CB8AC3E}">
        <p14:creationId xmlns:p14="http://schemas.microsoft.com/office/powerpoint/2010/main" val="1057951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D0058E-3FD1-A797-248C-CD8A553E07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F27806-4DFB-B8CD-60CF-9CE955392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FA0C7C-DE87-D7A7-C0FA-E1126E78F35B}"/>
              </a:ext>
            </a:extLst>
          </p:cNvPr>
          <p:cNvSpPr>
            <a:spLocks noGrp="1" noChangeArrowheads="1"/>
          </p:cNvSpPr>
          <p:nvPr>
            <p:ph type="sldNum" sz="quarter" idx="12"/>
          </p:nvPr>
        </p:nvSpPr>
        <p:spPr>
          <a:ln/>
        </p:spPr>
        <p:txBody>
          <a:bodyPr/>
          <a:lstStyle>
            <a:lvl1pPr>
              <a:defRPr/>
            </a:lvl1pPr>
          </a:lstStyle>
          <a:p>
            <a:fld id="{45B9AD15-AB8A-5546-9E71-6878F42D3D2B}" type="slidenum">
              <a:rPr lang="en-US" altLang="en-US"/>
              <a:pPr/>
              <a:t>‹#›</a:t>
            </a:fld>
            <a:endParaRPr lang="en-US" altLang="en-US"/>
          </a:p>
        </p:txBody>
      </p:sp>
    </p:spTree>
    <p:extLst>
      <p:ext uri="{BB962C8B-B14F-4D97-AF65-F5344CB8AC3E}">
        <p14:creationId xmlns:p14="http://schemas.microsoft.com/office/powerpoint/2010/main" val="275505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E30AB5-7C19-F153-0420-58F2C7681D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CA3E85-BBC0-22E4-004F-6F69DCBA9B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B0721C-3951-DD13-9BC9-30AB1500D1DE}"/>
              </a:ext>
            </a:extLst>
          </p:cNvPr>
          <p:cNvSpPr>
            <a:spLocks noGrp="1" noChangeArrowheads="1"/>
          </p:cNvSpPr>
          <p:nvPr>
            <p:ph type="sldNum" sz="quarter" idx="12"/>
          </p:nvPr>
        </p:nvSpPr>
        <p:spPr>
          <a:ln/>
        </p:spPr>
        <p:txBody>
          <a:bodyPr/>
          <a:lstStyle>
            <a:lvl1pPr>
              <a:defRPr/>
            </a:lvl1pPr>
          </a:lstStyle>
          <a:p>
            <a:fld id="{A3B2ED83-6916-2949-9EF1-FD104B667D1E}" type="slidenum">
              <a:rPr lang="en-US" altLang="en-US"/>
              <a:pPr/>
              <a:t>‹#›</a:t>
            </a:fld>
            <a:endParaRPr lang="en-US" altLang="en-US"/>
          </a:p>
        </p:txBody>
      </p:sp>
    </p:spTree>
    <p:extLst>
      <p:ext uri="{BB962C8B-B14F-4D97-AF65-F5344CB8AC3E}">
        <p14:creationId xmlns:p14="http://schemas.microsoft.com/office/powerpoint/2010/main" val="113675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073C6D-2367-335E-4D8C-D0A3F6BA1D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6CF11A-31A6-D3A2-CAE1-10B7EDFB8F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64B8AD-8B33-3A75-E6D3-CF7D282F312F}"/>
              </a:ext>
            </a:extLst>
          </p:cNvPr>
          <p:cNvSpPr>
            <a:spLocks noGrp="1" noChangeArrowheads="1"/>
          </p:cNvSpPr>
          <p:nvPr>
            <p:ph type="sldNum" sz="quarter" idx="12"/>
          </p:nvPr>
        </p:nvSpPr>
        <p:spPr>
          <a:ln/>
        </p:spPr>
        <p:txBody>
          <a:bodyPr/>
          <a:lstStyle>
            <a:lvl1pPr>
              <a:defRPr/>
            </a:lvl1pPr>
          </a:lstStyle>
          <a:p>
            <a:fld id="{DFF80A14-0425-B245-A325-97EEF0081E83}" type="slidenum">
              <a:rPr lang="en-US" altLang="en-US"/>
              <a:pPr/>
              <a:t>‹#›</a:t>
            </a:fld>
            <a:endParaRPr lang="en-US" altLang="en-US"/>
          </a:p>
        </p:txBody>
      </p:sp>
    </p:spTree>
    <p:extLst>
      <p:ext uri="{BB962C8B-B14F-4D97-AF65-F5344CB8AC3E}">
        <p14:creationId xmlns:p14="http://schemas.microsoft.com/office/powerpoint/2010/main" val="340906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EF2A000-9F94-3A7C-E5B1-A987535EAF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C89B94-CC59-5BBF-E904-ED8E5A8E87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0D603A-5F35-2385-A7A6-8875DE89AE52}"/>
              </a:ext>
            </a:extLst>
          </p:cNvPr>
          <p:cNvSpPr>
            <a:spLocks noGrp="1" noChangeArrowheads="1"/>
          </p:cNvSpPr>
          <p:nvPr>
            <p:ph type="sldNum" sz="quarter" idx="12"/>
          </p:nvPr>
        </p:nvSpPr>
        <p:spPr>
          <a:ln/>
        </p:spPr>
        <p:txBody>
          <a:bodyPr/>
          <a:lstStyle>
            <a:lvl1pPr>
              <a:defRPr/>
            </a:lvl1pPr>
          </a:lstStyle>
          <a:p>
            <a:fld id="{121D04C2-19DE-5247-B767-44E7C2114AAA}" type="slidenum">
              <a:rPr lang="en-US" altLang="en-US"/>
              <a:pPr/>
              <a:t>‹#›</a:t>
            </a:fld>
            <a:endParaRPr lang="en-US" altLang="en-US"/>
          </a:p>
        </p:txBody>
      </p:sp>
    </p:spTree>
    <p:extLst>
      <p:ext uri="{BB962C8B-B14F-4D97-AF65-F5344CB8AC3E}">
        <p14:creationId xmlns:p14="http://schemas.microsoft.com/office/powerpoint/2010/main" val="340469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D36D3D-590D-B665-BAF9-04A2438CA3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389AFD-20FE-DFEA-B72E-066D794828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074B7C-D61B-B44D-6F80-31331CB13A77}"/>
              </a:ext>
            </a:extLst>
          </p:cNvPr>
          <p:cNvSpPr>
            <a:spLocks noGrp="1" noChangeArrowheads="1"/>
          </p:cNvSpPr>
          <p:nvPr>
            <p:ph type="sldNum" sz="quarter" idx="12"/>
          </p:nvPr>
        </p:nvSpPr>
        <p:spPr>
          <a:ln/>
        </p:spPr>
        <p:txBody>
          <a:bodyPr/>
          <a:lstStyle>
            <a:lvl1pPr>
              <a:defRPr/>
            </a:lvl1pPr>
          </a:lstStyle>
          <a:p>
            <a:fld id="{A44D8BD4-1464-134D-8F67-8DD80CE634DF}" type="slidenum">
              <a:rPr lang="en-US" altLang="en-US"/>
              <a:pPr/>
              <a:t>‹#›</a:t>
            </a:fld>
            <a:endParaRPr lang="en-US" altLang="en-US"/>
          </a:p>
        </p:txBody>
      </p:sp>
    </p:spTree>
    <p:extLst>
      <p:ext uri="{BB962C8B-B14F-4D97-AF65-F5344CB8AC3E}">
        <p14:creationId xmlns:p14="http://schemas.microsoft.com/office/powerpoint/2010/main" val="40560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A040B5-7E9A-B520-EEFD-A812DED42D9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4918B87-48E6-1717-9EF6-738A9E9831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C59DAEC-B45B-663E-665B-3866E74F5E69}"/>
              </a:ext>
            </a:extLst>
          </p:cNvPr>
          <p:cNvSpPr>
            <a:spLocks noGrp="1" noChangeArrowheads="1"/>
          </p:cNvSpPr>
          <p:nvPr>
            <p:ph type="sldNum" sz="quarter" idx="12"/>
          </p:nvPr>
        </p:nvSpPr>
        <p:spPr>
          <a:ln/>
        </p:spPr>
        <p:txBody>
          <a:bodyPr/>
          <a:lstStyle>
            <a:lvl1pPr>
              <a:defRPr/>
            </a:lvl1pPr>
          </a:lstStyle>
          <a:p>
            <a:fld id="{8AFF04C3-AEDF-C145-B0D1-904386B353DB}" type="slidenum">
              <a:rPr lang="en-US" altLang="en-US"/>
              <a:pPr/>
              <a:t>‹#›</a:t>
            </a:fld>
            <a:endParaRPr lang="en-US" altLang="en-US"/>
          </a:p>
        </p:txBody>
      </p:sp>
    </p:spTree>
    <p:extLst>
      <p:ext uri="{BB962C8B-B14F-4D97-AF65-F5344CB8AC3E}">
        <p14:creationId xmlns:p14="http://schemas.microsoft.com/office/powerpoint/2010/main" val="338153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F9088441-CC4A-35C3-84A7-66E918F328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3F27D0D-123C-11DA-1263-91EE63866B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E7C5E6-A08A-1268-41C4-888FCE905FB1}"/>
              </a:ext>
            </a:extLst>
          </p:cNvPr>
          <p:cNvSpPr>
            <a:spLocks noGrp="1" noChangeArrowheads="1"/>
          </p:cNvSpPr>
          <p:nvPr>
            <p:ph type="sldNum" sz="quarter" idx="12"/>
          </p:nvPr>
        </p:nvSpPr>
        <p:spPr>
          <a:ln/>
        </p:spPr>
        <p:txBody>
          <a:bodyPr/>
          <a:lstStyle>
            <a:lvl1pPr>
              <a:defRPr/>
            </a:lvl1pPr>
          </a:lstStyle>
          <a:p>
            <a:fld id="{796F7DF3-F06D-9D4A-A736-14A8CA95E736}" type="slidenum">
              <a:rPr lang="en-US" altLang="en-US"/>
              <a:pPr/>
              <a:t>‹#›</a:t>
            </a:fld>
            <a:endParaRPr lang="en-US" altLang="en-US"/>
          </a:p>
        </p:txBody>
      </p:sp>
    </p:spTree>
    <p:extLst>
      <p:ext uri="{BB962C8B-B14F-4D97-AF65-F5344CB8AC3E}">
        <p14:creationId xmlns:p14="http://schemas.microsoft.com/office/powerpoint/2010/main" val="390971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5FE7DF-D276-7A8C-8B5F-C312BFFBF8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F92BB21-FC2F-E2E5-5BAA-00E1AA0547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E6FA725-54BA-5DE2-C41D-9792948BD965}"/>
              </a:ext>
            </a:extLst>
          </p:cNvPr>
          <p:cNvSpPr>
            <a:spLocks noGrp="1" noChangeArrowheads="1"/>
          </p:cNvSpPr>
          <p:nvPr>
            <p:ph type="sldNum" sz="quarter" idx="12"/>
          </p:nvPr>
        </p:nvSpPr>
        <p:spPr>
          <a:ln/>
        </p:spPr>
        <p:txBody>
          <a:bodyPr/>
          <a:lstStyle>
            <a:lvl1pPr>
              <a:defRPr/>
            </a:lvl1pPr>
          </a:lstStyle>
          <a:p>
            <a:fld id="{C05F26DA-9041-8142-BD62-2D2DB1010585}" type="slidenum">
              <a:rPr lang="en-US" altLang="en-US"/>
              <a:pPr/>
              <a:t>‹#›</a:t>
            </a:fld>
            <a:endParaRPr lang="en-US" altLang="en-US"/>
          </a:p>
        </p:txBody>
      </p:sp>
    </p:spTree>
    <p:extLst>
      <p:ext uri="{BB962C8B-B14F-4D97-AF65-F5344CB8AC3E}">
        <p14:creationId xmlns:p14="http://schemas.microsoft.com/office/powerpoint/2010/main" val="35877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3E23C3-BBE1-963C-9351-461E092ED2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A67A07-B5AC-3144-3CA6-DDC6632ED0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86950B-F7D4-BB31-C83A-F505032508E6}"/>
              </a:ext>
            </a:extLst>
          </p:cNvPr>
          <p:cNvSpPr>
            <a:spLocks noGrp="1" noChangeArrowheads="1"/>
          </p:cNvSpPr>
          <p:nvPr>
            <p:ph type="sldNum" sz="quarter" idx="12"/>
          </p:nvPr>
        </p:nvSpPr>
        <p:spPr>
          <a:ln/>
        </p:spPr>
        <p:txBody>
          <a:bodyPr/>
          <a:lstStyle>
            <a:lvl1pPr>
              <a:defRPr/>
            </a:lvl1pPr>
          </a:lstStyle>
          <a:p>
            <a:fld id="{C7D74A27-3E83-2447-B6A1-67D84A91176B}" type="slidenum">
              <a:rPr lang="en-US" altLang="en-US"/>
              <a:pPr/>
              <a:t>‹#›</a:t>
            </a:fld>
            <a:endParaRPr lang="en-US" altLang="en-US"/>
          </a:p>
        </p:txBody>
      </p:sp>
    </p:spTree>
    <p:extLst>
      <p:ext uri="{BB962C8B-B14F-4D97-AF65-F5344CB8AC3E}">
        <p14:creationId xmlns:p14="http://schemas.microsoft.com/office/powerpoint/2010/main" val="132660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6A80C8-452F-3C47-471C-8BCBC383F7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EF01230-82FB-9B9F-D3E4-82AC5FF808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2B1868-2D24-4CCF-A9B2-90F2C2D01F96}"/>
              </a:ext>
            </a:extLst>
          </p:cNvPr>
          <p:cNvSpPr>
            <a:spLocks noGrp="1" noChangeArrowheads="1"/>
          </p:cNvSpPr>
          <p:nvPr>
            <p:ph type="sldNum" sz="quarter" idx="12"/>
          </p:nvPr>
        </p:nvSpPr>
        <p:spPr>
          <a:ln/>
        </p:spPr>
        <p:txBody>
          <a:bodyPr/>
          <a:lstStyle>
            <a:lvl1pPr>
              <a:defRPr/>
            </a:lvl1pPr>
          </a:lstStyle>
          <a:p>
            <a:fld id="{1EC4EB24-AF4D-9A4F-B8DB-1462E5431A67}" type="slidenum">
              <a:rPr lang="en-US" altLang="en-US"/>
              <a:pPr/>
              <a:t>‹#›</a:t>
            </a:fld>
            <a:endParaRPr lang="en-US" altLang="en-US"/>
          </a:p>
        </p:txBody>
      </p:sp>
    </p:spTree>
    <p:extLst>
      <p:ext uri="{BB962C8B-B14F-4D97-AF65-F5344CB8AC3E}">
        <p14:creationId xmlns:p14="http://schemas.microsoft.com/office/powerpoint/2010/main" val="155333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79C231-32C5-9042-2388-951EC78D06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10438" y="-3175"/>
            <a:ext cx="1852612"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90F0A88-105B-DFFD-B55C-DA87916D39F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0644" name="Rectangle 4">
            <a:extLst>
              <a:ext uri="{FF2B5EF4-FFF2-40B4-BE49-F238E27FC236}">
                <a16:creationId xmlns:a16="http://schemas.microsoft.com/office/drawing/2014/main" id="{52DD9A68-B490-40DF-2B6B-5B088BE3C78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128" charset="-128"/>
              </a:defRPr>
            </a:lvl1pPr>
          </a:lstStyle>
          <a:p>
            <a:pPr>
              <a:defRPr/>
            </a:pPr>
            <a:endParaRPr lang="en-US"/>
          </a:p>
        </p:txBody>
      </p:sp>
      <p:sp>
        <p:nvSpPr>
          <p:cNvPr id="240645" name="Rectangle 5">
            <a:extLst>
              <a:ext uri="{FF2B5EF4-FFF2-40B4-BE49-F238E27FC236}">
                <a16:creationId xmlns:a16="http://schemas.microsoft.com/office/drawing/2014/main" id="{C74EE5B8-9385-47F3-A8BC-798333A84A0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ea typeface="ＭＳ Ｐゴシック" pitchFamily="-128" charset="-128"/>
              </a:defRPr>
            </a:lvl1pPr>
          </a:lstStyle>
          <a:p>
            <a:pPr>
              <a:defRPr/>
            </a:pPr>
            <a:endParaRPr lang="en-US"/>
          </a:p>
        </p:txBody>
      </p:sp>
      <p:sp>
        <p:nvSpPr>
          <p:cNvPr id="240646" name="Rectangle 6">
            <a:extLst>
              <a:ext uri="{FF2B5EF4-FFF2-40B4-BE49-F238E27FC236}">
                <a16:creationId xmlns:a16="http://schemas.microsoft.com/office/drawing/2014/main" id="{83FC8C91-8ED0-9A4C-F4EE-1315F1A6C66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13E1824-3B60-2C4C-A1B3-BE9E4B00FF87}" type="slidenum">
              <a:rPr lang="en-US" altLang="en-US"/>
              <a:pPr/>
              <a:t>‹#›</a:t>
            </a:fld>
            <a:endParaRPr lang="en-US" altLang="en-US"/>
          </a:p>
        </p:txBody>
      </p:sp>
      <p:sp>
        <p:nvSpPr>
          <p:cNvPr id="240647" name="Line 7">
            <a:extLst>
              <a:ext uri="{FF2B5EF4-FFF2-40B4-BE49-F238E27FC236}">
                <a16:creationId xmlns:a16="http://schemas.microsoft.com/office/drawing/2014/main" id="{53DEEA52-10F7-DD29-894B-2334990DB79B}"/>
              </a:ext>
            </a:extLst>
          </p:cNvPr>
          <p:cNvSpPr>
            <a:spLocks noChangeShapeType="1"/>
          </p:cNvSpPr>
          <p:nvPr/>
        </p:nvSpPr>
        <p:spPr bwMode="auto">
          <a:xfrm>
            <a:off x="0" y="5334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
        <p:nvSpPr>
          <p:cNvPr id="240648" name="Text Box 8">
            <a:extLst>
              <a:ext uri="{FF2B5EF4-FFF2-40B4-BE49-F238E27FC236}">
                <a16:creationId xmlns:a16="http://schemas.microsoft.com/office/drawing/2014/main" id="{6F961729-A5C3-0072-A6B4-71A11D4E2B16}"/>
              </a:ext>
            </a:extLst>
          </p:cNvPr>
          <p:cNvSpPr txBox="1">
            <a:spLocks noChangeArrowheads="1"/>
          </p:cNvSpPr>
          <p:nvPr/>
        </p:nvSpPr>
        <p:spPr bwMode="auto">
          <a:xfrm>
            <a:off x="304800" y="533400"/>
            <a:ext cx="6348413" cy="520700"/>
          </a:xfrm>
          <a:prstGeom prst="rect">
            <a:avLst/>
          </a:prstGeom>
          <a:noFill/>
          <a:ln w="9525">
            <a:noFill/>
            <a:miter lim="800000"/>
            <a:headEnd/>
            <a:tailEnd/>
          </a:ln>
        </p:spPr>
        <p:txBody>
          <a:bodyPr wrap="none">
            <a:spAutoFit/>
          </a:bodyPr>
          <a:lstStyle/>
          <a:p>
            <a:pPr>
              <a:defRPr/>
            </a:pPr>
            <a:r>
              <a:rPr lang="en-US">
                <a:solidFill>
                  <a:srgbClr val="AB009D"/>
                </a:solidFill>
                <a:latin typeface="Arial Black" pitchFamily="1" charset="0"/>
                <a:ea typeface="ＭＳ Ｐゴシック" pitchFamily="-128" charset="-128"/>
              </a:rPr>
              <a:t>Student-Directed Transition Planning</a:t>
            </a:r>
          </a:p>
        </p:txBody>
      </p:sp>
      <p:sp>
        <p:nvSpPr>
          <p:cNvPr id="240649" name="Line 9">
            <a:extLst>
              <a:ext uri="{FF2B5EF4-FFF2-40B4-BE49-F238E27FC236}">
                <a16:creationId xmlns:a16="http://schemas.microsoft.com/office/drawing/2014/main" id="{AD835038-D3B1-1C50-EA99-38E2F2BFC4B0}"/>
              </a:ext>
            </a:extLst>
          </p:cNvPr>
          <p:cNvSpPr>
            <a:spLocks noChangeShapeType="1"/>
          </p:cNvSpPr>
          <p:nvPr/>
        </p:nvSpPr>
        <p:spPr bwMode="auto">
          <a:xfrm>
            <a:off x="0" y="1143000"/>
            <a:ext cx="7315200" cy="0"/>
          </a:xfrm>
          <a:prstGeom prst="line">
            <a:avLst/>
          </a:prstGeom>
          <a:noFill/>
          <a:ln w="76200" cmpd="tri">
            <a:solidFill>
              <a:srgbClr val="AB009D"/>
            </a:solidFill>
            <a:round/>
            <a:headEnd/>
            <a:tailEnd/>
          </a:ln>
        </p:spPr>
        <p:txBody>
          <a:bodyPr wrap="none" anchor="ctr"/>
          <a:lstStyle/>
          <a:p>
            <a:pPr>
              <a:defRPr/>
            </a:pPr>
            <a:endParaRPr lang="en-US">
              <a:latin typeface="Arial" charset="0"/>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DBFE5768-BAA7-0D80-E06B-B5060AB2034C}"/>
              </a:ext>
            </a:extLst>
          </p:cNvPr>
          <p:cNvSpPr txBox="1">
            <a:spLocks noChangeArrowheads="1"/>
          </p:cNvSpPr>
          <p:nvPr/>
        </p:nvSpPr>
        <p:spPr bwMode="auto">
          <a:xfrm>
            <a:off x="2078038" y="1524000"/>
            <a:ext cx="454183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Helvetica" pitchFamily="2" charset="0"/>
              </a:rPr>
              <a:t>Student-Directed Transition Planning</a:t>
            </a:r>
          </a:p>
          <a:p>
            <a:pPr algn="ctr"/>
            <a:endParaRPr lang="en-US" altLang="en-US" sz="1400">
              <a:latin typeface="Helvetica" pitchFamily="2" charset="0"/>
            </a:endParaRPr>
          </a:p>
          <a:p>
            <a:pPr algn="ctr"/>
            <a:r>
              <a:rPr lang="en-US" altLang="en-US" sz="1400" b="1">
                <a:latin typeface="Helvetica" pitchFamily="2" charset="0"/>
              </a:rPr>
              <a:t>Lesson 6</a:t>
            </a:r>
          </a:p>
          <a:p>
            <a:pPr algn="ctr"/>
            <a:r>
              <a:rPr lang="en-US" altLang="en-US" sz="1400" b="1">
                <a:latin typeface="Helvetica" pitchFamily="2" charset="0"/>
              </a:rPr>
              <a:t>Course of Study</a:t>
            </a:r>
            <a:endParaRPr lang="en-US" altLang="en-US" sz="1400">
              <a:latin typeface="Helvetica" pitchFamily="2" charset="0"/>
            </a:endParaRPr>
          </a:p>
          <a:p>
            <a:pPr algn="ctr"/>
            <a:endParaRPr lang="en-US" altLang="en-US" sz="1400">
              <a:latin typeface="Helvetica" pitchFamily="2" charset="0"/>
            </a:endParaRPr>
          </a:p>
          <a:p>
            <a:pPr algn="ctr"/>
            <a:r>
              <a:rPr lang="en-US" altLang="en-US" sz="1400">
                <a:latin typeface="Helvetica" pitchFamily="2" charset="0"/>
              </a:rPr>
              <a:t>By</a:t>
            </a:r>
          </a:p>
          <a:p>
            <a:pPr algn="ctr"/>
            <a:r>
              <a:rPr lang="en-US" altLang="en-US" sz="1400">
                <a:latin typeface="Helvetica" pitchFamily="2" charset="0"/>
              </a:rPr>
              <a:t>Lorraine Sylvester, Lee L. Woods, and James E. Martin</a:t>
            </a:r>
          </a:p>
          <a:p>
            <a:pPr algn="ctr"/>
            <a:endParaRPr lang="en-US" altLang="en-US" sz="1400">
              <a:latin typeface="Helvetica" pitchFamily="2" charset="0"/>
            </a:endParaRPr>
          </a:p>
          <a:p>
            <a:pPr algn="ctr"/>
            <a:r>
              <a:rPr lang="en-US" altLang="en-US" sz="1400">
                <a:latin typeface="Helvetica" pitchFamily="2" charset="0"/>
              </a:rPr>
              <a:t>University of Oklahoma</a:t>
            </a:r>
          </a:p>
          <a:p>
            <a:pPr algn="ctr"/>
            <a:r>
              <a:rPr lang="en-US" altLang="en-US" sz="1400">
                <a:latin typeface="Helvetica" pitchFamily="2" charset="0"/>
              </a:rPr>
              <a:t>College of Education</a:t>
            </a:r>
          </a:p>
          <a:p>
            <a:pPr algn="ctr"/>
            <a:r>
              <a:rPr lang="en-US" altLang="en-US" sz="1400">
                <a:latin typeface="Helvetica" pitchFamily="2" charset="0"/>
              </a:rPr>
              <a:t>Department of Educational Psychology</a:t>
            </a:r>
          </a:p>
          <a:p>
            <a:pPr algn="ctr"/>
            <a:r>
              <a:rPr lang="en-US" altLang="en-US" sz="1400">
                <a:latin typeface="Helvetica" pitchFamily="2" charset="0"/>
              </a:rPr>
              <a:t>Zarrow Center for Learning Enrichment</a:t>
            </a:r>
          </a:p>
        </p:txBody>
      </p:sp>
      <p:sp>
        <p:nvSpPr>
          <p:cNvPr id="2051" name="Rectangle 3">
            <a:extLst>
              <a:ext uri="{FF2B5EF4-FFF2-40B4-BE49-F238E27FC236}">
                <a16:creationId xmlns:a16="http://schemas.microsoft.com/office/drawing/2014/main" id="{DFC73CAF-D67A-E4BC-2DB7-FFDF82D1FA82}"/>
              </a:ext>
            </a:extLst>
          </p:cNvPr>
          <p:cNvSpPr>
            <a:spLocks noChangeArrowheads="1"/>
          </p:cNvSpPr>
          <p:nvPr/>
        </p:nvSpPr>
        <p:spPr bwMode="auto">
          <a:xfrm>
            <a:off x="838200" y="4724400"/>
            <a:ext cx="7391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Helvetica" pitchFamily="2" charset="0"/>
              </a:rPr>
              <a:t>Preparation of SDTP supported in part by funding provided by the U.S. Dept. of Education, Office of Special Education Programs, Award #: H324C040136</a:t>
            </a:r>
          </a:p>
          <a:p>
            <a:endParaRPr lang="en-US" altLang="en-US" sz="1200">
              <a:latin typeface="Helvetica" pitchFamily="2" charset="0"/>
            </a:endParaRPr>
          </a:p>
          <a:p>
            <a:endParaRPr lang="en-US" altLang="en-US" sz="1200">
              <a:latin typeface="Helvetica" pitchFamily="2" charset="0"/>
            </a:endParaRPr>
          </a:p>
          <a:p>
            <a:r>
              <a:rPr lang="en-US" altLang="en-US" sz="1200">
                <a:latin typeface="Helvetica" pitchFamily="2" charset="0"/>
              </a:rPr>
              <a:t>Copyright 2007 by University of Oklahoma</a:t>
            </a:r>
          </a:p>
          <a:p>
            <a:r>
              <a:rPr lang="en-US" altLang="en-US" sz="1200">
                <a:latin typeface="Helvetica" pitchFamily="2" charset="0"/>
              </a:rPr>
              <a:t>Permission is granted for the user to duplicate the student materials and PowerPoint files for educational purposes. If needed, permission is also granted for the user to modify the PowerPoint files and lesson materials to meet unique student needs.</a:t>
            </a:r>
            <a:endParaRPr lang="en-US" altLang="en-US" sz="1400">
              <a:latin typeface="Helvetic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F68EAC1D-0325-7D11-00BD-9472FD417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DCFDAB-B94E-E541-A6F9-B4B8BD33394F}" type="slidenum">
              <a:rPr lang="en-US" altLang="en-US" sz="1400"/>
              <a:pPr/>
              <a:t>9</a:t>
            </a:fld>
            <a:endParaRPr lang="en-US" altLang="en-US" sz="1400"/>
          </a:p>
        </p:txBody>
      </p:sp>
      <p:sp>
        <p:nvSpPr>
          <p:cNvPr id="11267" name="Rectangle 2">
            <a:extLst>
              <a:ext uri="{FF2B5EF4-FFF2-40B4-BE49-F238E27FC236}">
                <a16:creationId xmlns:a16="http://schemas.microsoft.com/office/drawing/2014/main" id="{1EA9F4A5-A50C-4995-0B57-11A1406613BB}"/>
              </a:ext>
            </a:extLst>
          </p:cNvPr>
          <p:cNvSpPr>
            <a:spLocks noChangeArrowheads="1"/>
          </p:cNvSpPr>
          <p:nvPr>
            <p:ph type="title"/>
          </p:nvPr>
        </p:nvSpPr>
        <p:spPr bwMode="auto">
          <a:xfrm>
            <a:off x="989013" y="1219200"/>
            <a:ext cx="5716587" cy="533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Section 2</a:t>
            </a:r>
            <a:endParaRPr lang="en-US" altLang="en-US"/>
          </a:p>
        </p:txBody>
      </p:sp>
      <p:sp>
        <p:nvSpPr>
          <p:cNvPr id="11268" name="Rectangle 4">
            <a:extLst>
              <a:ext uri="{FF2B5EF4-FFF2-40B4-BE49-F238E27FC236}">
                <a16:creationId xmlns:a16="http://schemas.microsoft.com/office/drawing/2014/main" id="{F21668D1-D0EC-7802-7392-632536141EE3}"/>
              </a:ext>
            </a:extLst>
          </p:cNvPr>
          <p:cNvSpPr>
            <a:spLocks noChangeArrowheads="1"/>
          </p:cNvSpPr>
          <p:nvPr/>
        </p:nvSpPr>
        <p:spPr bwMode="auto">
          <a:xfrm>
            <a:off x="1981200" y="19050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Course-of-Study Examples</a:t>
            </a:r>
          </a:p>
        </p:txBody>
      </p:sp>
      <p:pic>
        <p:nvPicPr>
          <p:cNvPr id="11269" name="Picture 5" descr="2051802">
            <a:extLst>
              <a:ext uri="{FF2B5EF4-FFF2-40B4-BE49-F238E27FC236}">
                <a16:creationId xmlns:a16="http://schemas.microsoft.com/office/drawing/2014/main" id="{405995B1-F011-DC76-7EA3-7A0C6F135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44196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a:extLst>
              <a:ext uri="{FF2B5EF4-FFF2-40B4-BE49-F238E27FC236}">
                <a16:creationId xmlns:a16="http://schemas.microsoft.com/office/drawing/2014/main" id="{8D85B8C0-B0A0-E8F0-EF9F-A0364BE0A8DD}"/>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a:extLst>
              <a:ext uri="{FF2B5EF4-FFF2-40B4-BE49-F238E27FC236}">
                <a16:creationId xmlns:a16="http://schemas.microsoft.com/office/drawing/2014/main" id="{BAC4D7DA-29DE-1D9B-F303-C8DB498CC4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666D14-C002-C44B-853F-E6C4EFF1C501}" type="slidenum">
              <a:rPr lang="en-US" altLang="en-US" sz="1400"/>
              <a:pPr/>
              <a:t>10</a:t>
            </a:fld>
            <a:endParaRPr lang="en-US" altLang="en-US" sz="1400"/>
          </a:p>
        </p:txBody>
      </p:sp>
      <p:sp>
        <p:nvSpPr>
          <p:cNvPr id="12291" name="Rectangle 2">
            <a:extLst>
              <a:ext uri="{FF2B5EF4-FFF2-40B4-BE49-F238E27FC236}">
                <a16:creationId xmlns:a16="http://schemas.microsoft.com/office/drawing/2014/main" id="{0B5D70D6-0DF9-D8A2-584E-60EDC1857C4D}"/>
              </a:ext>
            </a:extLst>
          </p:cNvPr>
          <p:cNvSpPr>
            <a:spLocks noChangeArrowheads="1"/>
          </p:cNvSpPr>
          <p:nvPr>
            <p:ph type="title"/>
          </p:nvPr>
        </p:nvSpPr>
        <p:spPr bwMode="auto">
          <a:xfrm>
            <a:off x="0" y="1371600"/>
            <a:ext cx="8915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How does the Course-of-</a:t>
            </a:r>
            <a:br>
              <a:rPr lang="en-US" altLang="en-US" sz="3200">
                <a:solidFill>
                  <a:schemeClr val="tx1"/>
                </a:solidFill>
              </a:rPr>
            </a:br>
            <a:r>
              <a:rPr lang="en-US" altLang="en-US" sz="3200">
                <a:solidFill>
                  <a:schemeClr val="tx1"/>
                </a:solidFill>
              </a:rPr>
              <a:t>Study Help Me Meet My Transition Visions?</a:t>
            </a:r>
            <a:endParaRPr lang="en-US" altLang="en-US" sz="3200"/>
          </a:p>
        </p:txBody>
      </p:sp>
      <p:sp>
        <p:nvSpPr>
          <p:cNvPr id="12292" name="Text Box 4">
            <a:extLst>
              <a:ext uri="{FF2B5EF4-FFF2-40B4-BE49-F238E27FC236}">
                <a16:creationId xmlns:a16="http://schemas.microsoft.com/office/drawing/2014/main" id="{06CC53D6-0648-7DCE-8E84-B585A5088DC0}"/>
              </a:ext>
            </a:extLst>
          </p:cNvPr>
          <p:cNvSpPr txBox="1">
            <a:spLocks noChangeArrowheads="1"/>
          </p:cNvSpPr>
          <p:nvPr/>
        </p:nvSpPr>
        <p:spPr bwMode="auto">
          <a:xfrm>
            <a:off x="3962400" y="3048000"/>
            <a:ext cx="4953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800"/>
              <a:t>Jake wants to be a welder. </a:t>
            </a:r>
          </a:p>
          <a:p>
            <a:pPr>
              <a:lnSpc>
                <a:spcPct val="80000"/>
              </a:lnSpc>
            </a:pPr>
            <a:endParaRPr lang="en-US" altLang="en-US" sz="2800"/>
          </a:p>
          <a:p>
            <a:pPr>
              <a:lnSpc>
                <a:spcPct val="80000"/>
              </a:lnSpc>
            </a:pPr>
            <a:endParaRPr lang="en-US" altLang="en-US" sz="2800"/>
          </a:p>
          <a:p>
            <a:pPr>
              <a:lnSpc>
                <a:spcPct val="80000"/>
              </a:lnSpc>
            </a:pPr>
            <a:r>
              <a:rPr lang="en-US" altLang="en-US" sz="2800">
                <a:solidFill>
                  <a:schemeClr val="tx2"/>
                </a:solidFill>
              </a:rPr>
              <a:t>Lets look at an example of a course of study that will help Jake become a welder.</a:t>
            </a:r>
            <a:endParaRPr lang="en-US" altLang="en-US" sz="3000">
              <a:solidFill>
                <a:schemeClr val="tx2"/>
              </a:solidFill>
            </a:endParaRPr>
          </a:p>
        </p:txBody>
      </p:sp>
      <p:pic>
        <p:nvPicPr>
          <p:cNvPr id="12293" name="Picture 5" descr="20952541">
            <a:extLst>
              <a:ext uri="{FF2B5EF4-FFF2-40B4-BE49-F238E27FC236}">
                <a16:creationId xmlns:a16="http://schemas.microsoft.com/office/drawing/2014/main" id="{CCD3D912-8ABD-7997-4A4F-73772DE57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3170238"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CFCABCB1-0D86-6766-C162-24D1D70C30A3}"/>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57A81AC5-0F3B-BB4B-6637-9375D59BBB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E82177-4DCB-C24A-AA78-C0928A99F8F5}" type="slidenum">
              <a:rPr lang="en-US" altLang="en-US" sz="1400"/>
              <a:pPr/>
              <a:t>11</a:t>
            </a:fld>
            <a:endParaRPr lang="en-US" altLang="en-US" sz="1400"/>
          </a:p>
        </p:txBody>
      </p:sp>
      <p:sp>
        <p:nvSpPr>
          <p:cNvPr id="13315" name="Rectangle 2">
            <a:extLst>
              <a:ext uri="{FF2B5EF4-FFF2-40B4-BE49-F238E27FC236}">
                <a16:creationId xmlns:a16="http://schemas.microsoft.com/office/drawing/2014/main" id="{8167A7BB-ECCD-545D-A842-6F62BC275D7A}"/>
              </a:ext>
            </a:extLst>
          </p:cNvPr>
          <p:cNvSpPr>
            <a:spLocks noGrp="1" noChangeArrowheads="1"/>
          </p:cNvSpPr>
          <p:nvPr>
            <p:ph type="title"/>
          </p:nvPr>
        </p:nvSpPr>
        <p:spPr bwMode="auto">
          <a:xfrm>
            <a:off x="228600" y="1447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Example: Graduation Requirements</a:t>
            </a:r>
            <a:endParaRPr lang="en-US" altLang="en-US"/>
          </a:p>
        </p:txBody>
      </p:sp>
      <p:sp>
        <p:nvSpPr>
          <p:cNvPr id="13316" name="Text Box 3">
            <a:extLst>
              <a:ext uri="{FF2B5EF4-FFF2-40B4-BE49-F238E27FC236}">
                <a16:creationId xmlns:a16="http://schemas.microsoft.com/office/drawing/2014/main" id="{546E6E19-BE02-9F02-C661-966283FA4730}"/>
              </a:ext>
            </a:extLst>
          </p:cNvPr>
          <p:cNvSpPr txBox="1">
            <a:spLocks noChangeArrowheads="1"/>
          </p:cNvSpPr>
          <p:nvPr/>
        </p:nvSpPr>
        <p:spPr bwMode="auto">
          <a:xfrm>
            <a:off x="838200" y="2209800"/>
            <a:ext cx="3276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Graduation requirements vary from state to state and may even be different between school districts. </a:t>
            </a:r>
            <a:endParaRPr lang="en-US" altLang="en-US"/>
          </a:p>
        </p:txBody>
      </p:sp>
      <p:sp>
        <p:nvSpPr>
          <p:cNvPr id="201732" name="Text Box 4">
            <a:extLst>
              <a:ext uri="{FF2B5EF4-FFF2-40B4-BE49-F238E27FC236}">
                <a16:creationId xmlns:a16="http://schemas.microsoft.com/office/drawing/2014/main" id="{5F829F2A-3199-CD51-3EF3-237F7E535A48}"/>
              </a:ext>
            </a:extLst>
          </p:cNvPr>
          <p:cNvSpPr txBox="1">
            <a:spLocks noChangeArrowheads="1"/>
          </p:cNvSpPr>
          <p:nvPr/>
        </p:nvSpPr>
        <p:spPr bwMode="auto">
          <a:xfrm>
            <a:off x="5029200" y="2286000"/>
            <a:ext cx="291623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u="sng"/>
              <a:t>Credits</a:t>
            </a:r>
          </a:p>
          <a:p>
            <a:r>
              <a:rPr lang="en-US" altLang="en-US" sz="3000"/>
              <a:t>4 English</a:t>
            </a:r>
          </a:p>
          <a:p>
            <a:r>
              <a:rPr lang="en-US" altLang="en-US" sz="3000"/>
              <a:t>3 Math</a:t>
            </a:r>
          </a:p>
          <a:p>
            <a:r>
              <a:rPr lang="en-US" altLang="en-US" sz="3000"/>
              <a:t>3 Science</a:t>
            </a:r>
          </a:p>
          <a:p>
            <a:r>
              <a:rPr lang="en-US" altLang="en-US" sz="3000"/>
              <a:t>3 Social Studies</a:t>
            </a:r>
          </a:p>
          <a:p>
            <a:r>
              <a:rPr lang="en-US" altLang="en-US" sz="3000"/>
              <a:t>1 Arts</a:t>
            </a:r>
          </a:p>
          <a:p>
            <a:r>
              <a:rPr lang="en-US" altLang="en-US" sz="3000"/>
              <a:t>1 P.E./Health</a:t>
            </a:r>
          </a:p>
          <a:p>
            <a:r>
              <a:rPr lang="en-US" altLang="en-US" sz="3000" u="sng"/>
              <a:t>8 Electives</a:t>
            </a:r>
            <a:endParaRPr lang="en-US" altLang="en-US" sz="3000"/>
          </a:p>
          <a:p>
            <a:r>
              <a:rPr lang="en-US" altLang="en-US" sz="3000"/>
              <a:t>23 Total Credits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693A44A7-3521-50F5-4DF5-C8F0349B65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7A8940-450E-9142-959E-E31C8423849B}" type="slidenum">
              <a:rPr lang="en-US" altLang="en-US" sz="1400"/>
              <a:pPr/>
              <a:t>12</a:t>
            </a:fld>
            <a:endParaRPr lang="en-US" altLang="en-US" sz="1400"/>
          </a:p>
        </p:txBody>
      </p:sp>
      <p:sp>
        <p:nvSpPr>
          <p:cNvPr id="14339" name="Rectangle 2">
            <a:extLst>
              <a:ext uri="{FF2B5EF4-FFF2-40B4-BE49-F238E27FC236}">
                <a16:creationId xmlns:a16="http://schemas.microsoft.com/office/drawing/2014/main" id="{1ECE99FB-A847-D9E2-F53A-6709E8EAB9FC}"/>
              </a:ext>
            </a:extLst>
          </p:cNvPr>
          <p:cNvSpPr>
            <a:spLocks noChangeArrowheads="1"/>
          </p:cNvSpPr>
          <p:nvPr>
            <p:ph type="title"/>
          </p:nvPr>
        </p:nvSpPr>
        <p:spPr bwMode="auto">
          <a:xfrm>
            <a:off x="1219200" y="1219200"/>
            <a:ext cx="5791200"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Example: Course-of-Study</a:t>
            </a:r>
            <a:endParaRPr lang="en-US" altLang="en-US"/>
          </a:p>
        </p:txBody>
      </p:sp>
      <p:sp>
        <p:nvSpPr>
          <p:cNvPr id="14340" name="Text Box 4">
            <a:extLst>
              <a:ext uri="{FF2B5EF4-FFF2-40B4-BE49-F238E27FC236}">
                <a16:creationId xmlns:a16="http://schemas.microsoft.com/office/drawing/2014/main" id="{9BD0614F-9A0B-74B7-E3B8-58C4C73ACCAE}"/>
              </a:ext>
            </a:extLst>
          </p:cNvPr>
          <p:cNvSpPr txBox="1">
            <a:spLocks noChangeArrowheads="1"/>
          </p:cNvSpPr>
          <p:nvPr/>
        </p:nvSpPr>
        <p:spPr bwMode="auto">
          <a:xfrm>
            <a:off x="533400" y="2895600"/>
            <a:ext cx="4267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Freshman Year</a:t>
            </a:r>
            <a:endParaRPr lang="en-US" altLang="en-US"/>
          </a:p>
          <a:p>
            <a:pPr>
              <a:buFont typeface="Arial" panose="020B0604020202020204" pitchFamily="34" charset="0"/>
              <a:buNone/>
            </a:pPr>
            <a:r>
              <a:rPr lang="en-US" altLang="en-US"/>
              <a:t>1. English I</a:t>
            </a:r>
          </a:p>
          <a:p>
            <a:pPr>
              <a:buFont typeface="Arial" panose="020B0604020202020204" pitchFamily="34" charset="0"/>
              <a:buNone/>
            </a:pPr>
            <a:r>
              <a:rPr lang="en-US" altLang="en-US"/>
              <a:t>2. Math I</a:t>
            </a:r>
          </a:p>
          <a:p>
            <a:pPr>
              <a:buFont typeface="Arial" panose="020B0604020202020204" pitchFamily="34" charset="0"/>
              <a:buNone/>
            </a:pPr>
            <a:r>
              <a:rPr lang="en-US" altLang="en-US"/>
              <a:t>3. Physical Science</a:t>
            </a:r>
          </a:p>
          <a:p>
            <a:pPr>
              <a:buFont typeface="Arial" panose="020B0604020202020204" pitchFamily="34" charset="0"/>
              <a:buNone/>
            </a:pPr>
            <a:r>
              <a:rPr lang="en-US" altLang="en-US"/>
              <a:t>4. U.S. History</a:t>
            </a:r>
          </a:p>
          <a:p>
            <a:pPr>
              <a:buFont typeface="Arial" panose="020B0604020202020204" pitchFamily="34" charset="0"/>
              <a:buNone/>
            </a:pPr>
            <a:r>
              <a:rPr lang="en-US" altLang="en-US"/>
              <a:t>5. P.E./Health</a:t>
            </a:r>
          </a:p>
          <a:p>
            <a:pPr>
              <a:buFont typeface="Arial" panose="020B0604020202020204" pitchFamily="34" charset="0"/>
              <a:buNone/>
            </a:pPr>
            <a:r>
              <a:rPr lang="en-US" altLang="en-US"/>
              <a:t>6. Career Exploration and Transition</a:t>
            </a:r>
          </a:p>
          <a:p>
            <a:pPr>
              <a:buFont typeface="Arial" panose="020B0604020202020204" pitchFamily="34" charset="0"/>
              <a:buNone/>
            </a:pPr>
            <a:r>
              <a:rPr lang="en-US" altLang="en-US"/>
              <a:t>7. Study Skills</a:t>
            </a:r>
          </a:p>
          <a:p>
            <a:pPr>
              <a:buFont typeface="Arial" panose="020B0604020202020204" pitchFamily="34" charset="0"/>
              <a:buNone/>
            </a:pPr>
            <a:r>
              <a:rPr lang="en-US" altLang="en-US"/>
              <a:t>8. Participate in DECA</a:t>
            </a:r>
          </a:p>
          <a:p>
            <a:pPr>
              <a:buFont typeface="Arial" panose="020B0604020202020204" pitchFamily="34" charset="0"/>
              <a:buNone/>
            </a:pPr>
            <a:r>
              <a:rPr lang="en-US" altLang="en-US"/>
              <a:t> </a:t>
            </a:r>
          </a:p>
        </p:txBody>
      </p:sp>
      <p:sp>
        <p:nvSpPr>
          <p:cNvPr id="14341" name="Text Box 5">
            <a:extLst>
              <a:ext uri="{FF2B5EF4-FFF2-40B4-BE49-F238E27FC236}">
                <a16:creationId xmlns:a16="http://schemas.microsoft.com/office/drawing/2014/main" id="{B3EE5469-75AA-740A-0FA9-70FF3F85CFF8}"/>
              </a:ext>
            </a:extLst>
          </p:cNvPr>
          <p:cNvSpPr txBox="1">
            <a:spLocks noChangeArrowheads="1"/>
          </p:cNvSpPr>
          <p:nvPr/>
        </p:nvSpPr>
        <p:spPr bwMode="auto">
          <a:xfrm>
            <a:off x="4953000" y="2971800"/>
            <a:ext cx="34813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Sophomore Year</a:t>
            </a:r>
            <a:endParaRPr lang="en-US" altLang="en-US"/>
          </a:p>
          <a:p>
            <a:pPr>
              <a:buFont typeface="Arial" panose="020B0604020202020204" pitchFamily="34" charset="0"/>
              <a:buNone/>
            </a:pPr>
            <a:r>
              <a:rPr lang="en-US" altLang="en-US"/>
              <a:t>1. English II</a:t>
            </a:r>
          </a:p>
          <a:p>
            <a:pPr>
              <a:buFont typeface="Arial" panose="020B0604020202020204" pitchFamily="34" charset="0"/>
              <a:buNone/>
            </a:pPr>
            <a:r>
              <a:rPr lang="en-US" altLang="en-US"/>
              <a:t>2. Math II</a:t>
            </a:r>
          </a:p>
          <a:p>
            <a:pPr>
              <a:buFont typeface="Arial" panose="020B0604020202020204" pitchFamily="34" charset="0"/>
              <a:buNone/>
            </a:pPr>
            <a:r>
              <a:rPr lang="en-US" altLang="en-US"/>
              <a:t>3. Biology</a:t>
            </a:r>
          </a:p>
          <a:p>
            <a:r>
              <a:rPr lang="en-US" altLang="en-US"/>
              <a:t>4. World History</a:t>
            </a:r>
          </a:p>
          <a:p>
            <a:r>
              <a:rPr lang="en-US" altLang="en-US"/>
              <a:t>5. Art</a:t>
            </a:r>
          </a:p>
          <a:p>
            <a:r>
              <a:rPr lang="en-US" altLang="en-US"/>
              <a:t>6. Tech Ed </a:t>
            </a:r>
          </a:p>
          <a:p>
            <a:r>
              <a:rPr lang="en-US" altLang="en-US"/>
              <a:t>7. Language or Other Elective</a:t>
            </a:r>
          </a:p>
          <a:p>
            <a:r>
              <a:rPr lang="en-US" altLang="en-US"/>
              <a:t>8. Participate in DECA</a:t>
            </a:r>
          </a:p>
        </p:txBody>
      </p:sp>
      <p:sp>
        <p:nvSpPr>
          <p:cNvPr id="14342" name="Text Box 6">
            <a:extLst>
              <a:ext uri="{FF2B5EF4-FFF2-40B4-BE49-F238E27FC236}">
                <a16:creationId xmlns:a16="http://schemas.microsoft.com/office/drawing/2014/main" id="{948F8E20-D704-15A4-71CD-DCFC9F886647}"/>
              </a:ext>
            </a:extLst>
          </p:cNvPr>
          <p:cNvSpPr txBox="1">
            <a:spLocks noChangeArrowheads="1"/>
          </p:cNvSpPr>
          <p:nvPr/>
        </p:nvSpPr>
        <p:spPr bwMode="auto">
          <a:xfrm>
            <a:off x="6172200" y="19812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endParaRPr lang="en-US" altLang="en-US" sz="3200"/>
          </a:p>
        </p:txBody>
      </p:sp>
      <p:sp>
        <p:nvSpPr>
          <p:cNvPr id="14343" name="Text Box 7">
            <a:extLst>
              <a:ext uri="{FF2B5EF4-FFF2-40B4-BE49-F238E27FC236}">
                <a16:creationId xmlns:a16="http://schemas.microsoft.com/office/drawing/2014/main" id="{5780C353-6A7B-5D2B-DC44-867302495C63}"/>
              </a:ext>
            </a:extLst>
          </p:cNvPr>
          <p:cNvSpPr txBox="1">
            <a:spLocks noChangeArrowheads="1"/>
          </p:cNvSpPr>
          <p:nvPr/>
        </p:nvSpPr>
        <p:spPr bwMode="auto">
          <a:xfrm>
            <a:off x="228600" y="1828800"/>
            <a:ext cx="8759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Vision for Employment: Welder</a:t>
            </a:r>
          </a:p>
          <a:p>
            <a:r>
              <a:rPr lang="en-US" altLang="en-US" sz="3000"/>
              <a:t>Vision for Further Education: Career Tech program</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18482484-1982-F5D1-4B50-216980390C2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DADCBB5-EBA0-EF4B-A370-F5581871E5AD}" type="slidenum">
              <a:rPr lang="en-US" altLang="en-US" sz="1400"/>
              <a:pPr/>
              <a:t>13</a:t>
            </a:fld>
            <a:endParaRPr lang="en-US" altLang="en-US" sz="1400"/>
          </a:p>
        </p:txBody>
      </p:sp>
      <p:sp>
        <p:nvSpPr>
          <p:cNvPr id="15363" name="Rectangle 2">
            <a:extLst>
              <a:ext uri="{FF2B5EF4-FFF2-40B4-BE49-F238E27FC236}">
                <a16:creationId xmlns:a16="http://schemas.microsoft.com/office/drawing/2014/main" id="{DCFEBCA8-A686-27F0-60C1-7652D57768E8}"/>
              </a:ext>
            </a:extLst>
          </p:cNvPr>
          <p:cNvSpPr>
            <a:spLocks noChangeArrowheads="1"/>
          </p:cNvSpPr>
          <p:nvPr>
            <p:ph type="title"/>
          </p:nvPr>
        </p:nvSpPr>
        <p:spPr bwMode="auto">
          <a:xfrm>
            <a:off x="1524000" y="1295400"/>
            <a:ext cx="5791200"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Example: Course-of-Study</a:t>
            </a:r>
            <a:endParaRPr lang="en-US" altLang="en-US"/>
          </a:p>
        </p:txBody>
      </p:sp>
      <p:sp>
        <p:nvSpPr>
          <p:cNvPr id="15364" name="Text Box 3">
            <a:extLst>
              <a:ext uri="{FF2B5EF4-FFF2-40B4-BE49-F238E27FC236}">
                <a16:creationId xmlns:a16="http://schemas.microsoft.com/office/drawing/2014/main" id="{75699B52-2160-0669-EBE8-31485501C2BA}"/>
              </a:ext>
            </a:extLst>
          </p:cNvPr>
          <p:cNvSpPr txBox="1">
            <a:spLocks noChangeArrowheads="1"/>
          </p:cNvSpPr>
          <p:nvPr/>
        </p:nvSpPr>
        <p:spPr bwMode="auto">
          <a:xfrm>
            <a:off x="304800" y="2895600"/>
            <a:ext cx="4267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Junior Year</a:t>
            </a:r>
            <a:endParaRPr lang="en-US" altLang="en-US"/>
          </a:p>
          <a:p>
            <a:pPr>
              <a:buFont typeface="Arial" panose="020B0604020202020204" pitchFamily="34" charset="0"/>
              <a:buNone/>
            </a:pPr>
            <a:r>
              <a:rPr lang="en-US" altLang="en-US"/>
              <a:t>1. English III</a:t>
            </a:r>
          </a:p>
          <a:p>
            <a:pPr>
              <a:buFont typeface="Arial" panose="020B0604020202020204" pitchFamily="34" charset="0"/>
              <a:buNone/>
            </a:pPr>
            <a:r>
              <a:rPr lang="en-US" altLang="en-US"/>
              <a:t>2. Algebra I</a:t>
            </a:r>
          </a:p>
          <a:p>
            <a:pPr>
              <a:buFont typeface="Arial" panose="020B0604020202020204" pitchFamily="34" charset="0"/>
              <a:buNone/>
            </a:pPr>
            <a:r>
              <a:rPr lang="en-US" altLang="en-US"/>
              <a:t>3. Earth Science</a:t>
            </a:r>
          </a:p>
          <a:p>
            <a:pPr>
              <a:buFont typeface="Arial" panose="020B0604020202020204" pitchFamily="34" charset="0"/>
              <a:buNone/>
            </a:pPr>
            <a:r>
              <a:rPr lang="en-US" altLang="en-US"/>
              <a:t>4. State History/Civics</a:t>
            </a:r>
          </a:p>
          <a:p>
            <a:pPr>
              <a:buFont typeface="Arial" panose="020B0604020202020204" pitchFamily="34" charset="0"/>
              <a:buNone/>
            </a:pPr>
            <a:r>
              <a:rPr lang="en-US" altLang="en-US"/>
              <a:t>5. Career Tech program </a:t>
            </a:r>
          </a:p>
          <a:p>
            <a:pPr>
              <a:buFont typeface="Arial" panose="020B0604020202020204" pitchFamily="34" charset="0"/>
              <a:buNone/>
            </a:pPr>
            <a:r>
              <a:rPr lang="en-US" altLang="en-US"/>
              <a:t>6. Career Tech program  </a:t>
            </a:r>
          </a:p>
          <a:p>
            <a:r>
              <a:rPr lang="en-US" altLang="en-US"/>
              <a:t>7. Career Tech program </a:t>
            </a:r>
          </a:p>
          <a:p>
            <a:r>
              <a:rPr lang="en-US" altLang="en-US"/>
              <a:t>8. Job Shadow at Bob’s Welding Shop</a:t>
            </a:r>
          </a:p>
        </p:txBody>
      </p:sp>
      <p:sp>
        <p:nvSpPr>
          <p:cNvPr id="15365" name="Text Box 4">
            <a:extLst>
              <a:ext uri="{FF2B5EF4-FFF2-40B4-BE49-F238E27FC236}">
                <a16:creationId xmlns:a16="http://schemas.microsoft.com/office/drawing/2014/main" id="{64C81E32-2EE4-8FA9-5F42-A5539189F92E}"/>
              </a:ext>
            </a:extLst>
          </p:cNvPr>
          <p:cNvSpPr txBox="1">
            <a:spLocks noChangeArrowheads="1"/>
          </p:cNvSpPr>
          <p:nvPr/>
        </p:nvSpPr>
        <p:spPr bwMode="auto">
          <a:xfrm>
            <a:off x="4648200" y="2819400"/>
            <a:ext cx="3810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Senior Year</a:t>
            </a:r>
            <a:endParaRPr lang="en-US" altLang="en-US"/>
          </a:p>
          <a:p>
            <a:pPr>
              <a:buFont typeface="Arial" panose="020B0604020202020204" pitchFamily="34" charset="0"/>
              <a:buNone/>
            </a:pPr>
            <a:r>
              <a:rPr lang="en-US" altLang="en-US"/>
              <a:t>1. English IV</a:t>
            </a:r>
          </a:p>
          <a:p>
            <a:pPr>
              <a:buFont typeface="Arial" panose="020B0604020202020204" pitchFamily="34" charset="0"/>
              <a:buNone/>
            </a:pPr>
            <a:r>
              <a:rPr lang="en-US" altLang="en-US"/>
              <a:t>2. Business Math</a:t>
            </a:r>
          </a:p>
          <a:p>
            <a:pPr>
              <a:buFont typeface="Arial" panose="020B0604020202020204" pitchFamily="34" charset="0"/>
              <a:buNone/>
            </a:pPr>
            <a:r>
              <a:rPr lang="en-US" altLang="en-US"/>
              <a:t>3. Career Prep</a:t>
            </a:r>
          </a:p>
          <a:p>
            <a:r>
              <a:rPr lang="en-US" altLang="en-US"/>
              <a:t>4. Applied Technology</a:t>
            </a:r>
          </a:p>
          <a:p>
            <a:r>
              <a:rPr lang="en-US" altLang="en-US"/>
              <a:t>5. Career Tech program  </a:t>
            </a:r>
          </a:p>
          <a:p>
            <a:r>
              <a:rPr lang="en-US" altLang="en-US"/>
              <a:t>6. Career Tech program </a:t>
            </a:r>
          </a:p>
          <a:p>
            <a:r>
              <a:rPr lang="en-US" altLang="en-US"/>
              <a:t>7. Career Tech program </a:t>
            </a:r>
          </a:p>
          <a:p>
            <a:r>
              <a:rPr lang="en-US" altLang="en-US"/>
              <a:t>8. Welding Internship at Bob’s Welding Shop</a:t>
            </a:r>
            <a:r>
              <a:rPr lang="en-US" altLang="en-US" sz="3000"/>
              <a:t> </a:t>
            </a:r>
          </a:p>
        </p:txBody>
      </p:sp>
      <p:sp>
        <p:nvSpPr>
          <p:cNvPr id="15366" name="Text Box 5">
            <a:extLst>
              <a:ext uri="{FF2B5EF4-FFF2-40B4-BE49-F238E27FC236}">
                <a16:creationId xmlns:a16="http://schemas.microsoft.com/office/drawing/2014/main" id="{4CF9DCBA-2735-6DDD-CE84-D3A253A49DC0}"/>
              </a:ext>
            </a:extLst>
          </p:cNvPr>
          <p:cNvSpPr txBox="1">
            <a:spLocks noChangeArrowheads="1"/>
          </p:cNvSpPr>
          <p:nvPr/>
        </p:nvSpPr>
        <p:spPr bwMode="auto">
          <a:xfrm>
            <a:off x="6172200" y="19812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endParaRPr lang="en-US" altLang="en-US" sz="3200"/>
          </a:p>
        </p:txBody>
      </p:sp>
      <p:sp>
        <p:nvSpPr>
          <p:cNvPr id="15367" name="Text Box 6">
            <a:extLst>
              <a:ext uri="{FF2B5EF4-FFF2-40B4-BE49-F238E27FC236}">
                <a16:creationId xmlns:a16="http://schemas.microsoft.com/office/drawing/2014/main" id="{8C757B28-0440-A623-5BE7-10D1C479F205}"/>
              </a:ext>
            </a:extLst>
          </p:cNvPr>
          <p:cNvSpPr txBox="1">
            <a:spLocks noChangeArrowheads="1"/>
          </p:cNvSpPr>
          <p:nvPr/>
        </p:nvSpPr>
        <p:spPr bwMode="auto">
          <a:xfrm>
            <a:off x="228600" y="1828800"/>
            <a:ext cx="8759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Vision for Employment: Welder</a:t>
            </a:r>
          </a:p>
          <a:p>
            <a:r>
              <a:rPr lang="en-US" altLang="en-US" sz="3000"/>
              <a:t>Vision for Further Education: Career Tech program</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C11EDA07-173E-B6D0-C781-7837B995ED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73E3FA-134C-5B4A-AA46-86AB6DD3793F}" type="slidenum">
              <a:rPr lang="en-US" altLang="en-US" sz="1400"/>
              <a:pPr/>
              <a:t>14</a:t>
            </a:fld>
            <a:endParaRPr lang="en-US" altLang="en-US" sz="1400"/>
          </a:p>
        </p:txBody>
      </p:sp>
      <p:sp>
        <p:nvSpPr>
          <p:cNvPr id="16387" name="Rectangle 2">
            <a:extLst>
              <a:ext uri="{FF2B5EF4-FFF2-40B4-BE49-F238E27FC236}">
                <a16:creationId xmlns:a16="http://schemas.microsoft.com/office/drawing/2014/main" id="{6511319D-9E3D-65D9-82C9-960F11A88598}"/>
              </a:ext>
            </a:extLst>
          </p:cNvPr>
          <p:cNvSpPr>
            <a:spLocks noChangeArrowheads="1"/>
          </p:cNvSpPr>
          <p:nvPr>
            <p:ph type="title"/>
          </p:nvPr>
        </p:nvSpPr>
        <p:spPr bwMode="auto">
          <a:xfrm>
            <a:off x="533400" y="2590800"/>
            <a:ext cx="8153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US" altLang="en-US" sz="3200"/>
            </a:br>
            <a:r>
              <a:rPr lang="en-US" altLang="en-US" sz="2800" b="1">
                <a:solidFill>
                  <a:srgbClr val="800080"/>
                </a:solidFill>
              </a:rPr>
              <a:t>YOUR COURSE-OF-STUDY SHOULD NOT LOOK LIKE THE NEXT EXAMPLES</a:t>
            </a:r>
            <a:r>
              <a:rPr lang="en-US" altLang="en-US" sz="2800" b="1">
                <a:solidFill>
                  <a:schemeClr val="bg1"/>
                </a:solidFill>
              </a:rPr>
              <a:t>.</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19FABA76-865A-947C-634D-E66C2D30F9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ED7677-7F7D-1749-885E-9E02579912B2}" type="slidenum">
              <a:rPr lang="en-US" altLang="en-US" sz="1400"/>
              <a:pPr/>
              <a:t>15</a:t>
            </a:fld>
            <a:endParaRPr lang="en-US" altLang="en-US" sz="1400"/>
          </a:p>
        </p:txBody>
      </p:sp>
      <p:sp>
        <p:nvSpPr>
          <p:cNvPr id="17411" name="Rectangle 2">
            <a:extLst>
              <a:ext uri="{FF2B5EF4-FFF2-40B4-BE49-F238E27FC236}">
                <a16:creationId xmlns:a16="http://schemas.microsoft.com/office/drawing/2014/main" id="{41E8B460-8F16-9FDB-9493-61EB43B216BC}"/>
              </a:ext>
            </a:extLst>
          </p:cNvPr>
          <p:cNvSpPr>
            <a:spLocks noChangeArrowheads="1"/>
          </p:cNvSpPr>
          <p:nvPr>
            <p:ph type="title"/>
          </p:nvPr>
        </p:nvSpPr>
        <p:spPr bwMode="auto">
          <a:xfrm>
            <a:off x="228600" y="1524000"/>
            <a:ext cx="7467600"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BAD EXAMPLE 1: Course-of-Study</a:t>
            </a:r>
            <a:endParaRPr lang="en-US" altLang="en-US"/>
          </a:p>
        </p:txBody>
      </p:sp>
      <p:sp>
        <p:nvSpPr>
          <p:cNvPr id="17412" name="Text Box 3">
            <a:extLst>
              <a:ext uri="{FF2B5EF4-FFF2-40B4-BE49-F238E27FC236}">
                <a16:creationId xmlns:a16="http://schemas.microsoft.com/office/drawing/2014/main" id="{EB2D091A-CCCD-149A-5467-15EA53A1C9DA}"/>
              </a:ext>
            </a:extLst>
          </p:cNvPr>
          <p:cNvSpPr txBox="1">
            <a:spLocks noChangeArrowheads="1"/>
          </p:cNvSpPr>
          <p:nvPr/>
        </p:nvSpPr>
        <p:spPr bwMode="auto">
          <a:xfrm>
            <a:off x="457200" y="3114675"/>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Freshman Year</a:t>
            </a:r>
            <a:endParaRPr lang="en-US" altLang="en-US"/>
          </a:p>
          <a:p>
            <a:pPr>
              <a:buFont typeface="Arial" panose="020B0604020202020204" pitchFamily="34" charset="0"/>
              <a:buNone/>
            </a:pPr>
            <a:r>
              <a:rPr lang="en-US" altLang="en-US"/>
              <a:t>Will take courses necessary to graduate</a:t>
            </a:r>
          </a:p>
        </p:txBody>
      </p:sp>
      <p:sp>
        <p:nvSpPr>
          <p:cNvPr id="17413" name="Text Box 4">
            <a:extLst>
              <a:ext uri="{FF2B5EF4-FFF2-40B4-BE49-F238E27FC236}">
                <a16:creationId xmlns:a16="http://schemas.microsoft.com/office/drawing/2014/main" id="{A5CEC1BE-F705-6AD4-2D82-1FCA8F1DFEA7}"/>
              </a:ext>
            </a:extLst>
          </p:cNvPr>
          <p:cNvSpPr txBox="1">
            <a:spLocks noChangeArrowheads="1"/>
          </p:cNvSpPr>
          <p:nvPr/>
        </p:nvSpPr>
        <p:spPr bwMode="auto">
          <a:xfrm>
            <a:off x="457200" y="40386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Sophomore Year</a:t>
            </a:r>
            <a:endParaRPr lang="en-US" altLang="en-US"/>
          </a:p>
          <a:p>
            <a:pPr>
              <a:buFont typeface="Arial" panose="020B0604020202020204" pitchFamily="34" charset="0"/>
              <a:buNone/>
            </a:pPr>
            <a:r>
              <a:rPr lang="en-US" altLang="en-US"/>
              <a:t>Will take courses necessary to graduate</a:t>
            </a:r>
          </a:p>
        </p:txBody>
      </p:sp>
      <p:sp>
        <p:nvSpPr>
          <p:cNvPr id="17414" name="Text Box 5">
            <a:extLst>
              <a:ext uri="{FF2B5EF4-FFF2-40B4-BE49-F238E27FC236}">
                <a16:creationId xmlns:a16="http://schemas.microsoft.com/office/drawing/2014/main" id="{AE9D91C6-9C38-435F-78BB-E8D55900F0DC}"/>
              </a:ext>
            </a:extLst>
          </p:cNvPr>
          <p:cNvSpPr txBox="1">
            <a:spLocks noChangeArrowheads="1"/>
          </p:cNvSpPr>
          <p:nvPr/>
        </p:nvSpPr>
        <p:spPr bwMode="auto">
          <a:xfrm>
            <a:off x="6172200" y="19812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endParaRPr lang="en-US" altLang="en-US" sz="3200"/>
          </a:p>
        </p:txBody>
      </p:sp>
      <p:sp>
        <p:nvSpPr>
          <p:cNvPr id="17415" name="Text Box 6">
            <a:extLst>
              <a:ext uri="{FF2B5EF4-FFF2-40B4-BE49-F238E27FC236}">
                <a16:creationId xmlns:a16="http://schemas.microsoft.com/office/drawing/2014/main" id="{DF232243-DC3F-6E71-3601-B0CAFD88E845}"/>
              </a:ext>
            </a:extLst>
          </p:cNvPr>
          <p:cNvSpPr txBox="1">
            <a:spLocks noChangeArrowheads="1"/>
          </p:cNvSpPr>
          <p:nvPr/>
        </p:nvSpPr>
        <p:spPr bwMode="auto">
          <a:xfrm>
            <a:off x="228600" y="2057400"/>
            <a:ext cx="8759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Vision for Employment: Welder</a:t>
            </a:r>
          </a:p>
          <a:p>
            <a:r>
              <a:rPr lang="en-US" altLang="en-US" sz="3000"/>
              <a:t>Vision for Further Education: Career Tech program</a:t>
            </a:r>
          </a:p>
        </p:txBody>
      </p:sp>
      <p:sp>
        <p:nvSpPr>
          <p:cNvPr id="17416" name="Text Box 7">
            <a:extLst>
              <a:ext uri="{FF2B5EF4-FFF2-40B4-BE49-F238E27FC236}">
                <a16:creationId xmlns:a16="http://schemas.microsoft.com/office/drawing/2014/main" id="{77746189-AF6B-E494-1878-526D07F5F1C3}"/>
              </a:ext>
            </a:extLst>
          </p:cNvPr>
          <p:cNvSpPr txBox="1">
            <a:spLocks noChangeArrowheads="1"/>
          </p:cNvSpPr>
          <p:nvPr/>
        </p:nvSpPr>
        <p:spPr bwMode="auto">
          <a:xfrm>
            <a:off x="457200" y="4876800"/>
            <a:ext cx="640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Junior Year</a:t>
            </a:r>
            <a:endParaRPr lang="en-US" altLang="en-US"/>
          </a:p>
          <a:p>
            <a:pPr>
              <a:buFont typeface="Arial" panose="020B0604020202020204" pitchFamily="34" charset="0"/>
              <a:buNone/>
            </a:pPr>
            <a:r>
              <a:rPr lang="en-US" altLang="en-US"/>
              <a:t>Will take courses necessary to graduate</a:t>
            </a:r>
          </a:p>
        </p:txBody>
      </p:sp>
      <p:sp>
        <p:nvSpPr>
          <p:cNvPr id="17417" name="Text Box 8">
            <a:extLst>
              <a:ext uri="{FF2B5EF4-FFF2-40B4-BE49-F238E27FC236}">
                <a16:creationId xmlns:a16="http://schemas.microsoft.com/office/drawing/2014/main" id="{55AE6CD0-2113-2FA4-4786-D257CA7F802F}"/>
              </a:ext>
            </a:extLst>
          </p:cNvPr>
          <p:cNvSpPr txBox="1">
            <a:spLocks noChangeArrowheads="1"/>
          </p:cNvSpPr>
          <p:nvPr/>
        </p:nvSpPr>
        <p:spPr bwMode="auto">
          <a:xfrm>
            <a:off x="533400" y="5715000"/>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Senior Year</a:t>
            </a:r>
            <a:endParaRPr lang="en-US" altLang="en-US"/>
          </a:p>
          <a:p>
            <a:pPr>
              <a:buFont typeface="Arial" panose="020B0604020202020204" pitchFamily="34" charset="0"/>
              <a:buNone/>
            </a:pPr>
            <a:r>
              <a:rPr lang="en-US" altLang="en-US"/>
              <a:t>Will take courses necessary to graduate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D45E9158-479C-78CC-BC79-F44E718DCF6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A9175C-F471-DA47-B4D1-F4BD3C6EACF0}" type="slidenum">
              <a:rPr lang="en-US" altLang="en-US" sz="1400"/>
              <a:pPr/>
              <a:t>16</a:t>
            </a:fld>
            <a:endParaRPr lang="en-US" altLang="en-US" sz="1400"/>
          </a:p>
        </p:txBody>
      </p:sp>
      <p:sp>
        <p:nvSpPr>
          <p:cNvPr id="18435" name="Rectangle 2">
            <a:extLst>
              <a:ext uri="{FF2B5EF4-FFF2-40B4-BE49-F238E27FC236}">
                <a16:creationId xmlns:a16="http://schemas.microsoft.com/office/drawing/2014/main" id="{012FC038-8DE8-FD7D-BDB4-01249789CDF8}"/>
              </a:ext>
            </a:extLst>
          </p:cNvPr>
          <p:cNvSpPr>
            <a:spLocks noChangeArrowheads="1"/>
          </p:cNvSpPr>
          <p:nvPr>
            <p:ph type="title"/>
          </p:nvPr>
        </p:nvSpPr>
        <p:spPr bwMode="auto">
          <a:xfrm>
            <a:off x="228600" y="1524000"/>
            <a:ext cx="7467600"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BAD EXAMPLE 2: Course-of-Study</a:t>
            </a:r>
            <a:endParaRPr lang="en-US" altLang="en-US"/>
          </a:p>
        </p:txBody>
      </p:sp>
      <p:sp>
        <p:nvSpPr>
          <p:cNvPr id="18436" name="Text Box 3">
            <a:extLst>
              <a:ext uri="{FF2B5EF4-FFF2-40B4-BE49-F238E27FC236}">
                <a16:creationId xmlns:a16="http://schemas.microsoft.com/office/drawing/2014/main" id="{19DCE06C-29EE-6E9F-BBD8-1EB80206A35B}"/>
              </a:ext>
            </a:extLst>
          </p:cNvPr>
          <p:cNvSpPr txBox="1">
            <a:spLocks noChangeArrowheads="1"/>
          </p:cNvSpPr>
          <p:nvPr/>
        </p:nvSpPr>
        <p:spPr bwMode="auto">
          <a:xfrm>
            <a:off x="533400" y="3276600"/>
            <a:ext cx="3200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Freshman Year</a:t>
            </a:r>
            <a:endParaRPr lang="en-US" altLang="en-US"/>
          </a:p>
          <a:p>
            <a:pPr>
              <a:buFont typeface="Arial" panose="020B0604020202020204" pitchFamily="34" charset="0"/>
              <a:buNone/>
            </a:pPr>
            <a:r>
              <a:rPr lang="en-US" altLang="en-US"/>
              <a:t>1. English I</a:t>
            </a:r>
          </a:p>
          <a:p>
            <a:pPr>
              <a:buFont typeface="Arial" panose="020B0604020202020204" pitchFamily="34" charset="0"/>
              <a:buNone/>
            </a:pPr>
            <a:r>
              <a:rPr lang="en-US" altLang="en-US"/>
              <a:t>2. Math I</a:t>
            </a:r>
          </a:p>
          <a:p>
            <a:pPr>
              <a:buFont typeface="Arial" panose="020B0604020202020204" pitchFamily="34" charset="0"/>
              <a:buNone/>
            </a:pPr>
            <a:r>
              <a:rPr lang="en-US" altLang="en-US"/>
              <a:t>3. Physical Science</a:t>
            </a:r>
          </a:p>
          <a:p>
            <a:pPr>
              <a:buFont typeface="Arial" panose="020B0604020202020204" pitchFamily="34" charset="0"/>
              <a:buNone/>
            </a:pPr>
            <a:r>
              <a:rPr lang="en-US" altLang="en-US"/>
              <a:t>4. U.S. History</a:t>
            </a:r>
          </a:p>
          <a:p>
            <a:pPr>
              <a:buFont typeface="Arial" panose="020B0604020202020204" pitchFamily="34" charset="0"/>
              <a:buNone/>
            </a:pPr>
            <a:r>
              <a:rPr lang="en-US" altLang="en-US"/>
              <a:t>5. P.E./Health</a:t>
            </a:r>
          </a:p>
          <a:p>
            <a:pPr>
              <a:buFont typeface="Arial" panose="020B0604020202020204" pitchFamily="34" charset="0"/>
              <a:buNone/>
            </a:pPr>
            <a:r>
              <a:rPr lang="en-US" altLang="en-US"/>
              <a:t>6. Electives</a:t>
            </a:r>
          </a:p>
        </p:txBody>
      </p:sp>
      <p:sp>
        <p:nvSpPr>
          <p:cNvPr id="18437" name="Text Box 4">
            <a:extLst>
              <a:ext uri="{FF2B5EF4-FFF2-40B4-BE49-F238E27FC236}">
                <a16:creationId xmlns:a16="http://schemas.microsoft.com/office/drawing/2014/main" id="{C5EAFA28-DE3F-749F-CD57-017C4B68702B}"/>
              </a:ext>
            </a:extLst>
          </p:cNvPr>
          <p:cNvSpPr txBox="1">
            <a:spLocks noChangeArrowheads="1"/>
          </p:cNvSpPr>
          <p:nvPr/>
        </p:nvSpPr>
        <p:spPr bwMode="auto">
          <a:xfrm>
            <a:off x="4724400" y="3276600"/>
            <a:ext cx="3733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Sophomore Year</a:t>
            </a:r>
            <a:endParaRPr lang="en-US" altLang="en-US"/>
          </a:p>
          <a:p>
            <a:pPr>
              <a:buFont typeface="Arial" panose="020B0604020202020204" pitchFamily="34" charset="0"/>
              <a:buNone/>
            </a:pPr>
            <a:r>
              <a:rPr lang="en-US" altLang="en-US"/>
              <a:t>1. English II</a:t>
            </a:r>
          </a:p>
          <a:p>
            <a:pPr>
              <a:buFont typeface="Arial" panose="020B0604020202020204" pitchFamily="34" charset="0"/>
              <a:buNone/>
            </a:pPr>
            <a:r>
              <a:rPr lang="en-US" altLang="en-US"/>
              <a:t>2. Math II</a:t>
            </a:r>
          </a:p>
          <a:p>
            <a:pPr>
              <a:buFont typeface="Arial" panose="020B0604020202020204" pitchFamily="34" charset="0"/>
              <a:buNone/>
            </a:pPr>
            <a:r>
              <a:rPr lang="en-US" altLang="en-US"/>
              <a:t>3. Biology</a:t>
            </a:r>
          </a:p>
          <a:p>
            <a:r>
              <a:rPr lang="en-US" altLang="en-US"/>
              <a:t>4. World History</a:t>
            </a:r>
          </a:p>
          <a:p>
            <a:r>
              <a:rPr lang="en-US" altLang="en-US"/>
              <a:t>5. Electives</a:t>
            </a:r>
          </a:p>
        </p:txBody>
      </p:sp>
      <p:sp>
        <p:nvSpPr>
          <p:cNvPr id="18438" name="Text Box 5">
            <a:extLst>
              <a:ext uri="{FF2B5EF4-FFF2-40B4-BE49-F238E27FC236}">
                <a16:creationId xmlns:a16="http://schemas.microsoft.com/office/drawing/2014/main" id="{38165F38-DB27-73B8-2CFC-EAD8620CEBA1}"/>
              </a:ext>
            </a:extLst>
          </p:cNvPr>
          <p:cNvSpPr txBox="1">
            <a:spLocks noChangeArrowheads="1"/>
          </p:cNvSpPr>
          <p:nvPr/>
        </p:nvSpPr>
        <p:spPr bwMode="auto">
          <a:xfrm>
            <a:off x="6172200" y="19812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endParaRPr lang="en-US" altLang="en-US" sz="3200"/>
          </a:p>
        </p:txBody>
      </p:sp>
      <p:sp>
        <p:nvSpPr>
          <p:cNvPr id="18439" name="Text Box 6">
            <a:extLst>
              <a:ext uri="{FF2B5EF4-FFF2-40B4-BE49-F238E27FC236}">
                <a16:creationId xmlns:a16="http://schemas.microsoft.com/office/drawing/2014/main" id="{93843407-9E62-B7DA-71B0-D06F96F9FF98}"/>
              </a:ext>
            </a:extLst>
          </p:cNvPr>
          <p:cNvSpPr txBox="1">
            <a:spLocks noChangeArrowheads="1"/>
          </p:cNvSpPr>
          <p:nvPr/>
        </p:nvSpPr>
        <p:spPr bwMode="auto">
          <a:xfrm>
            <a:off x="228600" y="2057400"/>
            <a:ext cx="8759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Vision for Employment: Welder</a:t>
            </a:r>
          </a:p>
          <a:p>
            <a:r>
              <a:rPr lang="en-US" altLang="en-US" sz="3000"/>
              <a:t>Vision for Further Education: Career Tech program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3B664E57-EFD8-D863-5911-F09EE72645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2CFEE3-3BE3-6142-9130-CF750FE45EB5}" type="slidenum">
              <a:rPr lang="en-US" altLang="en-US" sz="1400"/>
              <a:pPr/>
              <a:t>17</a:t>
            </a:fld>
            <a:endParaRPr lang="en-US" altLang="en-US" sz="1400"/>
          </a:p>
        </p:txBody>
      </p:sp>
      <p:sp>
        <p:nvSpPr>
          <p:cNvPr id="19459" name="Rectangle 2">
            <a:extLst>
              <a:ext uri="{FF2B5EF4-FFF2-40B4-BE49-F238E27FC236}">
                <a16:creationId xmlns:a16="http://schemas.microsoft.com/office/drawing/2014/main" id="{0E34893C-62EB-2FAD-2E21-6D7C5E5B60E8}"/>
              </a:ext>
            </a:extLst>
          </p:cNvPr>
          <p:cNvSpPr>
            <a:spLocks noChangeArrowheads="1"/>
          </p:cNvSpPr>
          <p:nvPr>
            <p:ph type="title"/>
          </p:nvPr>
        </p:nvSpPr>
        <p:spPr bwMode="auto">
          <a:xfrm>
            <a:off x="228600" y="1524000"/>
            <a:ext cx="7467600"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BAD EXAMPLE 2: Course-of-Study</a:t>
            </a:r>
            <a:endParaRPr lang="en-US" altLang="en-US"/>
          </a:p>
        </p:txBody>
      </p:sp>
      <p:sp>
        <p:nvSpPr>
          <p:cNvPr id="19460" name="Text Box 5">
            <a:extLst>
              <a:ext uri="{FF2B5EF4-FFF2-40B4-BE49-F238E27FC236}">
                <a16:creationId xmlns:a16="http://schemas.microsoft.com/office/drawing/2014/main" id="{01883D78-2175-9712-1337-74083D16BBE7}"/>
              </a:ext>
            </a:extLst>
          </p:cNvPr>
          <p:cNvSpPr txBox="1">
            <a:spLocks noChangeArrowheads="1"/>
          </p:cNvSpPr>
          <p:nvPr/>
        </p:nvSpPr>
        <p:spPr bwMode="auto">
          <a:xfrm>
            <a:off x="6172200" y="19812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endParaRPr lang="en-US" altLang="en-US" sz="3200"/>
          </a:p>
        </p:txBody>
      </p:sp>
      <p:sp>
        <p:nvSpPr>
          <p:cNvPr id="19461" name="Text Box 6">
            <a:extLst>
              <a:ext uri="{FF2B5EF4-FFF2-40B4-BE49-F238E27FC236}">
                <a16:creationId xmlns:a16="http://schemas.microsoft.com/office/drawing/2014/main" id="{0FBB8666-CEB6-5065-0B2C-1EDDBC2D1F8A}"/>
              </a:ext>
            </a:extLst>
          </p:cNvPr>
          <p:cNvSpPr txBox="1">
            <a:spLocks noChangeArrowheads="1"/>
          </p:cNvSpPr>
          <p:nvPr/>
        </p:nvSpPr>
        <p:spPr bwMode="auto">
          <a:xfrm>
            <a:off x="228600" y="2133600"/>
            <a:ext cx="8759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Vision for Employment: Welder</a:t>
            </a:r>
          </a:p>
          <a:p>
            <a:r>
              <a:rPr lang="en-US" altLang="en-US" sz="3000"/>
              <a:t>Vision for Further Education: Career Tech program</a:t>
            </a:r>
          </a:p>
        </p:txBody>
      </p:sp>
      <p:sp>
        <p:nvSpPr>
          <p:cNvPr id="19462" name="Text Box 9">
            <a:extLst>
              <a:ext uri="{FF2B5EF4-FFF2-40B4-BE49-F238E27FC236}">
                <a16:creationId xmlns:a16="http://schemas.microsoft.com/office/drawing/2014/main" id="{250F0A2C-2AD7-FAAB-3B65-546705DD859E}"/>
              </a:ext>
            </a:extLst>
          </p:cNvPr>
          <p:cNvSpPr txBox="1">
            <a:spLocks noChangeArrowheads="1"/>
          </p:cNvSpPr>
          <p:nvPr/>
        </p:nvSpPr>
        <p:spPr bwMode="auto">
          <a:xfrm>
            <a:off x="304800" y="3352800"/>
            <a:ext cx="4267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Junior Year</a:t>
            </a:r>
            <a:endParaRPr lang="en-US" altLang="en-US"/>
          </a:p>
          <a:p>
            <a:pPr>
              <a:buFont typeface="Arial" panose="020B0604020202020204" pitchFamily="34" charset="0"/>
              <a:buNone/>
            </a:pPr>
            <a:r>
              <a:rPr lang="en-US" altLang="en-US"/>
              <a:t>1. English III</a:t>
            </a:r>
          </a:p>
          <a:p>
            <a:pPr>
              <a:buFont typeface="Arial" panose="020B0604020202020204" pitchFamily="34" charset="0"/>
              <a:buNone/>
            </a:pPr>
            <a:r>
              <a:rPr lang="en-US" altLang="en-US"/>
              <a:t>2. Algebra I</a:t>
            </a:r>
          </a:p>
          <a:p>
            <a:pPr>
              <a:buFont typeface="Arial" panose="020B0604020202020204" pitchFamily="34" charset="0"/>
              <a:buNone/>
            </a:pPr>
            <a:r>
              <a:rPr lang="en-US" altLang="en-US"/>
              <a:t>3. Earth Science</a:t>
            </a:r>
          </a:p>
          <a:p>
            <a:pPr>
              <a:buFont typeface="Arial" panose="020B0604020202020204" pitchFamily="34" charset="0"/>
              <a:buNone/>
            </a:pPr>
            <a:r>
              <a:rPr lang="en-US" altLang="en-US"/>
              <a:t>4. State History/Civics</a:t>
            </a:r>
          </a:p>
          <a:p>
            <a:pPr>
              <a:buFont typeface="Arial" panose="020B0604020202020204" pitchFamily="34" charset="0"/>
              <a:buNone/>
            </a:pPr>
            <a:r>
              <a:rPr lang="en-US" altLang="en-US"/>
              <a:t>5. Electives</a:t>
            </a:r>
          </a:p>
        </p:txBody>
      </p:sp>
      <p:sp>
        <p:nvSpPr>
          <p:cNvPr id="19463" name="Text Box 10">
            <a:extLst>
              <a:ext uri="{FF2B5EF4-FFF2-40B4-BE49-F238E27FC236}">
                <a16:creationId xmlns:a16="http://schemas.microsoft.com/office/drawing/2014/main" id="{8EA9BEC9-A256-77A3-36C9-1B11A241A113}"/>
              </a:ext>
            </a:extLst>
          </p:cNvPr>
          <p:cNvSpPr txBox="1">
            <a:spLocks noChangeArrowheads="1"/>
          </p:cNvSpPr>
          <p:nvPr/>
        </p:nvSpPr>
        <p:spPr bwMode="auto">
          <a:xfrm>
            <a:off x="5029200" y="3352800"/>
            <a:ext cx="25225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None/>
            </a:pPr>
            <a:r>
              <a:rPr lang="en-US" altLang="en-US" u="sng"/>
              <a:t>Senior Year</a:t>
            </a:r>
            <a:endParaRPr lang="en-US" altLang="en-US"/>
          </a:p>
          <a:p>
            <a:pPr>
              <a:buFont typeface="Arial" panose="020B0604020202020204" pitchFamily="34" charset="0"/>
              <a:buNone/>
            </a:pPr>
            <a:r>
              <a:rPr lang="en-US" altLang="en-US"/>
              <a:t>1. English IV</a:t>
            </a:r>
          </a:p>
          <a:p>
            <a:pPr>
              <a:buFont typeface="Arial" panose="020B0604020202020204" pitchFamily="34" charset="0"/>
              <a:buNone/>
            </a:pPr>
            <a:r>
              <a:rPr lang="en-US" altLang="en-US"/>
              <a:t>2. Business Math</a:t>
            </a:r>
          </a:p>
          <a:p>
            <a:pPr>
              <a:buFont typeface="Arial" panose="020B0604020202020204" pitchFamily="34" charset="0"/>
              <a:buNone/>
            </a:pPr>
            <a:r>
              <a:rPr lang="en-US" altLang="en-US"/>
              <a:t>3. Career Prep</a:t>
            </a:r>
          </a:p>
          <a:p>
            <a:r>
              <a:rPr lang="en-US" altLang="en-US"/>
              <a:t>4. Electives</a:t>
            </a:r>
            <a:endParaRPr lang="en-US" altLang="en-US"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F6A1CF1A-F5CF-4F5E-F98D-B45A7CEBB5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1A6381-A1F2-4C45-9C14-2436D1EBAC40}" type="slidenum">
              <a:rPr lang="en-US" altLang="en-US" sz="1400"/>
              <a:pPr/>
              <a:t>18</a:t>
            </a:fld>
            <a:endParaRPr lang="en-US" altLang="en-US" sz="1400"/>
          </a:p>
        </p:txBody>
      </p:sp>
      <p:sp>
        <p:nvSpPr>
          <p:cNvPr id="20483" name="Rectangle 2">
            <a:extLst>
              <a:ext uri="{FF2B5EF4-FFF2-40B4-BE49-F238E27FC236}">
                <a16:creationId xmlns:a16="http://schemas.microsoft.com/office/drawing/2014/main" id="{3DB29E76-AC2F-49EF-6305-E2E36BE7D2B9}"/>
              </a:ext>
            </a:extLst>
          </p:cNvPr>
          <p:cNvSpPr>
            <a:spLocks noChangeArrowheads="1"/>
          </p:cNvSpPr>
          <p:nvPr>
            <p:ph type="title"/>
          </p:nvPr>
        </p:nvSpPr>
        <p:spPr bwMode="auto">
          <a:xfrm>
            <a:off x="990600" y="1219200"/>
            <a:ext cx="60960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SECTION 3</a:t>
            </a:r>
            <a:endParaRPr lang="en-US" altLang="en-US"/>
          </a:p>
        </p:txBody>
      </p:sp>
      <p:sp>
        <p:nvSpPr>
          <p:cNvPr id="20484" name="Text Box 4">
            <a:extLst>
              <a:ext uri="{FF2B5EF4-FFF2-40B4-BE49-F238E27FC236}">
                <a16:creationId xmlns:a16="http://schemas.microsoft.com/office/drawing/2014/main" id="{2CE37B5B-65E6-04FC-563D-599EEC117D91}"/>
              </a:ext>
            </a:extLst>
          </p:cNvPr>
          <p:cNvSpPr txBox="1">
            <a:spLocks noChangeArrowheads="1"/>
          </p:cNvSpPr>
          <p:nvPr/>
        </p:nvSpPr>
        <p:spPr bwMode="auto">
          <a:xfrm>
            <a:off x="457200" y="19812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t>DEVELOPING YOUR COURSE-OF-STUDY</a:t>
            </a:r>
            <a:endParaRPr lang="en-US" altLang="en-US" sz="3000"/>
          </a:p>
        </p:txBody>
      </p:sp>
      <p:pic>
        <p:nvPicPr>
          <p:cNvPr id="20485" name="Picture 5" descr="20825708">
            <a:extLst>
              <a:ext uri="{FF2B5EF4-FFF2-40B4-BE49-F238E27FC236}">
                <a16:creationId xmlns:a16="http://schemas.microsoft.com/office/drawing/2014/main" id="{E02D8439-4CE1-BF2D-849A-EEC830686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43200"/>
            <a:ext cx="42005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a:extLst>
              <a:ext uri="{FF2B5EF4-FFF2-40B4-BE49-F238E27FC236}">
                <a16:creationId xmlns:a16="http://schemas.microsoft.com/office/drawing/2014/main" id="{C5D25A55-839B-4C1A-BC3C-0FB071679CB1}"/>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
        <p:nvSpPr>
          <p:cNvPr id="20487" name="AutoShape 7">
            <a:extLst>
              <a:ext uri="{FF2B5EF4-FFF2-40B4-BE49-F238E27FC236}">
                <a16:creationId xmlns:a16="http://schemas.microsoft.com/office/drawing/2014/main" id="{46B2A9D0-D9ED-9980-FDA6-91A49BF8FC3A}"/>
              </a:ext>
            </a:extLst>
          </p:cNvPr>
          <p:cNvSpPr>
            <a:spLocks noChangeArrowheads="1"/>
          </p:cNvSpPr>
          <p:nvPr/>
        </p:nvSpPr>
        <p:spPr bwMode="auto">
          <a:xfrm>
            <a:off x="4114800" y="4419600"/>
            <a:ext cx="762000" cy="533400"/>
          </a:xfrm>
          <a:prstGeom prst="cloudCallout">
            <a:avLst>
              <a:gd name="adj1" fmla="val -88958"/>
              <a:gd name="adj2" fmla="val 40773"/>
            </a:avLst>
          </a:prstGeom>
          <a:solidFill>
            <a:schemeClr val="bg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0488" name="Text Box 8">
            <a:extLst>
              <a:ext uri="{FF2B5EF4-FFF2-40B4-BE49-F238E27FC236}">
                <a16:creationId xmlns:a16="http://schemas.microsoft.com/office/drawing/2014/main" id="{563DD6AB-4504-8B7F-4DC2-ED39B29589D9}"/>
              </a:ext>
            </a:extLst>
          </p:cNvPr>
          <p:cNvSpPr txBox="1">
            <a:spLocks noChangeArrowheads="1"/>
          </p:cNvSpPr>
          <p:nvPr/>
        </p:nvSpPr>
        <p:spPr bwMode="auto">
          <a:xfrm>
            <a:off x="43434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9CF94FF1-DAFC-2514-771C-D2678BA613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720236-4BD0-7F4E-9AA6-9E950294C3FF}" type="slidenum">
              <a:rPr lang="en-US" altLang="en-US" sz="1400"/>
              <a:pPr/>
              <a:t>1</a:t>
            </a:fld>
            <a:endParaRPr lang="en-US" altLang="en-US" sz="1400"/>
          </a:p>
        </p:txBody>
      </p:sp>
      <p:pic>
        <p:nvPicPr>
          <p:cNvPr id="3075" name="Picture 6">
            <a:extLst>
              <a:ext uri="{FF2B5EF4-FFF2-40B4-BE49-F238E27FC236}">
                <a16:creationId xmlns:a16="http://schemas.microsoft.com/office/drawing/2014/main" id="{40DE3584-DB8B-5088-6A86-FF2E0467CA03}"/>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2362200" y="3552825"/>
            <a:ext cx="3810000" cy="2425700"/>
          </a:xfrm>
        </p:spPr>
      </p:pic>
      <p:sp>
        <p:nvSpPr>
          <p:cNvPr id="3076" name="Rectangle 2">
            <a:extLst>
              <a:ext uri="{FF2B5EF4-FFF2-40B4-BE49-F238E27FC236}">
                <a16:creationId xmlns:a16="http://schemas.microsoft.com/office/drawing/2014/main" id="{F8B7B4DB-BB93-6017-173F-4C1A24D177FC}"/>
              </a:ext>
            </a:extLst>
          </p:cNvPr>
          <p:cNvSpPr>
            <a:spLocks noChangeArrowheads="1"/>
          </p:cNvSpPr>
          <p:nvPr>
            <p:ph type="ctrTitle"/>
          </p:nvPr>
        </p:nvSpPr>
        <p:spPr bwMode="auto">
          <a:xfrm>
            <a:off x="457200" y="2438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Course of Study</a:t>
            </a:r>
            <a:r>
              <a:rPr lang="en-US" altLang="en-US"/>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B55F0CFB-1BD7-FBFC-EAD8-FB83F3A6CA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80D93B-5FC7-F44B-B8E9-262EE8635AEC}" type="slidenum">
              <a:rPr lang="en-US" altLang="en-US" sz="1400"/>
              <a:pPr/>
              <a:t>19</a:t>
            </a:fld>
            <a:endParaRPr lang="en-US" altLang="en-US" sz="1400"/>
          </a:p>
        </p:txBody>
      </p:sp>
      <p:sp>
        <p:nvSpPr>
          <p:cNvPr id="21507" name="Rectangle 2">
            <a:extLst>
              <a:ext uri="{FF2B5EF4-FFF2-40B4-BE49-F238E27FC236}">
                <a16:creationId xmlns:a16="http://schemas.microsoft.com/office/drawing/2014/main" id="{EC1DD8E5-7F72-FF2B-E7D3-3690B5102A33}"/>
              </a:ext>
            </a:extLst>
          </p:cNvPr>
          <p:cNvSpPr>
            <a:spLocks noChangeArrowheads="1"/>
          </p:cNvSpPr>
          <p:nvPr>
            <p:ph type="title"/>
          </p:nvPr>
        </p:nvSpPr>
        <p:spPr bwMode="auto">
          <a:xfrm>
            <a:off x="457200" y="1676400"/>
            <a:ext cx="7315200" cy="45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endParaRPr lang="en-US" altLang="en-US" sz="3200"/>
          </a:p>
        </p:txBody>
      </p:sp>
      <p:sp>
        <p:nvSpPr>
          <p:cNvPr id="21508" name="Text Box 4">
            <a:extLst>
              <a:ext uri="{FF2B5EF4-FFF2-40B4-BE49-F238E27FC236}">
                <a16:creationId xmlns:a16="http://schemas.microsoft.com/office/drawing/2014/main" id="{372CD5AC-89A7-BBB6-2BE7-262DACCD317D}"/>
              </a:ext>
            </a:extLst>
          </p:cNvPr>
          <p:cNvSpPr txBox="1">
            <a:spLocks noChangeArrowheads="1"/>
          </p:cNvSpPr>
          <p:nvPr/>
        </p:nvSpPr>
        <p:spPr bwMode="auto">
          <a:xfrm>
            <a:off x="609600" y="2201863"/>
            <a:ext cx="76962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p>
        </p:txBody>
      </p:sp>
      <p:sp>
        <p:nvSpPr>
          <p:cNvPr id="21509" name="Text Box 5">
            <a:extLst>
              <a:ext uri="{FF2B5EF4-FFF2-40B4-BE49-F238E27FC236}">
                <a16:creationId xmlns:a16="http://schemas.microsoft.com/office/drawing/2014/main" id="{B7FBAE1A-B343-F542-A99D-BD6DF171081F}"/>
              </a:ext>
            </a:extLst>
          </p:cNvPr>
          <p:cNvSpPr txBox="1">
            <a:spLocks noChangeArrowheads="1"/>
          </p:cNvSpPr>
          <p:nvPr/>
        </p:nvSpPr>
        <p:spPr bwMode="auto">
          <a:xfrm>
            <a:off x="457200" y="2590800"/>
            <a:ext cx="8001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You will need: </a:t>
            </a:r>
          </a:p>
          <a:p>
            <a:endParaRPr lang="en-US" altLang="en-US" sz="2800"/>
          </a:p>
          <a:p>
            <a:pPr>
              <a:buFont typeface="Arial" panose="020B0604020202020204" pitchFamily="34" charset="0"/>
              <a:buAutoNum type="arabicPeriod"/>
            </a:pPr>
            <a:r>
              <a:rPr lang="en-US" altLang="en-US" sz="2800"/>
              <a:t>Your transcript;</a:t>
            </a:r>
          </a:p>
          <a:p>
            <a:pPr>
              <a:buFont typeface="Arial" panose="020B0604020202020204" pitchFamily="34" charset="0"/>
              <a:buAutoNum type="arabicPeriod"/>
            </a:pPr>
            <a:r>
              <a:rPr lang="en-US" altLang="en-US" sz="2800"/>
              <a:t>Graduation requirements of your high school;</a:t>
            </a:r>
          </a:p>
          <a:p>
            <a:pPr>
              <a:buFont typeface="Arial" panose="020B0604020202020204" pitchFamily="34" charset="0"/>
              <a:buAutoNum type="arabicPeriod"/>
            </a:pPr>
            <a:r>
              <a:rPr lang="en-US" altLang="en-US" sz="2800"/>
              <a:t>Entry requirements for where you want to work or go to school after graduation;</a:t>
            </a:r>
          </a:p>
          <a:p>
            <a:pPr>
              <a:buFont typeface="Arial" panose="020B0604020202020204" pitchFamily="34" charset="0"/>
              <a:buAutoNum type="arabicPeriod"/>
            </a:pPr>
            <a:r>
              <a:rPr lang="en-US" altLang="en-US" sz="2800"/>
              <a:t>Course-of-study worksheet; and</a:t>
            </a:r>
          </a:p>
          <a:p>
            <a:pPr>
              <a:buFont typeface="Arial" panose="020B0604020202020204" pitchFamily="34" charset="0"/>
              <a:buAutoNum type="arabicPeriod"/>
            </a:pPr>
            <a:r>
              <a:rPr lang="en-US" altLang="en-US" sz="2800"/>
              <a:t>Schedule of upcoming courses.</a:t>
            </a:r>
            <a:endParaRPr lang="en-US" altLang="en-US"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67365E4A-6C8C-9823-5E2C-C1B7C55688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736F9D-0F90-7C46-9D76-05D1F22E7DD0}" type="slidenum">
              <a:rPr lang="en-US" altLang="en-US" sz="1400"/>
              <a:pPr/>
              <a:t>20</a:t>
            </a:fld>
            <a:endParaRPr lang="en-US" altLang="en-US" sz="1400"/>
          </a:p>
        </p:txBody>
      </p:sp>
      <p:sp>
        <p:nvSpPr>
          <p:cNvPr id="22531" name="Rectangle 2">
            <a:extLst>
              <a:ext uri="{FF2B5EF4-FFF2-40B4-BE49-F238E27FC236}">
                <a16:creationId xmlns:a16="http://schemas.microsoft.com/office/drawing/2014/main" id="{DD0481EA-6135-CD12-4A6E-7C49072016FB}"/>
              </a:ext>
            </a:extLst>
          </p:cNvPr>
          <p:cNvSpPr>
            <a:spLocks noChangeArrowheads="1"/>
          </p:cNvSpPr>
          <p:nvPr>
            <p:ph type="title"/>
          </p:nvPr>
        </p:nvSpPr>
        <p:spPr bwMode="auto">
          <a:xfrm>
            <a:off x="533400" y="1676400"/>
            <a:ext cx="7772400" cy="533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endParaRPr lang="en-US" altLang="en-US"/>
          </a:p>
        </p:txBody>
      </p:sp>
      <p:sp>
        <p:nvSpPr>
          <p:cNvPr id="22532" name="Text Box 4">
            <a:extLst>
              <a:ext uri="{FF2B5EF4-FFF2-40B4-BE49-F238E27FC236}">
                <a16:creationId xmlns:a16="http://schemas.microsoft.com/office/drawing/2014/main" id="{24D7D3B3-99D0-3BAA-59A7-9BD1C71669F2}"/>
              </a:ext>
            </a:extLst>
          </p:cNvPr>
          <p:cNvSpPr txBox="1">
            <a:spLocks noChangeArrowheads="1"/>
          </p:cNvSpPr>
          <p:nvPr/>
        </p:nvSpPr>
        <p:spPr bwMode="auto">
          <a:xfrm>
            <a:off x="533400" y="2971800"/>
            <a:ext cx="8610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Font typeface="Arial" panose="020B0604020202020204" pitchFamily="34" charset="0"/>
              <a:buAutoNum type="arabicPeriod"/>
            </a:pPr>
            <a:r>
              <a:rPr lang="en-US" altLang="en-US" sz="3000"/>
              <a:t>Count the number of credits you have completed. </a:t>
            </a:r>
          </a:p>
          <a:p>
            <a:pPr>
              <a:spcBef>
                <a:spcPct val="50000"/>
              </a:spcBef>
              <a:buFont typeface="Arial" panose="020B0604020202020204" pitchFamily="34" charset="0"/>
              <a:buAutoNum type="arabicPeriod"/>
            </a:pPr>
            <a:r>
              <a:rPr lang="en-US" altLang="en-US" sz="3000"/>
              <a:t>Determine how many credits you still need to graduate.</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F70E5120-0C18-3491-E4C0-9147C0A2C1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A36B3A-B67A-814C-9201-369FDFD2D751}" type="slidenum">
              <a:rPr lang="en-US" altLang="en-US" sz="1400"/>
              <a:pPr/>
              <a:t>21</a:t>
            </a:fld>
            <a:endParaRPr lang="en-US" altLang="en-US" sz="1400"/>
          </a:p>
        </p:txBody>
      </p:sp>
      <p:sp>
        <p:nvSpPr>
          <p:cNvPr id="23555" name="Rectangle 2">
            <a:extLst>
              <a:ext uri="{FF2B5EF4-FFF2-40B4-BE49-F238E27FC236}">
                <a16:creationId xmlns:a16="http://schemas.microsoft.com/office/drawing/2014/main" id="{D4830F28-A3C9-D072-1EFB-3D0BF99D3AE6}"/>
              </a:ext>
            </a:extLst>
          </p:cNvPr>
          <p:cNvSpPr>
            <a:spLocks noChangeArrowheads="1"/>
          </p:cNvSpPr>
          <p:nvPr>
            <p:ph type="title"/>
          </p:nvPr>
        </p:nvSpPr>
        <p:spPr bwMode="auto">
          <a:xfrm>
            <a:off x="533400" y="1600200"/>
            <a:ext cx="7772400" cy="685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endParaRPr lang="en-US" altLang="en-US" sz="3200"/>
          </a:p>
        </p:txBody>
      </p:sp>
      <p:sp>
        <p:nvSpPr>
          <p:cNvPr id="23556" name="Text Box 4">
            <a:extLst>
              <a:ext uri="{FF2B5EF4-FFF2-40B4-BE49-F238E27FC236}">
                <a16:creationId xmlns:a16="http://schemas.microsoft.com/office/drawing/2014/main" id="{EAD03B55-39FB-61B4-3D1A-AAB253BBA034}"/>
              </a:ext>
            </a:extLst>
          </p:cNvPr>
          <p:cNvSpPr txBox="1">
            <a:spLocks noChangeArrowheads="1"/>
          </p:cNvSpPr>
          <p:nvPr/>
        </p:nvSpPr>
        <p:spPr bwMode="auto">
          <a:xfrm>
            <a:off x="457200" y="2819400"/>
            <a:ext cx="84582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buFont typeface="Arial" panose="020B0604020202020204" pitchFamily="34" charset="0"/>
              <a:buChar char="3"/>
            </a:pPr>
            <a:r>
              <a:rPr lang="en-US" altLang="en-US" sz="3000"/>
              <a:t>Check off the </a:t>
            </a:r>
            <a:r>
              <a:rPr lang="en-US" altLang="en-US" sz="3000" b="1"/>
              <a:t>required courses</a:t>
            </a:r>
            <a:r>
              <a:rPr lang="en-US" altLang="en-US" sz="3000"/>
              <a:t> you have completed.</a:t>
            </a:r>
          </a:p>
          <a:p>
            <a:pPr>
              <a:spcBef>
                <a:spcPct val="50000"/>
              </a:spcBef>
              <a:buFont typeface="Arial" panose="020B0604020202020204" pitchFamily="34" charset="0"/>
              <a:buChar char="4"/>
            </a:pPr>
            <a:r>
              <a:rPr lang="en-US" altLang="en-US" sz="3000"/>
              <a:t>Determine what </a:t>
            </a:r>
            <a:r>
              <a:rPr lang="en-US" altLang="en-US" sz="3000" b="1"/>
              <a:t>required courses</a:t>
            </a:r>
            <a:r>
              <a:rPr lang="en-US" altLang="en-US" sz="3000"/>
              <a:t> you still need to graduate.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9FE53A77-77E6-C9DF-D803-298D1A504D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AB2D77-8344-2248-ACC6-EAA0710F4AE9}" type="slidenum">
              <a:rPr lang="en-US" altLang="en-US" sz="1400"/>
              <a:pPr/>
              <a:t>22</a:t>
            </a:fld>
            <a:endParaRPr lang="en-US" altLang="en-US" sz="1400"/>
          </a:p>
        </p:txBody>
      </p:sp>
      <p:sp>
        <p:nvSpPr>
          <p:cNvPr id="24579" name="Rectangle 2">
            <a:extLst>
              <a:ext uri="{FF2B5EF4-FFF2-40B4-BE49-F238E27FC236}">
                <a16:creationId xmlns:a16="http://schemas.microsoft.com/office/drawing/2014/main" id="{191D8021-49E6-FCDF-D017-7CC17F1BA899}"/>
              </a:ext>
            </a:extLst>
          </p:cNvPr>
          <p:cNvSpPr>
            <a:spLocks noChangeArrowheads="1"/>
          </p:cNvSpPr>
          <p:nvPr>
            <p:ph type="title"/>
          </p:nvPr>
        </p:nvSpPr>
        <p:spPr bwMode="auto">
          <a:xfrm>
            <a:off x="457200" y="1600200"/>
            <a:ext cx="7239000" cy="685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endParaRPr lang="en-US" altLang="en-US" sz="3200"/>
          </a:p>
        </p:txBody>
      </p:sp>
      <p:sp>
        <p:nvSpPr>
          <p:cNvPr id="24580" name="Text Box 4">
            <a:extLst>
              <a:ext uri="{FF2B5EF4-FFF2-40B4-BE49-F238E27FC236}">
                <a16:creationId xmlns:a16="http://schemas.microsoft.com/office/drawing/2014/main" id="{B41A66A7-F868-0449-B941-212C39C9BB0D}"/>
              </a:ext>
            </a:extLst>
          </p:cNvPr>
          <p:cNvSpPr txBox="1">
            <a:spLocks noChangeArrowheads="1"/>
          </p:cNvSpPr>
          <p:nvPr/>
        </p:nvSpPr>
        <p:spPr bwMode="auto">
          <a:xfrm>
            <a:off x="533400" y="2667000"/>
            <a:ext cx="80010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000"/>
              <a:t>Check off the </a:t>
            </a:r>
            <a:r>
              <a:rPr lang="en-US" altLang="en-US" sz="3000" b="1"/>
              <a:t>elective courses</a:t>
            </a:r>
            <a:r>
              <a:rPr lang="en-US" altLang="en-US" sz="3000"/>
              <a:t> you have completed.</a:t>
            </a:r>
          </a:p>
          <a:p>
            <a:pPr>
              <a:spcBef>
                <a:spcPct val="50000"/>
              </a:spcBef>
            </a:pPr>
            <a:r>
              <a:rPr lang="en-US" altLang="en-US" sz="3000"/>
              <a:t>Determine what </a:t>
            </a:r>
            <a:r>
              <a:rPr lang="en-US" altLang="en-US" sz="3000" b="1"/>
              <a:t>elective courses</a:t>
            </a:r>
            <a:r>
              <a:rPr lang="en-US" altLang="en-US" sz="3000"/>
              <a:t> you still need to graduate.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45E4A990-2D53-86B6-A0D9-0CAA67AF9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28BC75-399F-FB49-80F5-FD55135BD501}" type="slidenum">
              <a:rPr lang="en-US" altLang="en-US" sz="1400"/>
              <a:pPr/>
              <a:t>23</a:t>
            </a:fld>
            <a:endParaRPr lang="en-US" altLang="en-US" sz="1400"/>
          </a:p>
        </p:txBody>
      </p:sp>
      <p:sp>
        <p:nvSpPr>
          <p:cNvPr id="25603" name="Rectangle 2">
            <a:extLst>
              <a:ext uri="{FF2B5EF4-FFF2-40B4-BE49-F238E27FC236}">
                <a16:creationId xmlns:a16="http://schemas.microsoft.com/office/drawing/2014/main" id="{77D21627-21D7-4A7A-5DFF-3C662E367A83}"/>
              </a:ext>
            </a:extLst>
          </p:cNvPr>
          <p:cNvSpPr>
            <a:spLocks noChangeArrowheads="1"/>
          </p:cNvSpPr>
          <p:nvPr>
            <p:ph type="title"/>
          </p:nvPr>
        </p:nvSpPr>
        <p:spPr bwMode="auto">
          <a:xfrm>
            <a:off x="0" y="1295400"/>
            <a:ext cx="7162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endParaRPr lang="en-US" altLang="en-US" sz="3200"/>
          </a:p>
        </p:txBody>
      </p:sp>
      <p:sp>
        <p:nvSpPr>
          <p:cNvPr id="25604" name="Text Box 4">
            <a:extLst>
              <a:ext uri="{FF2B5EF4-FFF2-40B4-BE49-F238E27FC236}">
                <a16:creationId xmlns:a16="http://schemas.microsoft.com/office/drawing/2014/main" id="{7535A312-EFB1-737F-AE9A-E7068058A55F}"/>
              </a:ext>
            </a:extLst>
          </p:cNvPr>
          <p:cNvSpPr txBox="1">
            <a:spLocks noChangeArrowheads="1"/>
          </p:cNvSpPr>
          <p:nvPr/>
        </p:nvSpPr>
        <p:spPr bwMode="auto">
          <a:xfrm>
            <a:off x="304800" y="2286000"/>
            <a:ext cx="48006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itchFamily="2" charset="2"/>
              <a:buChar char="§"/>
            </a:pPr>
            <a:r>
              <a:rPr lang="en-US" altLang="en-US" sz="3000"/>
              <a:t>You are ready to begin to develop your course-of-study. </a:t>
            </a:r>
          </a:p>
          <a:p>
            <a:pPr>
              <a:buFont typeface="Wingdings" pitchFamily="2" charset="2"/>
              <a:buChar char="§"/>
            </a:pPr>
            <a:r>
              <a:rPr lang="en-US" altLang="en-US" sz="3000"/>
              <a:t>Place all the classes you have taken and passed onto the course-of-study worksheet. </a:t>
            </a:r>
          </a:p>
        </p:txBody>
      </p:sp>
      <p:sp>
        <p:nvSpPr>
          <p:cNvPr id="25605" name="Rectangle 6">
            <a:extLst>
              <a:ext uri="{FF2B5EF4-FFF2-40B4-BE49-F238E27FC236}">
                <a16:creationId xmlns:a16="http://schemas.microsoft.com/office/drawing/2014/main" id="{D3D47888-D8EC-082F-9887-50595519BB25}"/>
              </a:ext>
            </a:extLst>
          </p:cNvPr>
          <p:cNvSpPr>
            <a:spLocks noChangeArrowheads="1"/>
          </p:cNvSpPr>
          <p:nvPr/>
        </p:nvSpPr>
        <p:spPr bwMode="auto">
          <a:xfrm>
            <a:off x="4124325" y="6084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06" name="Picture 8" descr="Screenshot_2">
            <a:extLst>
              <a:ext uri="{FF2B5EF4-FFF2-40B4-BE49-F238E27FC236}">
                <a16:creationId xmlns:a16="http://schemas.microsoft.com/office/drawing/2014/main" id="{F05F32DB-AB65-ED93-5B45-667012364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7306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E930B2D3-0282-EDF6-8387-F6A537B51F9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7672E0-D9E1-9147-9B12-C69C9B216173}" type="slidenum">
              <a:rPr lang="en-US" altLang="en-US" sz="1400"/>
              <a:pPr/>
              <a:t>24</a:t>
            </a:fld>
            <a:endParaRPr lang="en-US" altLang="en-US" sz="1400"/>
          </a:p>
        </p:txBody>
      </p:sp>
      <p:sp>
        <p:nvSpPr>
          <p:cNvPr id="26627" name="Rectangle 2">
            <a:extLst>
              <a:ext uri="{FF2B5EF4-FFF2-40B4-BE49-F238E27FC236}">
                <a16:creationId xmlns:a16="http://schemas.microsoft.com/office/drawing/2014/main" id="{92FB4006-3250-2CA1-2A85-F67A4D96FF5E}"/>
              </a:ext>
            </a:extLst>
          </p:cNvPr>
          <p:cNvSpPr>
            <a:spLocks noChangeArrowheads="1"/>
          </p:cNvSpPr>
          <p:nvPr>
            <p:ph type="title"/>
          </p:nvPr>
        </p:nvSpPr>
        <p:spPr bwMode="auto">
          <a:xfrm>
            <a:off x="533400" y="1371600"/>
            <a:ext cx="6781800" cy="1066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br>
              <a:rPr lang="en-US" altLang="en-US" sz="3200">
                <a:solidFill>
                  <a:schemeClr val="tx1"/>
                </a:solidFill>
              </a:rPr>
            </a:br>
            <a:r>
              <a:rPr lang="en-US" altLang="en-US" sz="3200">
                <a:solidFill>
                  <a:schemeClr val="tx1"/>
                </a:solidFill>
              </a:rPr>
              <a:t>Class Assignment</a:t>
            </a:r>
            <a:endParaRPr lang="en-US" altLang="en-US" sz="3200"/>
          </a:p>
        </p:txBody>
      </p:sp>
      <p:sp>
        <p:nvSpPr>
          <p:cNvPr id="26628" name="Text Box 3">
            <a:extLst>
              <a:ext uri="{FF2B5EF4-FFF2-40B4-BE49-F238E27FC236}">
                <a16:creationId xmlns:a16="http://schemas.microsoft.com/office/drawing/2014/main" id="{B21D145C-0BD8-90E4-5574-B33B3840B2AE}"/>
              </a:ext>
            </a:extLst>
          </p:cNvPr>
          <p:cNvSpPr txBox="1">
            <a:spLocks noChangeArrowheads="1"/>
          </p:cNvSpPr>
          <p:nvPr/>
        </p:nvSpPr>
        <p:spPr bwMode="auto">
          <a:xfrm>
            <a:off x="304800" y="2514600"/>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You will need a partner for this section of the Lesson. </a:t>
            </a:r>
          </a:p>
          <a:p>
            <a:endParaRPr lang="en-US" altLang="en-US" sz="3000"/>
          </a:p>
          <a:p>
            <a:r>
              <a:rPr lang="en-US" altLang="en-US" sz="3000"/>
              <a:t>You and your partner will help each other develop a course-of-study to meet your transition visions. </a:t>
            </a:r>
          </a:p>
          <a:p>
            <a:endParaRPr lang="en-US" altLang="en-US" sz="3000"/>
          </a:p>
          <a:p>
            <a:r>
              <a:rPr lang="en-US" altLang="en-US" sz="3000"/>
              <a:t>You’ll share your course of study with me once you think it is complete.</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F571CF88-10F3-FFA7-6F23-761C239102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3C6959-FACA-E446-AF3D-A1AA077FDE7E}" type="slidenum">
              <a:rPr lang="en-US" altLang="en-US" sz="1400"/>
              <a:pPr/>
              <a:t>25</a:t>
            </a:fld>
            <a:endParaRPr lang="en-US" altLang="en-US" sz="1400"/>
          </a:p>
        </p:txBody>
      </p:sp>
      <p:sp>
        <p:nvSpPr>
          <p:cNvPr id="27651" name="Rectangle 2">
            <a:extLst>
              <a:ext uri="{FF2B5EF4-FFF2-40B4-BE49-F238E27FC236}">
                <a16:creationId xmlns:a16="http://schemas.microsoft.com/office/drawing/2014/main" id="{632CA8A1-7E32-E8EA-754E-D81F00845315}"/>
              </a:ext>
            </a:extLst>
          </p:cNvPr>
          <p:cNvSpPr>
            <a:spLocks noChangeArrowheads="1"/>
          </p:cNvSpPr>
          <p:nvPr>
            <p:ph type="title"/>
          </p:nvPr>
        </p:nvSpPr>
        <p:spPr bwMode="auto">
          <a:xfrm>
            <a:off x="457200" y="1295400"/>
            <a:ext cx="6781800" cy="1066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Your Course-of-Study:</a:t>
            </a:r>
            <a:br>
              <a:rPr lang="en-US" altLang="en-US" sz="3200">
                <a:solidFill>
                  <a:schemeClr val="tx1"/>
                </a:solidFill>
              </a:rPr>
            </a:br>
            <a:r>
              <a:rPr lang="en-US" altLang="en-US" sz="3200">
                <a:solidFill>
                  <a:schemeClr val="tx1"/>
                </a:solidFill>
              </a:rPr>
              <a:t>Discussing your Homework!</a:t>
            </a:r>
            <a:endParaRPr lang="en-US" altLang="en-US" sz="3200"/>
          </a:p>
        </p:txBody>
      </p:sp>
      <p:sp>
        <p:nvSpPr>
          <p:cNvPr id="27652" name="Text Box 3">
            <a:extLst>
              <a:ext uri="{FF2B5EF4-FFF2-40B4-BE49-F238E27FC236}">
                <a16:creationId xmlns:a16="http://schemas.microsoft.com/office/drawing/2014/main" id="{A60899F9-AC92-5972-D6F7-D873445BDA3B}"/>
              </a:ext>
            </a:extLst>
          </p:cNvPr>
          <p:cNvSpPr txBox="1">
            <a:spLocks noChangeArrowheads="1"/>
          </p:cNvSpPr>
          <p:nvPr/>
        </p:nvSpPr>
        <p:spPr bwMode="auto">
          <a:xfrm>
            <a:off x="457200" y="2819400"/>
            <a:ext cx="8229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What did your family think of your course of study?</a:t>
            </a:r>
          </a:p>
          <a:p>
            <a:endParaRPr lang="en-US" altLang="en-US" sz="3000"/>
          </a:p>
          <a:p>
            <a:r>
              <a:rPr lang="en-US" altLang="en-US" sz="3000"/>
              <a:t>What changes did your family suggest?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EA664739-03C8-1DB2-4904-EE2636E579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311E85-80DA-7C4B-80A3-0A5362060344}" type="slidenum">
              <a:rPr lang="en-US" altLang="en-US" sz="1400"/>
              <a:pPr/>
              <a:t>26</a:t>
            </a:fld>
            <a:endParaRPr lang="en-US" altLang="en-US" sz="1400"/>
          </a:p>
        </p:txBody>
      </p:sp>
      <p:sp>
        <p:nvSpPr>
          <p:cNvPr id="28675" name="Text Box 3">
            <a:extLst>
              <a:ext uri="{FF2B5EF4-FFF2-40B4-BE49-F238E27FC236}">
                <a16:creationId xmlns:a16="http://schemas.microsoft.com/office/drawing/2014/main" id="{8ED3CA77-95BB-8D9D-B503-0F1AB2C6C399}"/>
              </a:ext>
            </a:extLst>
          </p:cNvPr>
          <p:cNvSpPr txBox="1">
            <a:spLocks noChangeArrowheads="1"/>
          </p:cNvSpPr>
          <p:nvPr/>
        </p:nvSpPr>
        <p:spPr bwMode="auto">
          <a:xfrm>
            <a:off x="2803525" y="3705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76" name="Oval 9">
            <a:extLst>
              <a:ext uri="{FF2B5EF4-FFF2-40B4-BE49-F238E27FC236}">
                <a16:creationId xmlns:a16="http://schemas.microsoft.com/office/drawing/2014/main" id="{AB58F90D-CB1B-2C34-AB38-16850B4F0F2D}"/>
              </a:ext>
            </a:extLst>
          </p:cNvPr>
          <p:cNvSpPr>
            <a:spLocks noChangeArrowheads="1"/>
          </p:cNvSpPr>
          <p:nvPr/>
        </p:nvSpPr>
        <p:spPr bwMode="auto">
          <a:xfrm>
            <a:off x="2438400" y="3733800"/>
            <a:ext cx="2057400" cy="2057400"/>
          </a:xfrm>
          <a:prstGeom prst="ellipse">
            <a:avLst/>
          </a:prstGeom>
          <a:noFill/>
          <a:ln w="28575">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77" name="AutoShape 10">
            <a:extLst>
              <a:ext uri="{FF2B5EF4-FFF2-40B4-BE49-F238E27FC236}">
                <a16:creationId xmlns:a16="http://schemas.microsoft.com/office/drawing/2014/main" id="{99E9750C-C3FD-53B0-D582-29EE5EF5964D}"/>
              </a:ext>
            </a:extLst>
          </p:cNvPr>
          <p:cNvSpPr>
            <a:spLocks noChangeArrowheads="1"/>
          </p:cNvSpPr>
          <p:nvPr/>
        </p:nvSpPr>
        <p:spPr bwMode="auto">
          <a:xfrm>
            <a:off x="152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78" name="AutoShape 11">
            <a:extLst>
              <a:ext uri="{FF2B5EF4-FFF2-40B4-BE49-F238E27FC236}">
                <a16:creationId xmlns:a16="http://schemas.microsoft.com/office/drawing/2014/main" id="{583CC3CA-609F-5609-1093-7D2D0F0C908B}"/>
              </a:ext>
            </a:extLst>
          </p:cNvPr>
          <p:cNvSpPr>
            <a:spLocks noChangeArrowheads="1"/>
          </p:cNvSpPr>
          <p:nvPr/>
        </p:nvSpPr>
        <p:spPr bwMode="auto">
          <a:xfrm>
            <a:off x="16002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79" name="AutoShape 12">
            <a:extLst>
              <a:ext uri="{FF2B5EF4-FFF2-40B4-BE49-F238E27FC236}">
                <a16:creationId xmlns:a16="http://schemas.microsoft.com/office/drawing/2014/main" id="{59874994-D658-1035-45F1-81C6C5304A97}"/>
              </a:ext>
            </a:extLst>
          </p:cNvPr>
          <p:cNvSpPr>
            <a:spLocks noChangeArrowheads="1"/>
          </p:cNvSpPr>
          <p:nvPr/>
        </p:nvSpPr>
        <p:spPr bwMode="auto">
          <a:xfrm>
            <a:off x="2743200" y="5334000"/>
            <a:ext cx="13716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80" name="AutoShape 13">
            <a:extLst>
              <a:ext uri="{FF2B5EF4-FFF2-40B4-BE49-F238E27FC236}">
                <a16:creationId xmlns:a16="http://schemas.microsoft.com/office/drawing/2014/main" id="{C9AD4CA1-F0AC-83FD-E28B-0D9B9B6559B8}"/>
              </a:ext>
            </a:extLst>
          </p:cNvPr>
          <p:cNvSpPr>
            <a:spLocks noChangeArrowheads="1"/>
          </p:cNvSpPr>
          <p:nvPr/>
        </p:nvSpPr>
        <p:spPr bwMode="auto">
          <a:xfrm>
            <a:off x="16002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81" name="AutoShape 14">
            <a:extLst>
              <a:ext uri="{FF2B5EF4-FFF2-40B4-BE49-F238E27FC236}">
                <a16:creationId xmlns:a16="http://schemas.microsoft.com/office/drawing/2014/main" id="{170F404A-1872-8EB1-89D8-48002AAD6F12}"/>
              </a:ext>
            </a:extLst>
          </p:cNvPr>
          <p:cNvSpPr>
            <a:spLocks noChangeArrowheads="1"/>
          </p:cNvSpPr>
          <p:nvPr/>
        </p:nvSpPr>
        <p:spPr bwMode="auto">
          <a:xfrm>
            <a:off x="4038600" y="4114800"/>
            <a:ext cx="1219200" cy="914400"/>
          </a:xfrm>
          <a:prstGeom prst="roundRect">
            <a:avLst>
              <a:gd name="adj" fmla="val 16667"/>
            </a:avLst>
          </a:prstGeom>
          <a:solidFill>
            <a:schemeClr val="bg1">
              <a:alpha val="96861"/>
            </a:schemeClr>
          </a:solidFill>
          <a:ln w="76200">
            <a:solidFill>
              <a:srgbClr val="AC143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82" name="AutoShape 15">
            <a:extLst>
              <a:ext uri="{FF2B5EF4-FFF2-40B4-BE49-F238E27FC236}">
                <a16:creationId xmlns:a16="http://schemas.microsoft.com/office/drawing/2014/main" id="{C3B51916-20C4-9553-50BA-05E16999BF17}"/>
              </a:ext>
            </a:extLst>
          </p:cNvPr>
          <p:cNvSpPr>
            <a:spLocks noChangeArrowheads="1"/>
          </p:cNvSpPr>
          <p:nvPr/>
        </p:nvSpPr>
        <p:spPr bwMode="auto">
          <a:xfrm>
            <a:off x="4038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83" name="AutoShape 16">
            <a:extLst>
              <a:ext uri="{FF2B5EF4-FFF2-40B4-BE49-F238E27FC236}">
                <a16:creationId xmlns:a16="http://schemas.microsoft.com/office/drawing/2014/main" id="{889F2C82-A636-0819-C036-51BC5A828FC6}"/>
              </a:ext>
            </a:extLst>
          </p:cNvPr>
          <p:cNvSpPr>
            <a:spLocks noChangeArrowheads="1"/>
          </p:cNvSpPr>
          <p:nvPr/>
        </p:nvSpPr>
        <p:spPr bwMode="auto">
          <a:xfrm>
            <a:off x="55626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84" name="AutoShape 17">
            <a:extLst>
              <a:ext uri="{FF2B5EF4-FFF2-40B4-BE49-F238E27FC236}">
                <a16:creationId xmlns:a16="http://schemas.microsoft.com/office/drawing/2014/main" id="{EE2335A6-C0D9-B07A-5705-E04055895E8A}"/>
              </a:ext>
            </a:extLst>
          </p:cNvPr>
          <p:cNvSpPr>
            <a:spLocks noChangeArrowheads="1"/>
          </p:cNvSpPr>
          <p:nvPr/>
        </p:nvSpPr>
        <p:spPr bwMode="auto">
          <a:xfrm>
            <a:off x="7010400" y="2514600"/>
            <a:ext cx="1219200" cy="914400"/>
          </a:xfrm>
          <a:prstGeom prst="roundRect">
            <a:avLst>
              <a:gd name="adj" fmla="val 16667"/>
            </a:avLst>
          </a:prstGeom>
          <a:noFill/>
          <a:ln w="76200">
            <a:solidFill>
              <a:srgbClr val="AC143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85" name="Line 18">
            <a:extLst>
              <a:ext uri="{FF2B5EF4-FFF2-40B4-BE49-F238E27FC236}">
                <a16:creationId xmlns:a16="http://schemas.microsoft.com/office/drawing/2014/main" id="{7E6983A6-CA58-6EAB-4775-60684C04109E}"/>
              </a:ext>
            </a:extLst>
          </p:cNvPr>
          <p:cNvSpPr>
            <a:spLocks noChangeShapeType="1"/>
          </p:cNvSpPr>
          <p:nvPr/>
        </p:nvSpPr>
        <p:spPr bwMode="auto">
          <a:xfrm flipV="1">
            <a:off x="762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9">
            <a:extLst>
              <a:ext uri="{FF2B5EF4-FFF2-40B4-BE49-F238E27FC236}">
                <a16:creationId xmlns:a16="http://schemas.microsoft.com/office/drawing/2014/main" id="{0DC2B2D6-987A-35F4-E4FE-248B15D9B368}"/>
              </a:ext>
            </a:extLst>
          </p:cNvPr>
          <p:cNvSpPr>
            <a:spLocks noChangeShapeType="1"/>
          </p:cNvSpPr>
          <p:nvPr/>
        </p:nvSpPr>
        <p:spPr bwMode="auto">
          <a:xfrm flipV="1">
            <a:off x="22098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20">
            <a:extLst>
              <a:ext uri="{FF2B5EF4-FFF2-40B4-BE49-F238E27FC236}">
                <a16:creationId xmlns:a16="http://schemas.microsoft.com/office/drawing/2014/main" id="{80234931-5EAD-CF99-80A8-F042CC686509}"/>
              </a:ext>
            </a:extLst>
          </p:cNvPr>
          <p:cNvSpPr>
            <a:spLocks noChangeShapeType="1"/>
          </p:cNvSpPr>
          <p:nvPr/>
        </p:nvSpPr>
        <p:spPr bwMode="auto">
          <a:xfrm flipV="1">
            <a:off x="4648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21">
            <a:extLst>
              <a:ext uri="{FF2B5EF4-FFF2-40B4-BE49-F238E27FC236}">
                <a16:creationId xmlns:a16="http://schemas.microsoft.com/office/drawing/2014/main" id="{7934FB7A-5F56-B515-C455-7362875D40C0}"/>
              </a:ext>
            </a:extLst>
          </p:cNvPr>
          <p:cNvSpPr>
            <a:spLocks noChangeShapeType="1"/>
          </p:cNvSpPr>
          <p:nvPr/>
        </p:nvSpPr>
        <p:spPr bwMode="auto">
          <a:xfrm flipV="1">
            <a:off x="61722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22">
            <a:extLst>
              <a:ext uri="{FF2B5EF4-FFF2-40B4-BE49-F238E27FC236}">
                <a16:creationId xmlns:a16="http://schemas.microsoft.com/office/drawing/2014/main" id="{6AB19B90-28DA-CFA8-9F30-693DF6922501}"/>
              </a:ext>
            </a:extLst>
          </p:cNvPr>
          <p:cNvSpPr>
            <a:spLocks noChangeShapeType="1"/>
          </p:cNvSpPr>
          <p:nvPr/>
        </p:nvSpPr>
        <p:spPr bwMode="auto">
          <a:xfrm flipV="1">
            <a:off x="7620000" y="2133600"/>
            <a:ext cx="0" cy="3810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23">
            <a:extLst>
              <a:ext uri="{FF2B5EF4-FFF2-40B4-BE49-F238E27FC236}">
                <a16:creationId xmlns:a16="http://schemas.microsoft.com/office/drawing/2014/main" id="{1BBB97F3-0288-9453-2E93-56EF561D3CBE}"/>
              </a:ext>
            </a:extLst>
          </p:cNvPr>
          <p:cNvSpPr>
            <a:spLocks noChangeShapeType="1"/>
          </p:cNvSpPr>
          <p:nvPr/>
        </p:nvSpPr>
        <p:spPr bwMode="auto">
          <a:xfrm>
            <a:off x="762000" y="2133600"/>
            <a:ext cx="6858000" cy="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24">
            <a:extLst>
              <a:ext uri="{FF2B5EF4-FFF2-40B4-BE49-F238E27FC236}">
                <a16:creationId xmlns:a16="http://schemas.microsoft.com/office/drawing/2014/main" id="{F7C1823E-F832-81AC-B3D2-663EE8617BD7}"/>
              </a:ext>
            </a:extLst>
          </p:cNvPr>
          <p:cNvSpPr>
            <a:spLocks noChangeShapeType="1"/>
          </p:cNvSpPr>
          <p:nvPr/>
        </p:nvSpPr>
        <p:spPr bwMode="auto">
          <a:xfrm>
            <a:off x="3429000" y="2133600"/>
            <a:ext cx="0" cy="1600200"/>
          </a:xfrm>
          <a:prstGeom prst="line">
            <a:avLst/>
          </a:prstGeom>
          <a:noFill/>
          <a:ln w="28575">
            <a:solidFill>
              <a:srgbClr val="AC143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2" name="Text Box 25">
            <a:extLst>
              <a:ext uri="{FF2B5EF4-FFF2-40B4-BE49-F238E27FC236}">
                <a16:creationId xmlns:a16="http://schemas.microsoft.com/office/drawing/2014/main" id="{DEC05457-94F3-2EDA-D54A-C93B89AFBACC}"/>
              </a:ext>
            </a:extLst>
          </p:cNvPr>
          <p:cNvSpPr txBox="1">
            <a:spLocks noChangeArrowheads="1"/>
          </p:cNvSpPr>
          <p:nvPr/>
        </p:nvSpPr>
        <p:spPr bwMode="auto">
          <a:xfrm>
            <a:off x="228600" y="2674938"/>
            <a:ext cx="1063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Awareness</a:t>
            </a:r>
            <a:endParaRPr lang="en-US" altLang="en-US">
              <a:latin typeface="Helvetica" pitchFamily="2" charset="0"/>
            </a:endParaRPr>
          </a:p>
        </p:txBody>
      </p:sp>
      <p:sp>
        <p:nvSpPr>
          <p:cNvPr id="28693" name="Text Box 26">
            <a:extLst>
              <a:ext uri="{FF2B5EF4-FFF2-40B4-BE49-F238E27FC236}">
                <a16:creationId xmlns:a16="http://schemas.microsoft.com/office/drawing/2014/main" id="{AE5767C7-B3E3-FC3B-B1CC-F57F7B0AFFAD}"/>
              </a:ext>
            </a:extLst>
          </p:cNvPr>
          <p:cNvSpPr txBox="1">
            <a:spLocks noChangeArrowheads="1"/>
          </p:cNvSpPr>
          <p:nvPr/>
        </p:nvSpPr>
        <p:spPr bwMode="auto">
          <a:xfrm>
            <a:off x="1676400" y="2590800"/>
            <a:ext cx="11826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Terms &amp;</a:t>
            </a:r>
          </a:p>
          <a:p>
            <a:r>
              <a:rPr lang="en-US" altLang="en-US" sz="1400">
                <a:latin typeface="Helvetica" pitchFamily="2" charset="0"/>
              </a:rPr>
              <a:t>Concepts of </a:t>
            </a:r>
          </a:p>
          <a:p>
            <a:r>
              <a:rPr lang="en-US" altLang="en-US" sz="1400">
                <a:latin typeface="Helvetica" pitchFamily="2" charset="0"/>
              </a:rPr>
              <a:t>Transition</a:t>
            </a:r>
            <a:endParaRPr lang="en-US" altLang="en-US">
              <a:latin typeface="Helvetica" pitchFamily="2" charset="0"/>
            </a:endParaRPr>
          </a:p>
        </p:txBody>
      </p:sp>
      <p:sp>
        <p:nvSpPr>
          <p:cNvPr id="28694" name="Text Box 27">
            <a:extLst>
              <a:ext uri="{FF2B5EF4-FFF2-40B4-BE49-F238E27FC236}">
                <a16:creationId xmlns:a16="http://schemas.microsoft.com/office/drawing/2014/main" id="{BB167CA0-094D-528E-92A8-112AF35F1045}"/>
              </a:ext>
            </a:extLst>
          </p:cNvPr>
          <p:cNvSpPr txBox="1">
            <a:spLocks noChangeArrowheads="1"/>
          </p:cNvSpPr>
          <p:nvPr/>
        </p:nvSpPr>
        <p:spPr bwMode="auto">
          <a:xfrm>
            <a:off x="3048000" y="4351338"/>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Transition</a:t>
            </a:r>
          </a:p>
          <a:p>
            <a:r>
              <a:rPr lang="en-US" altLang="en-US" sz="1400">
                <a:latin typeface="Helvetica" pitchFamily="2" charset="0"/>
              </a:rPr>
              <a:t>Goals</a:t>
            </a:r>
            <a:endParaRPr lang="en-US" altLang="en-US">
              <a:latin typeface="Helvetica" pitchFamily="2" charset="0"/>
            </a:endParaRPr>
          </a:p>
        </p:txBody>
      </p:sp>
      <p:sp>
        <p:nvSpPr>
          <p:cNvPr id="28695" name="Text Box 28">
            <a:extLst>
              <a:ext uri="{FF2B5EF4-FFF2-40B4-BE49-F238E27FC236}">
                <a16:creationId xmlns:a16="http://schemas.microsoft.com/office/drawing/2014/main" id="{8F23D331-A951-E0D6-282C-4B64C57DCE7F}"/>
              </a:ext>
            </a:extLst>
          </p:cNvPr>
          <p:cNvSpPr txBox="1">
            <a:spLocks noChangeArrowheads="1"/>
          </p:cNvSpPr>
          <p:nvPr/>
        </p:nvSpPr>
        <p:spPr bwMode="auto">
          <a:xfrm>
            <a:off x="1600200" y="4275138"/>
            <a:ext cx="1171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Employment</a:t>
            </a:r>
            <a:endParaRPr lang="en-US" altLang="en-US">
              <a:solidFill>
                <a:schemeClr val="accent1"/>
              </a:solidFill>
              <a:latin typeface="Helvetica" pitchFamily="2" charset="0"/>
            </a:endParaRPr>
          </a:p>
        </p:txBody>
      </p:sp>
      <p:sp>
        <p:nvSpPr>
          <p:cNvPr id="28696" name="Text Box 29">
            <a:extLst>
              <a:ext uri="{FF2B5EF4-FFF2-40B4-BE49-F238E27FC236}">
                <a16:creationId xmlns:a16="http://schemas.microsoft.com/office/drawing/2014/main" id="{0C106182-FE86-78AA-8429-E84166E274C8}"/>
              </a:ext>
            </a:extLst>
          </p:cNvPr>
          <p:cNvSpPr txBox="1">
            <a:spLocks noChangeArrowheads="1"/>
          </p:cNvSpPr>
          <p:nvPr/>
        </p:nvSpPr>
        <p:spPr bwMode="auto">
          <a:xfrm>
            <a:off x="4191000" y="4198938"/>
            <a:ext cx="9255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Vision for</a:t>
            </a:r>
          </a:p>
          <a:p>
            <a:r>
              <a:rPr lang="en-US" altLang="en-US" sz="1400">
                <a:latin typeface="Helvetica" pitchFamily="2" charset="0"/>
              </a:rPr>
              <a:t>Adult</a:t>
            </a:r>
          </a:p>
          <a:p>
            <a:r>
              <a:rPr lang="en-US" altLang="en-US" sz="1400">
                <a:latin typeface="Helvetica" pitchFamily="2" charset="0"/>
              </a:rPr>
              <a:t>Living</a:t>
            </a:r>
            <a:endParaRPr lang="en-US" altLang="en-US">
              <a:solidFill>
                <a:schemeClr val="accent1"/>
              </a:solidFill>
              <a:latin typeface="Helvetica" pitchFamily="2" charset="0"/>
            </a:endParaRPr>
          </a:p>
        </p:txBody>
      </p:sp>
      <p:sp>
        <p:nvSpPr>
          <p:cNvPr id="28697" name="Text Box 30">
            <a:extLst>
              <a:ext uri="{FF2B5EF4-FFF2-40B4-BE49-F238E27FC236}">
                <a16:creationId xmlns:a16="http://schemas.microsoft.com/office/drawing/2014/main" id="{EEAE0F1A-D537-4B99-FCE7-A40809C3F4CC}"/>
              </a:ext>
            </a:extLst>
          </p:cNvPr>
          <p:cNvSpPr txBox="1">
            <a:spLocks noChangeArrowheads="1"/>
          </p:cNvSpPr>
          <p:nvPr/>
        </p:nvSpPr>
        <p:spPr bwMode="auto">
          <a:xfrm>
            <a:off x="2743200" y="5418138"/>
            <a:ext cx="1360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latin typeface="Helvetica" pitchFamily="2" charset="0"/>
              </a:rPr>
              <a:t>Vision for</a:t>
            </a:r>
          </a:p>
          <a:p>
            <a:pPr algn="ctr"/>
            <a:r>
              <a:rPr lang="en-US" altLang="en-US" sz="1400">
                <a:latin typeface="Helvetica" pitchFamily="2" charset="0"/>
              </a:rPr>
              <a:t>Postsecondary</a:t>
            </a:r>
          </a:p>
          <a:p>
            <a:pPr algn="ctr"/>
            <a:r>
              <a:rPr lang="en-US" altLang="en-US" sz="1400">
                <a:latin typeface="Helvetica" pitchFamily="2" charset="0"/>
              </a:rPr>
              <a:t>Education</a:t>
            </a:r>
            <a:endParaRPr lang="en-US" altLang="en-US">
              <a:latin typeface="Helvetica" pitchFamily="2" charset="0"/>
            </a:endParaRPr>
          </a:p>
        </p:txBody>
      </p:sp>
      <p:sp>
        <p:nvSpPr>
          <p:cNvPr id="28698" name="Text Box 31">
            <a:extLst>
              <a:ext uri="{FF2B5EF4-FFF2-40B4-BE49-F238E27FC236}">
                <a16:creationId xmlns:a16="http://schemas.microsoft.com/office/drawing/2014/main" id="{96E460B8-5476-6FBB-4DAF-92F4EC147289}"/>
              </a:ext>
            </a:extLst>
          </p:cNvPr>
          <p:cNvSpPr txBox="1">
            <a:spLocks noChangeArrowheads="1"/>
          </p:cNvSpPr>
          <p:nvPr/>
        </p:nvSpPr>
        <p:spPr bwMode="auto">
          <a:xfrm>
            <a:off x="4191000" y="2598738"/>
            <a:ext cx="955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Course of</a:t>
            </a:r>
          </a:p>
          <a:p>
            <a:r>
              <a:rPr lang="en-US" altLang="en-US" sz="1400">
                <a:latin typeface="Helvetica" pitchFamily="2" charset="0"/>
              </a:rPr>
              <a:t>Study</a:t>
            </a:r>
            <a:endParaRPr lang="en-US" altLang="en-US">
              <a:latin typeface="Helvetica" pitchFamily="2" charset="0"/>
            </a:endParaRPr>
          </a:p>
        </p:txBody>
      </p:sp>
      <p:sp>
        <p:nvSpPr>
          <p:cNvPr id="28699" name="Text Box 32">
            <a:extLst>
              <a:ext uri="{FF2B5EF4-FFF2-40B4-BE49-F238E27FC236}">
                <a16:creationId xmlns:a16="http://schemas.microsoft.com/office/drawing/2014/main" id="{CC02C107-9648-6565-929B-E1DA326F2348}"/>
              </a:ext>
            </a:extLst>
          </p:cNvPr>
          <p:cNvSpPr txBox="1">
            <a:spLocks noChangeArrowheads="1"/>
          </p:cNvSpPr>
          <p:nvPr/>
        </p:nvSpPr>
        <p:spPr bwMode="auto">
          <a:xfrm>
            <a:off x="5562600" y="25146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Connecting with</a:t>
            </a:r>
          </a:p>
          <a:p>
            <a:r>
              <a:rPr lang="en-US" altLang="en-US" sz="1400">
                <a:latin typeface="Helvetica" pitchFamily="2" charset="0"/>
              </a:rPr>
              <a:t>Adult Support</a:t>
            </a:r>
          </a:p>
          <a:p>
            <a:r>
              <a:rPr lang="en-US" altLang="en-US" sz="1400">
                <a:latin typeface="Helvetica" pitchFamily="2" charset="0"/>
              </a:rPr>
              <a:t>Services</a:t>
            </a:r>
            <a:endParaRPr lang="en-US" altLang="en-US">
              <a:latin typeface="Helvetica" pitchFamily="2" charset="0"/>
            </a:endParaRPr>
          </a:p>
        </p:txBody>
      </p:sp>
      <p:sp>
        <p:nvSpPr>
          <p:cNvPr id="28700" name="Text Box 33">
            <a:extLst>
              <a:ext uri="{FF2B5EF4-FFF2-40B4-BE49-F238E27FC236}">
                <a16:creationId xmlns:a16="http://schemas.microsoft.com/office/drawing/2014/main" id="{56439B84-6CA3-12E0-5DD6-C712E87F7CAB}"/>
              </a:ext>
            </a:extLst>
          </p:cNvPr>
          <p:cNvSpPr txBox="1">
            <a:spLocks noChangeArrowheads="1"/>
          </p:cNvSpPr>
          <p:nvPr/>
        </p:nvSpPr>
        <p:spPr bwMode="auto">
          <a:xfrm>
            <a:off x="7010400" y="2667000"/>
            <a:ext cx="1295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Helvetica" pitchFamily="2" charset="0"/>
              </a:rPr>
              <a:t>Summary of</a:t>
            </a:r>
          </a:p>
          <a:p>
            <a:r>
              <a:rPr lang="en-US" altLang="en-US" sz="1400">
                <a:latin typeface="Helvetica" pitchFamily="2" charset="0"/>
              </a:rPr>
              <a:t>Performance</a:t>
            </a:r>
          </a:p>
          <a:p>
            <a:endParaRPr lang="en-US" altLang="en-US" sz="1400">
              <a:latin typeface="Helvetica" pitchFamily="2" charset="0"/>
            </a:endParaRPr>
          </a:p>
          <a:p>
            <a:endParaRPr lang="en-US" altLang="en-US">
              <a:latin typeface="Helvetica" pitchFamily="2" charset="0"/>
            </a:endParaRPr>
          </a:p>
        </p:txBody>
      </p:sp>
      <p:sp>
        <p:nvSpPr>
          <p:cNvPr id="28701" name="Text Box 34">
            <a:extLst>
              <a:ext uri="{FF2B5EF4-FFF2-40B4-BE49-F238E27FC236}">
                <a16:creationId xmlns:a16="http://schemas.microsoft.com/office/drawing/2014/main" id="{821DD884-BEF6-E31E-18CC-8636831150DC}"/>
              </a:ext>
            </a:extLst>
          </p:cNvPr>
          <p:cNvSpPr txBox="1">
            <a:spLocks noChangeArrowheads="1"/>
          </p:cNvSpPr>
          <p:nvPr/>
        </p:nvSpPr>
        <p:spPr bwMode="auto">
          <a:xfrm>
            <a:off x="1981200" y="1271588"/>
            <a:ext cx="320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latin typeface="Helvetica" pitchFamily="2" charset="0"/>
              </a:rPr>
              <a:t>What’s Next?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783A2F78-F05E-DBB4-3DBC-F09FC7A67A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5F7DEC-FFC3-E84E-A4FB-8BE8E1BB6D98}" type="slidenum">
              <a:rPr lang="en-US" altLang="en-US" sz="1400"/>
              <a:pPr/>
              <a:t>2</a:t>
            </a:fld>
            <a:endParaRPr lang="en-US" altLang="en-US" sz="1400"/>
          </a:p>
        </p:txBody>
      </p:sp>
      <p:sp>
        <p:nvSpPr>
          <p:cNvPr id="4099" name="Rectangle 2">
            <a:extLst>
              <a:ext uri="{FF2B5EF4-FFF2-40B4-BE49-F238E27FC236}">
                <a16:creationId xmlns:a16="http://schemas.microsoft.com/office/drawing/2014/main" id="{FDE6B408-2A63-2ADF-6136-3A68A669099E}"/>
              </a:ext>
            </a:extLst>
          </p:cNvPr>
          <p:cNvSpPr>
            <a:spLocks noChangeArrowheads="1"/>
          </p:cNvSpPr>
          <p:nvPr>
            <p:ph type="title"/>
          </p:nvPr>
        </p:nvSpPr>
        <p:spPr bwMode="auto">
          <a:xfrm>
            <a:off x="1293813" y="1371600"/>
            <a:ext cx="5716587" cy="38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Section 1</a:t>
            </a:r>
            <a:endParaRPr lang="en-US" altLang="en-US"/>
          </a:p>
        </p:txBody>
      </p:sp>
      <p:sp>
        <p:nvSpPr>
          <p:cNvPr id="4100" name="Rectangle 3">
            <a:extLst>
              <a:ext uri="{FF2B5EF4-FFF2-40B4-BE49-F238E27FC236}">
                <a16:creationId xmlns:a16="http://schemas.microsoft.com/office/drawing/2014/main" id="{00DEF2F9-FD3B-6A37-B6C7-E63CAA644331}"/>
              </a:ext>
            </a:extLst>
          </p:cNvPr>
          <p:cNvSpPr>
            <a:spLocks noChangeArrowheads="1"/>
          </p:cNvSpPr>
          <p:nvPr/>
        </p:nvSpPr>
        <p:spPr bwMode="auto">
          <a:xfrm>
            <a:off x="304800" y="21336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Course-of-Study Definitions and Purpose</a:t>
            </a:r>
          </a:p>
        </p:txBody>
      </p:sp>
      <p:pic>
        <p:nvPicPr>
          <p:cNvPr id="4101" name="Picture 5" descr="20033459">
            <a:extLst>
              <a:ext uri="{FF2B5EF4-FFF2-40B4-BE49-F238E27FC236}">
                <a16:creationId xmlns:a16="http://schemas.microsoft.com/office/drawing/2014/main" id="{208426A6-17F0-8F4F-40DB-FE8EAC651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465772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a:extLst>
              <a:ext uri="{FF2B5EF4-FFF2-40B4-BE49-F238E27FC236}">
                <a16:creationId xmlns:a16="http://schemas.microsoft.com/office/drawing/2014/main" id="{8AAB6A76-B47F-B467-6A07-CD17D6B49BAA}"/>
              </a:ext>
            </a:extLst>
          </p:cNvPr>
          <p:cNvSpPr>
            <a:spLocks noChangeArrowheads="1"/>
          </p:cNvSpPr>
          <p:nvPr/>
        </p:nvSpPr>
        <p:spPr bwMode="auto">
          <a:xfrm>
            <a:off x="381000" y="6673850"/>
            <a:ext cx="3314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
              <a:t>Image is the copyrighted property of JupiterImage and is used with permission under license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a:extLst>
              <a:ext uri="{FF2B5EF4-FFF2-40B4-BE49-F238E27FC236}">
                <a16:creationId xmlns:a16="http://schemas.microsoft.com/office/drawing/2014/main" id="{6580D4B4-69DC-E7BD-80A9-67075DB3F9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A73299-58FE-AE47-94B5-18BA262EECC0}" type="slidenum">
              <a:rPr lang="en-US" altLang="en-US" sz="1400"/>
              <a:pPr/>
              <a:t>3</a:t>
            </a:fld>
            <a:endParaRPr lang="en-US" altLang="en-US" sz="1400"/>
          </a:p>
        </p:txBody>
      </p:sp>
      <p:sp>
        <p:nvSpPr>
          <p:cNvPr id="5123" name="Rectangle 2">
            <a:extLst>
              <a:ext uri="{FF2B5EF4-FFF2-40B4-BE49-F238E27FC236}">
                <a16:creationId xmlns:a16="http://schemas.microsoft.com/office/drawing/2014/main" id="{89B28D36-0BA5-EB16-7E5F-E4A60800B55D}"/>
              </a:ext>
            </a:extLst>
          </p:cNvPr>
          <p:cNvSpPr>
            <a:spLocks noChangeArrowheads="1"/>
          </p:cNvSpPr>
          <p:nvPr>
            <p:ph type="title"/>
          </p:nvPr>
        </p:nvSpPr>
        <p:spPr bwMode="auto">
          <a:xfrm>
            <a:off x="533400" y="1905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Course-of-Study</a:t>
            </a:r>
            <a:endParaRPr lang="en-US" altLang="en-US"/>
          </a:p>
        </p:txBody>
      </p:sp>
      <p:sp>
        <p:nvSpPr>
          <p:cNvPr id="5124" name="Text Box 4">
            <a:extLst>
              <a:ext uri="{FF2B5EF4-FFF2-40B4-BE49-F238E27FC236}">
                <a16:creationId xmlns:a16="http://schemas.microsoft.com/office/drawing/2014/main" id="{E79CA3BE-536D-15BD-495E-0C6A92DC64C0}"/>
              </a:ext>
            </a:extLst>
          </p:cNvPr>
          <p:cNvSpPr txBox="1">
            <a:spLocks noChangeArrowheads="1"/>
          </p:cNvSpPr>
          <p:nvPr/>
        </p:nvSpPr>
        <p:spPr bwMode="auto">
          <a:xfrm>
            <a:off x="685800" y="3200400"/>
            <a:ext cx="77724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A course-of-study lists classes and community experiences you will complete to graduate and achieve your post-high school visions of where you want to work, learn, and live.</a:t>
            </a:r>
            <a:endParaRPr lang="en-US" altLang="en-US">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a:extLst>
              <a:ext uri="{FF2B5EF4-FFF2-40B4-BE49-F238E27FC236}">
                <a16:creationId xmlns:a16="http://schemas.microsoft.com/office/drawing/2014/main" id="{88E64287-B533-6390-0DE8-D77F8A6013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D6B9A8-E9D7-F84C-B4E6-1F45DDA6B7AD}" type="slidenum">
              <a:rPr lang="en-US" altLang="en-US" sz="1400"/>
              <a:pPr/>
              <a:t>4</a:t>
            </a:fld>
            <a:endParaRPr lang="en-US" altLang="en-US" sz="1400"/>
          </a:p>
        </p:txBody>
      </p:sp>
      <p:sp>
        <p:nvSpPr>
          <p:cNvPr id="6147" name="Rectangle 2">
            <a:extLst>
              <a:ext uri="{FF2B5EF4-FFF2-40B4-BE49-F238E27FC236}">
                <a16:creationId xmlns:a16="http://schemas.microsoft.com/office/drawing/2014/main" id="{FF7D8DE5-1810-A456-C512-32665F8E5868}"/>
              </a:ext>
            </a:extLst>
          </p:cNvPr>
          <p:cNvSpPr>
            <a:spLocks noChangeArrowheads="1"/>
          </p:cNvSpPr>
          <p:nvPr>
            <p:ph type="title"/>
          </p:nvPr>
        </p:nvSpPr>
        <p:spPr bwMode="auto">
          <a:xfrm>
            <a:off x="685800" y="1676400"/>
            <a:ext cx="7391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Developing the Course-of-Study</a:t>
            </a:r>
            <a:endParaRPr lang="en-US" altLang="en-US"/>
          </a:p>
        </p:txBody>
      </p:sp>
      <p:sp>
        <p:nvSpPr>
          <p:cNvPr id="6148" name="Rectangle 4">
            <a:extLst>
              <a:ext uri="{FF2B5EF4-FFF2-40B4-BE49-F238E27FC236}">
                <a16:creationId xmlns:a16="http://schemas.microsoft.com/office/drawing/2014/main" id="{F4ECEC3F-0068-3B95-6D08-956D72208449}"/>
              </a:ext>
            </a:extLst>
          </p:cNvPr>
          <p:cNvSpPr>
            <a:spLocks noChangeArrowheads="1"/>
          </p:cNvSpPr>
          <p:nvPr/>
        </p:nvSpPr>
        <p:spPr bwMode="auto">
          <a:xfrm>
            <a:off x="685800" y="2438400"/>
            <a:ext cx="78089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You will need:</a:t>
            </a:r>
          </a:p>
          <a:p>
            <a:pPr lvl="2">
              <a:buFont typeface="Wingdings" pitchFamily="2" charset="2"/>
              <a:buChar char="§"/>
            </a:pPr>
            <a:r>
              <a:rPr lang="en-US" altLang="en-US" sz="3000"/>
              <a:t>Your transcript</a:t>
            </a:r>
          </a:p>
          <a:p>
            <a:pPr lvl="2">
              <a:buFont typeface="Wingdings" pitchFamily="2" charset="2"/>
              <a:buChar char="§"/>
            </a:pPr>
            <a:r>
              <a:rPr lang="en-US" altLang="en-US" sz="3000"/>
              <a:t>Upcoming class schedule</a:t>
            </a:r>
          </a:p>
          <a:p>
            <a:pPr lvl="2">
              <a:buFont typeface="Wingdings" pitchFamily="2" charset="2"/>
              <a:buChar char="§"/>
            </a:pPr>
            <a:r>
              <a:rPr lang="en-US" altLang="en-US" sz="3000"/>
              <a:t>Graduation requirement checklist</a:t>
            </a:r>
          </a:p>
          <a:p>
            <a:pPr lvl="2">
              <a:buFont typeface="Wingdings" pitchFamily="2" charset="2"/>
              <a:buChar char="§"/>
            </a:pPr>
            <a:r>
              <a:rPr lang="en-US" altLang="en-US" sz="3000"/>
              <a:t>List of extracurricular options</a:t>
            </a:r>
          </a:p>
          <a:p>
            <a:pPr lvl="2">
              <a:buFont typeface="Wingdings" pitchFamily="2" charset="2"/>
              <a:buChar char="§"/>
            </a:pPr>
            <a:r>
              <a:rPr lang="en-US" altLang="en-US" sz="3000"/>
              <a:t>Requirements to achieve post-high school visions</a:t>
            </a:r>
          </a:p>
          <a:p>
            <a:endParaRPr lang="en-US" altLang="en-US"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2CB0902-4130-ECA2-BDFC-70765C0B80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FEC256-6B33-EE40-B3F6-2CD084C60DCD}" type="slidenum">
              <a:rPr lang="en-US" altLang="en-US" sz="1400"/>
              <a:pPr/>
              <a:t>5</a:t>
            </a:fld>
            <a:endParaRPr lang="en-US" altLang="en-US" sz="1400"/>
          </a:p>
        </p:txBody>
      </p:sp>
      <p:sp>
        <p:nvSpPr>
          <p:cNvPr id="7171" name="Rectangle 2">
            <a:extLst>
              <a:ext uri="{FF2B5EF4-FFF2-40B4-BE49-F238E27FC236}">
                <a16:creationId xmlns:a16="http://schemas.microsoft.com/office/drawing/2014/main" id="{08876A80-B20D-8DFC-010C-5C15313378B3}"/>
              </a:ext>
            </a:extLst>
          </p:cNvPr>
          <p:cNvSpPr>
            <a:spLocks noChangeArrowheads="1"/>
          </p:cNvSpPr>
          <p:nvPr>
            <p:ph type="title"/>
          </p:nvPr>
        </p:nvSpPr>
        <p:spPr bwMode="auto">
          <a:xfrm>
            <a:off x="990600" y="1295400"/>
            <a:ext cx="6172200" cy="685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Transcript</a:t>
            </a:r>
            <a:endParaRPr lang="en-US" altLang="en-US"/>
          </a:p>
        </p:txBody>
      </p:sp>
      <p:sp>
        <p:nvSpPr>
          <p:cNvPr id="7172" name="Rectangle 4">
            <a:extLst>
              <a:ext uri="{FF2B5EF4-FFF2-40B4-BE49-F238E27FC236}">
                <a16:creationId xmlns:a16="http://schemas.microsoft.com/office/drawing/2014/main" id="{EA533453-760C-2215-CE40-46C0B861D67E}"/>
              </a:ext>
            </a:extLst>
          </p:cNvPr>
          <p:cNvSpPr>
            <a:spLocks noChangeArrowheads="1"/>
          </p:cNvSpPr>
          <p:nvPr/>
        </p:nvSpPr>
        <p:spPr bwMode="auto">
          <a:xfrm>
            <a:off x="8704263" y="1339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73" name="Text Box 5">
            <a:extLst>
              <a:ext uri="{FF2B5EF4-FFF2-40B4-BE49-F238E27FC236}">
                <a16:creationId xmlns:a16="http://schemas.microsoft.com/office/drawing/2014/main" id="{436AA384-B2F8-1618-6BF4-5CDEFF1EF988}"/>
              </a:ext>
            </a:extLst>
          </p:cNvPr>
          <p:cNvSpPr txBox="1">
            <a:spLocks noChangeArrowheads="1"/>
          </p:cNvSpPr>
          <p:nvPr/>
        </p:nvSpPr>
        <p:spPr bwMode="auto">
          <a:xfrm>
            <a:off x="228600" y="2209800"/>
            <a:ext cx="4419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914400" indent="-45720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a:t>Official report that lists:</a:t>
            </a:r>
          </a:p>
          <a:p>
            <a:pPr lvl="1">
              <a:buFont typeface="Wingdings" pitchFamily="2" charset="2"/>
              <a:buChar char="§"/>
            </a:pPr>
            <a:r>
              <a:rPr lang="en-US" altLang="en-US" sz="2800"/>
              <a:t>Completed classes</a:t>
            </a:r>
          </a:p>
          <a:p>
            <a:pPr lvl="1">
              <a:buFont typeface="Wingdings" pitchFamily="2" charset="2"/>
              <a:buChar char="§"/>
            </a:pPr>
            <a:r>
              <a:rPr lang="en-US" altLang="en-US" sz="2800"/>
              <a:t>Grades and GPA</a:t>
            </a:r>
          </a:p>
          <a:p>
            <a:pPr lvl="1">
              <a:buFont typeface="Wingdings" pitchFamily="2" charset="2"/>
              <a:buChar char="§"/>
            </a:pPr>
            <a:r>
              <a:rPr lang="en-US" altLang="en-US" sz="2800"/>
              <a:t>Credits earned</a:t>
            </a:r>
          </a:p>
          <a:p>
            <a:pPr lvl="1">
              <a:buFont typeface="Wingdings" pitchFamily="2" charset="2"/>
              <a:buChar char="§"/>
            </a:pPr>
            <a:r>
              <a:rPr lang="en-US" altLang="en-US" sz="2800"/>
              <a:t>Class rank</a:t>
            </a:r>
          </a:p>
          <a:p>
            <a:pPr lvl="1">
              <a:buFont typeface="Wingdings" pitchFamily="2" charset="2"/>
              <a:buChar char="§"/>
            </a:pPr>
            <a:r>
              <a:rPr lang="en-US" altLang="en-US" sz="2800"/>
              <a:t>Test results</a:t>
            </a:r>
            <a:endParaRPr lang="en-US" altLang="en-US" sz="2800">
              <a:latin typeface="Times New Roman" panose="02020603050405020304" pitchFamily="18" charset="0"/>
            </a:endParaRPr>
          </a:p>
          <a:p>
            <a:endParaRPr lang="en-US" altLang="en-US" sz="2800"/>
          </a:p>
          <a:p>
            <a:r>
              <a:rPr lang="en-US" altLang="en-US" sz="2800"/>
              <a:t>Have you seen your transcript?</a:t>
            </a:r>
            <a:endParaRPr lang="en-US" altLang="en-US">
              <a:latin typeface="Times New Roman" panose="02020603050405020304" pitchFamily="18" charset="0"/>
            </a:endParaRPr>
          </a:p>
        </p:txBody>
      </p:sp>
      <p:pic>
        <p:nvPicPr>
          <p:cNvPr id="7174" name="Picture 6" descr="Screenshot_10">
            <a:extLst>
              <a:ext uri="{FF2B5EF4-FFF2-40B4-BE49-F238E27FC236}">
                <a16:creationId xmlns:a16="http://schemas.microsoft.com/office/drawing/2014/main" id="{7074A336-157F-ED55-CA28-B08CD38C3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050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a:extLst>
              <a:ext uri="{FF2B5EF4-FFF2-40B4-BE49-F238E27FC236}">
                <a16:creationId xmlns:a16="http://schemas.microsoft.com/office/drawing/2014/main" id="{D58146D0-B4AA-5A04-926E-2E00F89F0D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54281E-98EF-734B-B8EE-F36E6EC299C5}" type="slidenum">
              <a:rPr lang="en-US" altLang="en-US" sz="1400"/>
              <a:pPr/>
              <a:t>6</a:t>
            </a:fld>
            <a:endParaRPr lang="en-US" altLang="en-US" sz="1400"/>
          </a:p>
        </p:txBody>
      </p:sp>
      <p:sp>
        <p:nvSpPr>
          <p:cNvPr id="8195" name="Rectangle 2">
            <a:extLst>
              <a:ext uri="{FF2B5EF4-FFF2-40B4-BE49-F238E27FC236}">
                <a16:creationId xmlns:a16="http://schemas.microsoft.com/office/drawing/2014/main" id="{8AD2D51D-67B9-CFEC-6B9B-F89B15D203DE}"/>
              </a:ext>
            </a:extLst>
          </p:cNvPr>
          <p:cNvSpPr>
            <a:spLocks noGrp="1" noChangeArrowheads="1"/>
          </p:cNvSpPr>
          <p:nvPr>
            <p:ph type="title"/>
          </p:nvPr>
        </p:nvSpPr>
        <p:spPr bwMode="auto">
          <a:xfrm>
            <a:off x="1219200" y="1752600"/>
            <a:ext cx="5791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t>Credits</a:t>
            </a:r>
            <a:endParaRPr lang="en-US" altLang="en-US"/>
          </a:p>
        </p:txBody>
      </p:sp>
      <p:sp>
        <p:nvSpPr>
          <p:cNvPr id="8196" name="Rectangle 3">
            <a:extLst>
              <a:ext uri="{FF2B5EF4-FFF2-40B4-BE49-F238E27FC236}">
                <a16:creationId xmlns:a16="http://schemas.microsoft.com/office/drawing/2014/main" id="{A607A9CB-F027-7D87-67AA-6A91C8AC9A81}"/>
              </a:ext>
            </a:extLst>
          </p:cNvPr>
          <p:cNvSpPr>
            <a:spLocks noChangeArrowheads="1"/>
          </p:cNvSpPr>
          <p:nvPr/>
        </p:nvSpPr>
        <p:spPr bwMode="auto">
          <a:xfrm>
            <a:off x="990600" y="2514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97" name="Text Box 4">
            <a:extLst>
              <a:ext uri="{FF2B5EF4-FFF2-40B4-BE49-F238E27FC236}">
                <a16:creationId xmlns:a16="http://schemas.microsoft.com/office/drawing/2014/main" id="{41882466-C8A3-D74D-83B4-1E8DFDBF96B2}"/>
              </a:ext>
            </a:extLst>
          </p:cNvPr>
          <p:cNvSpPr txBox="1">
            <a:spLocks noChangeArrowheads="1"/>
          </p:cNvSpPr>
          <p:nvPr/>
        </p:nvSpPr>
        <p:spPr bwMode="auto">
          <a:xfrm>
            <a:off x="1127125" y="23336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98" name="Text Box 5">
            <a:extLst>
              <a:ext uri="{FF2B5EF4-FFF2-40B4-BE49-F238E27FC236}">
                <a16:creationId xmlns:a16="http://schemas.microsoft.com/office/drawing/2014/main" id="{9AF4F4E5-B4B4-C666-040F-E0AE9E97CCC2}"/>
              </a:ext>
            </a:extLst>
          </p:cNvPr>
          <p:cNvSpPr txBox="1">
            <a:spLocks noChangeArrowheads="1"/>
          </p:cNvSpPr>
          <p:nvPr/>
        </p:nvSpPr>
        <p:spPr bwMode="auto">
          <a:xfrm>
            <a:off x="990600" y="2590800"/>
            <a:ext cx="662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371600" indent="-4572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A credit is a number that represents successful completion of a class. </a:t>
            </a:r>
          </a:p>
          <a:p>
            <a:r>
              <a:rPr lang="en-US" altLang="en-US" sz="3000"/>
              <a:t>Credits may differ from school to school but often:</a:t>
            </a:r>
          </a:p>
          <a:p>
            <a:endParaRPr lang="en-US" altLang="en-US" sz="3000"/>
          </a:p>
          <a:p>
            <a:pPr lvl="2">
              <a:buFont typeface="Wingdings" pitchFamily="2" charset="2"/>
              <a:buChar char="§"/>
            </a:pPr>
            <a:r>
              <a:rPr lang="en-US" altLang="en-US" sz="3000"/>
              <a:t>Year long course = 1 credit</a:t>
            </a:r>
          </a:p>
          <a:p>
            <a:pPr lvl="2">
              <a:buFont typeface="Wingdings" pitchFamily="2" charset="2"/>
              <a:buChar char="§"/>
            </a:pPr>
            <a:r>
              <a:rPr lang="en-US" altLang="en-US" sz="3000"/>
              <a:t>Semester course = .5 credit</a:t>
            </a:r>
            <a:endParaRPr lang="en-US" altLang="en-US"/>
          </a:p>
          <a:p>
            <a:pPr lvl="2">
              <a:buFont typeface="Wingdings" pitchFamily="2" charset="2"/>
              <a:buNone/>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80CBE1B2-F1EE-1041-C079-7788524A3E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BAA8AE-74EA-1143-A1F6-91FC0AA1994C}" type="slidenum">
              <a:rPr lang="en-US" altLang="en-US" sz="1400"/>
              <a:pPr/>
              <a:t>7</a:t>
            </a:fld>
            <a:endParaRPr lang="en-US" altLang="en-US" sz="1400"/>
          </a:p>
        </p:txBody>
      </p:sp>
      <p:sp>
        <p:nvSpPr>
          <p:cNvPr id="9219" name="Rectangle 2">
            <a:extLst>
              <a:ext uri="{FF2B5EF4-FFF2-40B4-BE49-F238E27FC236}">
                <a16:creationId xmlns:a16="http://schemas.microsoft.com/office/drawing/2014/main" id="{32CE89C8-82B5-81D9-9A71-6A9A2F88BACE}"/>
              </a:ext>
            </a:extLst>
          </p:cNvPr>
          <p:cNvSpPr>
            <a:spLocks noChangeArrowheads="1"/>
          </p:cNvSpPr>
          <p:nvPr>
            <p:ph type="title"/>
          </p:nvPr>
        </p:nvSpPr>
        <p:spPr bwMode="auto">
          <a:xfrm>
            <a:off x="1143000" y="1676400"/>
            <a:ext cx="6781800" cy="914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Required Course Credits</a:t>
            </a:r>
            <a:endParaRPr lang="en-US" altLang="en-US" sz="3200"/>
          </a:p>
        </p:txBody>
      </p:sp>
      <p:sp>
        <p:nvSpPr>
          <p:cNvPr id="9220" name="Text Box 4">
            <a:extLst>
              <a:ext uri="{FF2B5EF4-FFF2-40B4-BE49-F238E27FC236}">
                <a16:creationId xmlns:a16="http://schemas.microsoft.com/office/drawing/2014/main" id="{C8026BF4-9D79-3415-1031-888AD3394FB7}"/>
              </a:ext>
            </a:extLst>
          </p:cNvPr>
          <p:cNvSpPr txBox="1">
            <a:spLocks noChangeArrowheads="1"/>
          </p:cNvSpPr>
          <p:nvPr/>
        </p:nvSpPr>
        <p:spPr bwMode="auto">
          <a:xfrm>
            <a:off x="533400" y="2819400"/>
            <a:ext cx="7848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000"/>
              <a:t>Courses that you must take to graduate.</a:t>
            </a:r>
          </a:p>
          <a:p>
            <a:pPr>
              <a:spcBef>
                <a:spcPct val="50000"/>
              </a:spcBef>
            </a:pPr>
            <a:endParaRPr lang="en-US" altLang="en-US" sz="3000"/>
          </a:p>
          <a:p>
            <a:pPr>
              <a:spcBef>
                <a:spcPct val="50000"/>
              </a:spcBef>
            </a:pPr>
            <a:r>
              <a:rPr lang="en-US" altLang="en-US" sz="3000"/>
              <a:t>Can you give me an example of a required course?</a:t>
            </a:r>
            <a:endParaRPr lang="en-US" altLang="en-US">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AD3D4C1A-639F-073D-2719-BF6202F65F3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0B72ED-A133-2945-B3D0-7DD35B87DF71}" type="slidenum">
              <a:rPr lang="en-US" altLang="en-US" sz="1400"/>
              <a:pPr/>
              <a:t>8</a:t>
            </a:fld>
            <a:endParaRPr lang="en-US" altLang="en-US" sz="1400"/>
          </a:p>
        </p:txBody>
      </p:sp>
      <p:sp>
        <p:nvSpPr>
          <p:cNvPr id="10243" name="Rectangle 2">
            <a:extLst>
              <a:ext uri="{FF2B5EF4-FFF2-40B4-BE49-F238E27FC236}">
                <a16:creationId xmlns:a16="http://schemas.microsoft.com/office/drawing/2014/main" id="{A18691C6-8125-EAE3-7C56-53188810F6C3}"/>
              </a:ext>
            </a:extLst>
          </p:cNvPr>
          <p:cNvSpPr>
            <a:spLocks noChangeArrowheads="1"/>
          </p:cNvSpPr>
          <p:nvPr>
            <p:ph type="title"/>
          </p:nvPr>
        </p:nvSpPr>
        <p:spPr bwMode="auto">
          <a:xfrm>
            <a:off x="457200" y="1752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a:solidFill>
                  <a:schemeClr val="tx1"/>
                </a:solidFill>
              </a:rPr>
              <a:t>Elective Course Credits</a:t>
            </a:r>
            <a:endParaRPr lang="en-US" altLang="en-US" sz="3200"/>
          </a:p>
        </p:txBody>
      </p:sp>
      <p:sp>
        <p:nvSpPr>
          <p:cNvPr id="10244" name="Text Box 4">
            <a:extLst>
              <a:ext uri="{FF2B5EF4-FFF2-40B4-BE49-F238E27FC236}">
                <a16:creationId xmlns:a16="http://schemas.microsoft.com/office/drawing/2014/main" id="{671EFE8E-E05D-D9D2-4316-DD56FE63D0F5}"/>
              </a:ext>
            </a:extLst>
          </p:cNvPr>
          <p:cNvSpPr txBox="1">
            <a:spLocks noChangeArrowheads="1"/>
          </p:cNvSpPr>
          <p:nvPr/>
        </p:nvSpPr>
        <p:spPr bwMode="auto">
          <a:xfrm>
            <a:off x="609600" y="2819400"/>
            <a:ext cx="8001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a:t>Courses that you get to choose. You must take a certain number of electives to graduate.</a:t>
            </a:r>
          </a:p>
          <a:p>
            <a:endParaRPr lang="en-US" altLang="en-US" sz="3000"/>
          </a:p>
          <a:p>
            <a:r>
              <a:rPr lang="en-US" altLang="en-US" sz="3000"/>
              <a:t>What are three examples of elective courses?</a:t>
            </a:r>
            <a:endParaRPr lang="en-US" altLang="en-US">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D_TP">
  <a:themeElements>
    <a:clrScheme name="SD_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_T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SD_T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_T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_T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_T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_T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_T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_T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_T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_T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_T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_T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_T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1117</Words>
  <Application>Microsoft Macintosh PowerPoint</Application>
  <PresentationFormat>On-screen Show (4:3)</PresentationFormat>
  <Paragraphs>267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ＭＳ Ｐゴシック</vt:lpstr>
      <vt:lpstr>Arial Black</vt:lpstr>
      <vt:lpstr>Helvetica</vt:lpstr>
      <vt:lpstr>Times New Roman</vt:lpstr>
      <vt:lpstr>Wingdings</vt:lpstr>
      <vt:lpstr>SD_TP</vt:lpstr>
      <vt:lpstr>PowerPoint Presentation</vt:lpstr>
      <vt:lpstr>Course of Study </vt:lpstr>
      <vt:lpstr>Section 1</vt:lpstr>
      <vt:lpstr>Course-of-Study</vt:lpstr>
      <vt:lpstr>Developing the Course-of-Study</vt:lpstr>
      <vt:lpstr>Transcript</vt:lpstr>
      <vt:lpstr>Credits</vt:lpstr>
      <vt:lpstr>Required Course Credits</vt:lpstr>
      <vt:lpstr>Elective Course Credits</vt:lpstr>
      <vt:lpstr>Section 2</vt:lpstr>
      <vt:lpstr>How does the Course-of- Study Help Me Meet My Transition Visions?</vt:lpstr>
      <vt:lpstr>Example: Graduation Requirements</vt:lpstr>
      <vt:lpstr>Example: Course-of-Study</vt:lpstr>
      <vt:lpstr>Example: Course-of-Study</vt:lpstr>
      <vt:lpstr> YOUR COURSE-OF-STUDY SHOULD NOT LOOK LIKE THE NEXT EXAMPLES.</vt:lpstr>
      <vt:lpstr>BAD EXAMPLE 1: Course-of-Study</vt:lpstr>
      <vt:lpstr>BAD EXAMPLE 2: Course-of-Study</vt:lpstr>
      <vt:lpstr>BAD EXAMPLE 2: Course-of-Study</vt:lpstr>
      <vt:lpstr>SECTION 3</vt:lpstr>
      <vt:lpstr>Developing Your Course-of-Study</vt:lpstr>
      <vt:lpstr>Developing Your Course-of-Study</vt:lpstr>
      <vt:lpstr>Developing Your Course-of-Study</vt:lpstr>
      <vt:lpstr>Developing Your Course-of-Study</vt:lpstr>
      <vt:lpstr>Developing Your Course-of-Study</vt:lpstr>
      <vt:lpstr>Developing Your Course-of-Study: Class Assignment</vt:lpstr>
      <vt:lpstr>Developing Your Course-of-Study: Discussing your Homework!</vt:lpstr>
      <vt:lpstr>PowerPoint Presentation</vt:lpstr>
    </vt:vector>
  </TitlesOfParts>
  <Company>Zarrow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Course of Study </dc:title>
  <cp:lastModifiedBy>Wicker, Melissa</cp:lastModifiedBy>
  <cp:revision>18</cp:revision>
  <cp:lastPrinted>2006-08-30T14:55:57Z</cp:lastPrinted>
  <dcterms:modified xsi:type="dcterms:W3CDTF">2023-09-07T22:32:40Z</dcterms:modified>
</cp:coreProperties>
</file>