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compatMode="1" strictFirstAndLastChars="0" saveSubsetFonts="1">
  <p:sldMasterIdLst>
    <p:sldMasterId id="2147483650" r:id="rId1"/>
  </p:sldMasterIdLst>
  <p:notesMasterIdLst>
    <p:notesMasterId r:id="rId27"/>
  </p:notesMasterIdLst>
  <p:handoutMasterIdLst>
    <p:handoutMasterId r:id="rId28"/>
  </p:handoutMasterIdLst>
  <p:sldIdLst>
    <p:sldId id="394" r:id="rId2"/>
    <p:sldId id="392" r:id="rId3"/>
    <p:sldId id="389" r:id="rId4"/>
    <p:sldId id="363" r:id="rId5"/>
    <p:sldId id="376" r:id="rId6"/>
    <p:sldId id="377" r:id="rId7"/>
    <p:sldId id="390" r:id="rId8"/>
    <p:sldId id="378" r:id="rId9"/>
    <p:sldId id="366" r:id="rId10"/>
    <p:sldId id="370" r:id="rId11"/>
    <p:sldId id="379" r:id="rId12"/>
    <p:sldId id="381" r:id="rId13"/>
    <p:sldId id="382" r:id="rId14"/>
    <p:sldId id="383" r:id="rId15"/>
    <p:sldId id="384" r:id="rId16"/>
    <p:sldId id="364" r:id="rId17"/>
    <p:sldId id="367" r:id="rId18"/>
    <p:sldId id="369" r:id="rId19"/>
    <p:sldId id="371" r:id="rId20"/>
    <p:sldId id="372" r:id="rId21"/>
    <p:sldId id="374" r:id="rId22"/>
    <p:sldId id="375" r:id="rId23"/>
    <p:sldId id="391" r:id="rId24"/>
    <p:sldId id="386" r:id="rId25"/>
    <p:sldId id="388"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autoAdjust="0"/>
    <p:restoredTop sz="90884"/>
  </p:normalViewPr>
  <p:slideViewPr>
    <p:cSldViewPr>
      <p:cViewPr varScale="1">
        <p:scale>
          <a:sx n="116" d="100"/>
          <a:sy n="116" d="100"/>
        </p:scale>
        <p:origin x="1056"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082" name="Rectangle 2">
            <a:extLst>
              <a:ext uri="{FF2B5EF4-FFF2-40B4-BE49-F238E27FC236}">
                <a16:creationId xmlns:a16="http://schemas.microsoft.com/office/drawing/2014/main" id="{71227BD5-5C7F-34FC-5D34-9843BA643D4F}"/>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smtClean="0">
                <a:latin typeface="Arial" charset="0"/>
                <a:ea typeface="ＭＳ Ｐゴシック" pitchFamily="-128" charset="-128"/>
              </a:defRPr>
            </a:lvl1pPr>
          </a:lstStyle>
          <a:p>
            <a:pPr>
              <a:defRPr/>
            </a:pPr>
            <a:endParaRPr lang="en-US"/>
          </a:p>
        </p:txBody>
      </p:sp>
      <p:sp>
        <p:nvSpPr>
          <p:cNvPr id="430083" name="Rectangle 3">
            <a:extLst>
              <a:ext uri="{FF2B5EF4-FFF2-40B4-BE49-F238E27FC236}">
                <a16:creationId xmlns:a16="http://schemas.microsoft.com/office/drawing/2014/main" id="{22037DF3-8298-642B-0F9B-17605FDC3D2F}"/>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smtClean="0">
                <a:latin typeface="Arial" charset="0"/>
                <a:ea typeface="ＭＳ Ｐゴシック" pitchFamily="-128" charset="-128"/>
              </a:defRPr>
            </a:lvl1pPr>
          </a:lstStyle>
          <a:p>
            <a:pPr>
              <a:defRPr/>
            </a:pPr>
            <a:endParaRPr lang="en-US"/>
          </a:p>
        </p:txBody>
      </p:sp>
      <p:sp>
        <p:nvSpPr>
          <p:cNvPr id="430084" name="Rectangle 4">
            <a:extLst>
              <a:ext uri="{FF2B5EF4-FFF2-40B4-BE49-F238E27FC236}">
                <a16:creationId xmlns:a16="http://schemas.microsoft.com/office/drawing/2014/main" id="{75983BFF-6702-CE2D-0593-EF42AE36D19B}"/>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smtClean="0">
                <a:latin typeface="Arial" charset="0"/>
                <a:ea typeface="ＭＳ Ｐゴシック" pitchFamily="-128" charset="-128"/>
              </a:defRPr>
            </a:lvl1pPr>
          </a:lstStyle>
          <a:p>
            <a:pPr>
              <a:defRPr/>
            </a:pPr>
            <a:endParaRPr lang="en-US"/>
          </a:p>
        </p:txBody>
      </p:sp>
      <p:sp>
        <p:nvSpPr>
          <p:cNvPr id="430085" name="Rectangle 5">
            <a:extLst>
              <a:ext uri="{FF2B5EF4-FFF2-40B4-BE49-F238E27FC236}">
                <a16:creationId xmlns:a16="http://schemas.microsoft.com/office/drawing/2014/main" id="{49CD1246-A772-0CDA-1BE0-148A86AE66D7}"/>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EC3CA7A7-BC67-BF47-A400-E608577FE500}"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6CF2F16-DC88-A20A-9A31-D875AAB0D434}"/>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smtClean="0">
                <a:latin typeface="Arial" charset="0"/>
                <a:ea typeface="ＭＳ Ｐゴシック" pitchFamily="-128" charset="-128"/>
              </a:defRPr>
            </a:lvl1pPr>
          </a:lstStyle>
          <a:p>
            <a:pPr>
              <a:defRPr/>
            </a:pPr>
            <a:endParaRPr lang="en-US"/>
          </a:p>
        </p:txBody>
      </p:sp>
      <p:sp>
        <p:nvSpPr>
          <p:cNvPr id="1027" name="Rectangle 3">
            <a:extLst>
              <a:ext uri="{FF2B5EF4-FFF2-40B4-BE49-F238E27FC236}">
                <a16:creationId xmlns:a16="http://schemas.microsoft.com/office/drawing/2014/main" id="{C3CB1A35-7C2E-C989-2081-82A5B6509845}"/>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smtClean="0">
                <a:latin typeface="Arial" charset="0"/>
                <a:ea typeface="ＭＳ Ｐゴシック" pitchFamily="-128" charset="-128"/>
              </a:defRPr>
            </a:lvl1pPr>
          </a:lstStyle>
          <a:p>
            <a:pPr>
              <a:defRPr/>
            </a:pPr>
            <a:endParaRPr lang="en-US"/>
          </a:p>
        </p:txBody>
      </p:sp>
      <p:sp>
        <p:nvSpPr>
          <p:cNvPr id="27652" name="Rectangle 4">
            <a:extLst>
              <a:ext uri="{FF2B5EF4-FFF2-40B4-BE49-F238E27FC236}">
                <a16:creationId xmlns:a16="http://schemas.microsoft.com/office/drawing/2014/main" id="{07599336-DA09-5128-CF4F-64B3D95D4DD9}"/>
              </a:ext>
            </a:extLst>
          </p:cNvPr>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9" name="Rectangle 5">
            <a:extLst>
              <a:ext uri="{FF2B5EF4-FFF2-40B4-BE49-F238E27FC236}">
                <a16:creationId xmlns:a16="http://schemas.microsoft.com/office/drawing/2014/main" id="{D10FA6B9-CBBA-9135-B943-86B5F96D9E85}"/>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30" name="Rectangle 6">
            <a:extLst>
              <a:ext uri="{FF2B5EF4-FFF2-40B4-BE49-F238E27FC236}">
                <a16:creationId xmlns:a16="http://schemas.microsoft.com/office/drawing/2014/main" id="{A3D61670-8395-A134-1252-9219D15C508C}"/>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smtClean="0">
                <a:latin typeface="Arial" charset="0"/>
                <a:ea typeface="ＭＳ Ｐゴシック" pitchFamily="-128" charset="-128"/>
              </a:defRPr>
            </a:lvl1pPr>
          </a:lstStyle>
          <a:p>
            <a:pPr>
              <a:defRPr/>
            </a:pPr>
            <a:endParaRPr lang="en-US"/>
          </a:p>
        </p:txBody>
      </p:sp>
      <p:sp>
        <p:nvSpPr>
          <p:cNvPr id="1031" name="Rectangle 7">
            <a:extLst>
              <a:ext uri="{FF2B5EF4-FFF2-40B4-BE49-F238E27FC236}">
                <a16:creationId xmlns:a16="http://schemas.microsoft.com/office/drawing/2014/main" id="{B0E4B5B7-8AF0-C9FD-3226-B19E4A1FC464}"/>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0CD8E597-FC9E-B041-A781-B6739F3725F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128"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128"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28"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28"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28"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2D709B98-533A-7264-ADC9-281D5698014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1D7DAC5-0315-2B43-8F3F-1743C2DA5FD2}" type="slidenum">
              <a:rPr lang="en-US" altLang="en-US"/>
              <a:pPr/>
              <a:t>0</a:t>
            </a:fld>
            <a:endParaRPr lang="en-US" altLang="en-US"/>
          </a:p>
        </p:txBody>
      </p:sp>
      <p:sp>
        <p:nvSpPr>
          <p:cNvPr id="28675" name="Rectangle 2">
            <a:extLst>
              <a:ext uri="{FF2B5EF4-FFF2-40B4-BE49-F238E27FC236}">
                <a16:creationId xmlns:a16="http://schemas.microsoft.com/office/drawing/2014/main" id="{E908FD64-6504-C092-B3FD-852289D3887F}"/>
              </a:ext>
            </a:extLst>
          </p:cNvPr>
          <p:cNvSpPr>
            <a:spLocks noChangeArrowheads="1" noTextEdit="1"/>
          </p:cNvSpPr>
          <p:nvPr>
            <p:ph type="sldImg"/>
          </p:nvPr>
        </p:nvSpPr>
        <p:spPr>
          <a:ln/>
        </p:spPr>
      </p:sp>
      <p:sp>
        <p:nvSpPr>
          <p:cNvPr id="28676" name="Rectangle 3">
            <a:extLst>
              <a:ext uri="{FF2B5EF4-FFF2-40B4-BE49-F238E27FC236}">
                <a16:creationId xmlns:a16="http://schemas.microsoft.com/office/drawing/2014/main" id="{3B110E6F-B1E9-8BA0-7E2E-5E91F0806A3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1CE3448E-E17E-1138-FD9F-C96EC74586A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E0EF973-4F3D-BE48-AD53-7E4354A73255}" type="slidenum">
              <a:rPr lang="en-US" altLang="en-US"/>
              <a:pPr/>
              <a:t>9</a:t>
            </a:fld>
            <a:endParaRPr lang="en-US" altLang="en-US"/>
          </a:p>
        </p:txBody>
      </p:sp>
      <p:sp>
        <p:nvSpPr>
          <p:cNvPr id="37891" name="Rectangle 2">
            <a:extLst>
              <a:ext uri="{FF2B5EF4-FFF2-40B4-BE49-F238E27FC236}">
                <a16:creationId xmlns:a16="http://schemas.microsoft.com/office/drawing/2014/main" id="{30D748CD-0ABA-310F-2487-0527067864B8}"/>
              </a:ext>
            </a:extLst>
          </p:cNvPr>
          <p:cNvSpPr>
            <a:spLocks noChangeArrowheads="1" noTextEdit="1"/>
          </p:cNvSpPr>
          <p:nvPr>
            <p:ph type="sldImg"/>
          </p:nvPr>
        </p:nvSpPr>
        <p:spPr>
          <a:ln/>
        </p:spPr>
      </p:sp>
      <p:sp>
        <p:nvSpPr>
          <p:cNvPr id="37892" name="Rectangle 3">
            <a:extLst>
              <a:ext uri="{FF2B5EF4-FFF2-40B4-BE49-F238E27FC236}">
                <a16:creationId xmlns:a16="http://schemas.microsoft.com/office/drawing/2014/main" id="{07B57DAC-E21E-7556-8B22-43313D62E59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E6C2010C-1861-1962-692C-42D20E6CBF2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D8E2D55D-FD9F-414F-B913-5C679909B47B}" type="slidenum">
              <a:rPr lang="en-US" altLang="en-US"/>
              <a:pPr/>
              <a:t>10</a:t>
            </a:fld>
            <a:endParaRPr lang="en-US" altLang="en-US"/>
          </a:p>
        </p:txBody>
      </p:sp>
      <p:sp>
        <p:nvSpPr>
          <p:cNvPr id="38915" name="Rectangle 2">
            <a:extLst>
              <a:ext uri="{FF2B5EF4-FFF2-40B4-BE49-F238E27FC236}">
                <a16:creationId xmlns:a16="http://schemas.microsoft.com/office/drawing/2014/main" id="{7072C9EE-795B-BD6F-5BA1-50FFC4586105}"/>
              </a:ext>
            </a:extLst>
          </p:cNvPr>
          <p:cNvSpPr>
            <a:spLocks noChangeArrowheads="1" noTextEdit="1"/>
          </p:cNvSpPr>
          <p:nvPr>
            <p:ph type="sldImg"/>
          </p:nvPr>
        </p:nvSpPr>
        <p:spPr>
          <a:ln/>
        </p:spPr>
      </p:sp>
      <p:sp>
        <p:nvSpPr>
          <p:cNvPr id="38916" name="Rectangle 3">
            <a:extLst>
              <a:ext uri="{FF2B5EF4-FFF2-40B4-BE49-F238E27FC236}">
                <a16:creationId xmlns:a16="http://schemas.microsoft.com/office/drawing/2014/main" id="{F30E843F-C072-C2EF-5F9F-EB9ABEB776A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6F8D3D92-C884-91B7-24E4-A5186FDE049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8E55C0E-44D0-E442-8DCF-A878B4598D95}" type="slidenum">
              <a:rPr lang="en-US" altLang="en-US"/>
              <a:pPr/>
              <a:t>11</a:t>
            </a:fld>
            <a:endParaRPr lang="en-US" altLang="en-US"/>
          </a:p>
        </p:txBody>
      </p:sp>
      <p:sp>
        <p:nvSpPr>
          <p:cNvPr id="39939" name="Rectangle 2">
            <a:extLst>
              <a:ext uri="{FF2B5EF4-FFF2-40B4-BE49-F238E27FC236}">
                <a16:creationId xmlns:a16="http://schemas.microsoft.com/office/drawing/2014/main" id="{EC9918EE-31B1-BAB3-8B2F-0813FEA4D8BF}"/>
              </a:ext>
            </a:extLst>
          </p:cNvPr>
          <p:cNvSpPr>
            <a:spLocks noChangeArrowheads="1" noTextEdit="1"/>
          </p:cNvSpPr>
          <p:nvPr>
            <p:ph type="sldImg"/>
          </p:nvPr>
        </p:nvSpPr>
        <p:spPr>
          <a:solidFill>
            <a:srgbClr val="FFFFFF"/>
          </a:solidFill>
          <a:ln/>
        </p:spPr>
      </p:sp>
      <p:sp>
        <p:nvSpPr>
          <p:cNvPr id="39940" name="Rectangle 3">
            <a:extLst>
              <a:ext uri="{FF2B5EF4-FFF2-40B4-BE49-F238E27FC236}">
                <a16:creationId xmlns:a16="http://schemas.microsoft.com/office/drawing/2014/main" id="{33748F78-43C2-267B-93B5-31308D3A9463}"/>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99385F82-09F9-1445-482F-9A453965C98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8F973CE3-A02F-0240-9007-094E8D5AF007}" type="slidenum">
              <a:rPr lang="en-US" altLang="en-US"/>
              <a:pPr/>
              <a:t>12</a:t>
            </a:fld>
            <a:endParaRPr lang="en-US" altLang="en-US"/>
          </a:p>
        </p:txBody>
      </p:sp>
      <p:sp>
        <p:nvSpPr>
          <p:cNvPr id="40963" name="Rectangle 2">
            <a:extLst>
              <a:ext uri="{FF2B5EF4-FFF2-40B4-BE49-F238E27FC236}">
                <a16:creationId xmlns:a16="http://schemas.microsoft.com/office/drawing/2014/main" id="{3051F596-237B-1DFE-1737-599498D4D13D}"/>
              </a:ext>
            </a:extLst>
          </p:cNvPr>
          <p:cNvSpPr>
            <a:spLocks noChangeArrowheads="1" noTextEdit="1"/>
          </p:cNvSpPr>
          <p:nvPr>
            <p:ph type="sldImg"/>
          </p:nvPr>
        </p:nvSpPr>
        <p:spPr>
          <a:solidFill>
            <a:srgbClr val="FFFFFF"/>
          </a:solidFill>
          <a:ln/>
        </p:spPr>
      </p:sp>
      <p:sp>
        <p:nvSpPr>
          <p:cNvPr id="40964" name="Rectangle 3">
            <a:extLst>
              <a:ext uri="{FF2B5EF4-FFF2-40B4-BE49-F238E27FC236}">
                <a16:creationId xmlns:a16="http://schemas.microsoft.com/office/drawing/2014/main" id="{C72A4BF1-331E-CB06-0551-BC47C40C139B}"/>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CB7E3F36-BD73-A3C0-A468-960E2108502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815B260B-7DAA-044F-AB72-BC35EB0DEA6D}" type="slidenum">
              <a:rPr lang="en-US" altLang="en-US"/>
              <a:pPr/>
              <a:t>13</a:t>
            </a:fld>
            <a:endParaRPr lang="en-US" altLang="en-US"/>
          </a:p>
        </p:txBody>
      </p:sp>
      <p:sp>
        <p:nvSpPr>
          <p:cNvPr id="41987" name="Rectangle 2">
            <a:extLst>
              <a:ext uri="{FF2B5EF4-FFF2-40B4-BE49-F238E27FC236}">
                <a16:creationId xmlns:a16="http://schemas.microsoft.com/office/drawing/2014/main" id="{631099CF-F836-4E30-D0EB-5731BA2DE68E}"/>
              </a:ext>
            </a:extLst>
          </p:cNvPr>
          <p:cNvSpPr>
            <a:spLocks noChangeArrowheads="1" noTextEdit="1"/>
          </p:cNvSpPr>
          <p:nvPr>
            <p:ph type="sldImg"/>
          </p:nvPr>
        </p:nvSpPr>
        <p:spPr>
          <a:solidFill>
            <a:srgbClr val="FFFFFF"/>
          </a:solidFill>
          <a:ln/>
        </p:spPr>
      </p:sp>
      <p:sp>
        <p:nvSpPr>
          <p:cNvPr id="41988" name="Rectangle 3">
            <a:extLst>
              <a:ext uri="{FF2B5EF4-FFF2-40B4-BE49-F238E27FC236}">
                <a16:creationId xmlns:a16="http://schemas.microsoft.com/office/drawing/2014/main" id="{3497CF5A-29ED-40EA-1050-27266DB5FB91}"/>
              </a:ext>
            </a:extLst>
          </p:cNvPr>
          <p:cNvSpPr>
            <a:spLocks noChangeArrowheads="1"/>
          </p:cNvSpPr>
          <p:nvPr>
            <p:ph type="body" idx="1"/>
          </p:nvPr>
        </p:nvSpPr>
        <p:spPr>
          <a:solidFill>
            <a:srgbClr val="FFFFFF"/>
          </a:solidFill>
          <a:ln>
            <a:solidFill>
              <a:srgbClr val="000000"/>
            </a:solidFill>
          </a:ln>
        </p:spPr>
        <p:txBody>
          <a:bodyPr/>
          <a:lstStyle/>
          <a:p>
            <a:pPr eaLnBrk="1" hangingPunct="1"/>
            <a:r>
              <a:rPr lang="en-US" altLang="en-US">
                <a:latin typeface="Arial" panose="020B0604020202020204" pitchFamily="34" charset="0"/>
                <a:ea typeface="ＭＳ Ｐゴシック" panose="020B0600070205080204" pitchFamily="34" charset="-128"/>
              </a:rPr>
              <a:t>Maybe add a slide that talks about transferring from a community college to a 4-year college, and avoiding having to meet high admission requirements, like GPA??</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8A4DF04C-199C-6E70-5040-074EE12D333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41E22FF6-DA41-B34E-9E9C-2D1ACCFCDD1E}" type="slidenum">
              <a:rPr lang="en-US" altLang="en-US"/>
              <a:pPr/>
              <a:t>14</a:t>
            </a:fld>
            <a:endParaRPr lang="en-US" altLang="en-US"/>
          </a:p>
        </p:txBody>
      </p:sp>
      <p:sp>
        <p:nvSpPr>
          <p:cNvPr id="43011" name="Rectangle 2">
            <a:extLst>
              <a:ext uri="{FF2B5EF4-FFF2-40B4-BE49-F238E27FC236}">
                <a16:creationId xmlns:a16="http://schemas.microsoft.com/office/drawing/2014/main" id="{8471E6B5-BFCE-B656-3FF0-44E90C9508BD}"/>
              </a:ext>
            </a:extLst>
          </p:cNvPr>
          <p:cNvSpPr>
            <a:spLocks noChangeArrowheads="1" noTextEdit="1"/>
          </p:cNvSpPr>
          <p:nvPr>
            <p:ph type="sldImg"/>
          </p:nvPr>
        </p:nvSpPr>
        <p:spPr>
          <a:solidFill>
            <a:srgbClr val="FFFFFF"/>
          </a:solidFill>
          <a:ln/>
        </p:spPr>
      </p:sp>
      <p:sp>
        <p:nvSpPr>
          <p:cNvPr id="43012" name="Rectangle 3">
            <a:extLst>
              <a:ext uri="{FF2B5EF4-FFF2-40B4-BE49-F238E27FC236}">
                <a16:creationId xmlns:a16="http://schemas.microsoft.com/office/drawing/2014/main" id="{ACF65105-1DCB-1832-F737-0DA44C1C15F7}"/>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44FF9B9A-877E-955F-20BB-013636DD8E9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EC8E6DB9-734A-C942-83F9-C33E8C42356C}" type="slidenum">
              <a:rPr lang="en-US" altLang="en-US"/>
              <a:pPr/>
              <a:t>15</a:t>
            </a:fld>
            <a:endParaRPr lang="en-US" altLang="en-US"/>
          </a:p>
        </p:txBody>
      </p:sp>
      <p:sp>
        <p:nvSpPr>
          <p:cNvPr id="44035" name="Rectangle 2">
            <a:extLst>
              <a:ext uri="{FF2B5EF4-FFF2-40B4-BE49-F238E27FC236}">
                <a16:creationId xmlns:a16="http://schemas.microsoft.com/office/drawing/2014/main" id="{3BB36D23-A753-A2AE-104F-A579B30DD647}"/>
              </a:ext>
            </a:extLst>
          </p:cNvPr>
          <p:cNvSpPr>
            <a:spLocks noChangeArrowheads="1" noTextEdit="1"/>
          </p:cNvSpPr>
          <p:nvPr>
            <p:ph type="sldImg"/>
          </p:nvPr>
        </p:nvSpPr>
        <p:spPr>
          <a:ln/>
        </p:spPr>
      </p:sp>
      <p:sp>
        <p:nvSpPr>
          <p:cNvPr id="44036" name="Rectangle 3">
            <a:extLst>
              <a:ext uri="{FF2B5EF4-FFF2-40B4-BE49-F238E27FC236}">
                <a16:creationId xmlns:a16="http://schemas.microsoft.com/office/drawing/2014/main" id="{BA5B56C8-8374-AFE5-19DF-7DC25DC8063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BA6FE78E-5552-793E-1AAE-E7CD55C39A5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32B4902B-C97D-6D47-A106-EE21049B5D9E}" type="slidenum">
              <a:rPr lang="en-US" altLang="en-US"/>
              <a:pPr/>
              <a:t>16</a:t>
            </a:fld>
            <a:endParaRPr lang="en-US" altLang="en-US"/>
          </a:p>
        </p:txBody>
      </p:sp>
      <p:sp>
        <p:nvSpPr>
          <p:cNvPr id="45059" name="Rectangle 2">
            <a:extLst>
              <a:ext uri="{FF2B5EF4-FFF2-40B4-BE49-F238E27FC236}">
                <a16:creationId xmlns:a16="http://schemas.microsoft.com/office/drawing/2014/main" id="{64E407F6-144F-3EE5-CF6F-64C068929026}"/>
              </a:ext>
            </a:extLst>
          </p:cNvPr>
          <p:cNvSpPr>
            <a:spLocks noChangeArrowheads="1" noTextEdit="1"/>
          </p:cNvSpPr>
          <p:nvPr>
            <p:ph type="sldImg"/>
          </p:nvPr>
        </p:nvSpPr>
        <p:spPr>
          <a:ln/>
        </p:spPr>
      </p:sp>
      <p:sp>
        <p:nvSpPr>
          <p:cNvPr id="45060" name="Rectangle 3">
            <a:extLst>
              <a:ext uri="{FF2B5EF4-FFF2-40B4-BE49-F238E27FC236}">
                <a16:creationId xmlns:a16="http://schemas.microsoft.com/office/drawing/2014/main" id="{B83E5E4F-D0E6-41AE-00DD-7D5DEAA7ECC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D838197D-9B38-4977-4D54-6C57CDBEB61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14BF80B-22CD-D44C-B493-E336E722F81B}" type="slidenum">
              <a:rPr lang="en-US" altLang="en-US"/>
              <a:pPr/>
              <a:t>17</a:t>
            </a:fld>
            <a:endParaRPr lang="en-US" altLang="en-US"/>
          </a:p>
        </p:txBody>
      </p:sp>
      <p:sp>
        <p:nvSpPr>
          <p:cNvPr id="46083" name="Rectangle 2">
            <a:extLst>
              <a:ext uri="{FF2B5EF4-FFF2-40B4-BE49-F238E27FC236}">
                <a16:creationId xmlns:a16="http://schemas.microsoft.com/office/drawing/2014/main" id="{A5C334B2-C931-1406-75D2-74B73C948F65}"/>
              </a:ext>
            </a:extLst>
          </p:cNvPr>
          <p:cNvSpPr>
            <a:spLocks noChangeArrowheads="1" noTextEdit="1"/>
          </p:cNvSpPr>
          <p:nvPr>
            <p:ph type="sldImg"/>
          </p:nvPr>
        </p:nvSpPr>
        <p:spPr>
          <a:ln/>
        </p:spPr>
      </p:sp>
      <p:sp>
        <p:nvSpPr>
          <p:cNvPr id="46084" name="Rectangle 3">
            <a:extLst>
              <a:ext uri="{FF2B5EF4-FFF2-40B4-BE49-F238E27FC236}">
                <a16:creationId xmlns:a16="http://schemas.microsoft.com/office/drawing/2014/main" id="{231AC1B5-866F-070B-1A12-891D105D436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CD6434EA-76DE-8596-4134-AE5CC6A455D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E7865E9D-F0FE-414D-84E2-BF5A4B88C43D}" type="slidenum">
              <a:rPr lang="en-US" altLang="en-US"/>
              <a:pPr/>
              <a:t>18</a:t>
            </a:fld>
            <a:endParaRPr lang="en-US" altLang="en-US"/>
          </a:p>
        </p:txBody>
      </p:sp>
      <p:sp>
        <p:nvSpPr>
          <p:cNvPr id="47107" name="Rectangle 2">
            <a:extLst>
              <a:ext uri="{FF2B5EF4-FFF2-40B4-BE49-F238E27FC236}">
                <a16:creationId xmlns:a16="http://schemas.microsoft.com/office/drawing/2014/main" id="{F0A83817-2908-CBC0-9E1B-471085D7C6D3}"/>
              </a:ext>
            </a:extLst>
          </p:cNvPr>
          <p:cNvSpPr>
            <a:spLocks noChangeArrowheads="1" noTextEdit="1"/>
          </p:cNvSpPr>
          <p:nvPr>
            <p:ph type="sldImg"/>
          </p:nvPr>
        </p:nvSpPr>
        <p:spPr>
          <a:ln/>
        </p:spPr>
      </p:sp>
      <p:sp>
        <p:nvSpPr>
          <p:cNvPr id="47108" name="Rectangle 3">
            <a:extLst>
              <a:ext uri="{FF2B5EF4-FFF2-40B4-BE49-F238E27FC236}">
                <a16:creationId xmlns:a16="http://schemas.microsoft.com/office/drawing/2014/main" id="{B0E28B1D-200E-5229-8EBB-D27210F0EB9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14022B9D-DF0A-D945-A8AC-20438546453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70618742-E95D-1944-AD13-06A47CF3EF16}" type="slidenum">
              <a:rPr lang="en-US" altLang="en-US"/>
              <a:pPr/>
              <a:t>1</a:t>
            </a:fld>
            <a:endParaRPr lang="en-US" altLang="en-US"/>
          </a:p>
        </p:txBody>
      </p:sp>
      <p:sp>
        <p:nvSpPr>
          <p:cNvPr id="29699" name="Rectangle 2">
            <a:extLst>
              <a:ext uri="{FF2B5EF4-FFF2-40B4-BE49-F238E27FC236}">
                <a16:creationId xmlns:a16="http://schemas.microsoft.com/office/drawing/2014/main" id="{C8214014-9A05-29BC-567D-6EA8320189EA}"/>
              </a:ext>
            </a:extLst>
          </p:cNvPr>
          <p:cNvSpPr>
            <a:spLocks noChangeArrowheads="1" noTextEdit="1"/>
          </p:cNvSpPr>
          <p:nvPr>
            <p:ph type="sldImg"/>
          </p:nvPr>
        </p:nvSpPr>
        <p:spPr>
          <a:ln/>
        </p:spPr>
      </p:sp>
      <p:sp>
        <p:nvSpPr>
          <p:cNvPr id="29700" name="Rectangle 3">
            <a:extLst>
              <a:ext uri="{FF2B5EF4-FFF2-40B4-BE49-F238E27FC236}">
                <a16:creationId xmlns:a16="http://schemas.microsoft.com/office/drawing/2014/main" id="{E0C1FBE1-347D-9A6C-AA12-9A16EB4D6A7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9FE7809D-3411-8EDA-4D1E-6154EE55051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E402CF6B-23B5-8F4B-B2DD-5650B093B4DD}" type="slidenum">
              <a:rPr lang="en-US" altLang="en-US"/>
              <a:pPr/>
              <a:t>19</a:t>
            </a:fld>
            <a:endParaRPr lang="en-US" altLang="en-US"/>
          </a:p>
        </p:txBody>
      </p:sp>
      <p:sp>
        <p:nvSpPr>
          <p:cNvPr id="48131" name="Rectangle 2">
            <a:extLst>
              <a:ext uri="{FF2B5EF4-FFF2-40B4-BE49-F238E27FC236}">
                <a16:creationId xmlns:a16="http://schemas.microsoft.com/office/drawing/2014/main" id="{8A8D9E6D-0F41-7A33-4EC1-DE91205FD8F1}"/>
              </a:ext>
            </a:extLst>
          </p:cNvPr>
          <p:cNvSpPr>
            <a:spLocks noChangeArrowheads="1" noTextEdit="1"/>
          </p:cNvSpPr>
          <p:nvPr>
            <p:ph type="sldImg"/>
          </p:nvPr>
        </p:nvSpPr>
        <p:spPr>
          <a:ln/>
        </p:spPr>
      </p:sp>
      <p:sp>
        <p:nvSpPr>
          <p:cNvPr id="48132" name="Rectangle 3">
            <a:extLst>
              <a:ext uri="{FF2B5EF4-FFF2-40B4-BE49-F238E27FC236}">
                <a16:creationId xmlns:a16="http://schemas.microsoft.com/office/drawing/2014/main" id="{1CC9A39E-7468-614E-9509-CFFB5967EF1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D2D649F5-5F30-6BA3-0DE6-4583A2D9D0B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43CD2453-8352-7F42-8D16-9EA1E1BBE800}" type="slidenum">
              <a:rPr lang="en-US" altLang="en-US"/>
              <a:pPr/>
              <a:t>20</a:t>
            </a:fld>
            <a:endParaRPr lang="en-US" altLang="en-US"/>
          </a:p>
        </p:txBody>
      </p:sp>
      <p:sp>
        <p:nvSpPr>
          <p:cNvPr id="49155" name="Rectangle 2">
            <a:extLst>
              <a:ext uri="{FF2B5EF4-FFF2-40B4-BE49-F238E27FC236}">
                <a16:creationId xmlns:a16="http://schemas.microsoft.com/office/drawing/2014/main" id="{1C57F778-D9E5-6E38-35D4-92A8A6C27AF8}"/>
              </a:ext>
            </a:extLst>
          </p:cNvPr>
          <p:cNvSpPr>
            <a:spLocks noChangeArrowheads="1" noTextEdit="1"/>
          </p:cNvSpPr>
          <p:nvPr>
            <p:ph type="sldImg"/>
          </p:nvPr>
        </p:nvSpPr>
        <p:spPr>
          <a:ln/>
        </p:spPr>
      </p:sp>
      <p:sp>
        <p:nvSpPr>
          <p:cNvPr id="49156" name="Rectangle 3">
            <a:extLst>
              <a:ext uri="{FF2B5EF4-FFF2-40B4-BE49-F238E27FC236}">
                <a16:creationId xmlns:a16="http://schemas.microsoft.com/office/drawing/2014/main" id="{08DFD009-3072-030C-2342-7C2FFFA158B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C54E3A90-D880-7509-BBC2-27B819F38B3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76F5D425-7132-B340-8C19-D49D5516495E}" type="slidenum">
              <a:rPr lang="en-US" altLang="en-US"/>
              <a:pPr/>
              <a:t>21</a:t>
            </a:fld>
            <a:endParaRPr lang="en-US" altLang="en-US"/>
          </a:p>
        </p:txBody>
      </p:sp>
      <p:sp>
        <p:nvSpPr>
          <p:cNvPr id="50179" name="Rectangle 2">
            <a:extLst>
              <a:ext uri="{FF2B5EF4-FFF2-40B4-BE49-F238E27FC236}">
                <a16:creationId xmlns:a16="http://schemas.microsoft.com/office/drawing/2014/main" id="{18E1A9F6-13C3-2047-A5DC-0E725DA25629}"/>
              </a:ext>
            </a:extLst>
          </p:cNvPr>
          <p:cNvSpPr>
            <a:spLocks noChangeArrowheads="1" noTextEdit="1"/>
          </p:cNvSpPr>
          <p:nvPr>
            <p:ph type="sldImg"/>
          </p:nvPr>
        </p:nvSpPr>
        <p:spPr>
          <a:ln/>
        </p:spPr>
      </p:sp>
      <p:sp>
        <p:nvSpPr>
          <p:cNvPr id="50180" name="Rectangle 3">
            <a:extLst>
              <a:ext uri="{FF2B5EF4-FFF2-40B4-BE49-F238E27FC236}">
                <a16:creationId xmlns:a16="http://schemas.microsoft.com/office/drawing/2014/main" id="{D37EC340-6852-7DB9-4D2F-0C29362DAC2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AD425EB8-32C5-7FB7-7730-C51B474CEBC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D135AD1E-6E9B-E347-BB67-AE235D1EEE6B}" type="slidenum">
              <a:rPr lang="en-US" altLang="en-US"/>
              <a:pPr/>
              <a:t>22</a:t>
            </a:fld>
            <a:endParaRPr lang="en-US" altLang="en-US"/>
          </a:p>
        </p:txBody>
      </p:sp>
      <p:sp>
        <p:nvSpPr>
          <p:cNvPr id="51203" name="Rectangle 2">
            <a:extLst>
              <a:ext uri="{FF2B5EF4-FFF2-40B4-BE49-F238E27FC236}">
                <a16:creationId xmlns:a16="http://schemas.microsoft.com/office/drawing/2014/main" id="{D8E3FA2A-AFD9-766E-DD5D-80409A9A36F5}"/>
              </a:ext>
            </a:extLst>
          </p:cNvPr>
          <p:cNvSpPr>
            <a:spLocks noChangeArrowheads="1" noTextEdit="1"/>
          </p:cNvSpPr>
          <p:nvPr>
            <p:ph type="sldImg"/>
          </p:nvPr>
        </p:nvSpPr>
        <p:spPr>
          <a:ln/>
        </p:spPr>
      </p:sp>
      <p:sp>
        <p:nvSpPr>
          <p:cNvPr id="51204" name="Rectangle 3">
            <a:extLst>
              <a:ext uri="{FF2B5EF4-FFF2-40B4-BE49-F238E27FC236}">
                <a16:creationId xmlns:a16="http://schemas.microsoft.com/office/drawing/2014/main" id="{67C885D8-B8A9-ACD4-3C46-C5FF863AB80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5E437AD6-B745-FC46-61E8-EDC99468A5F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BA5F29A3-0DEA-D745-BD68-1A0A24F00561}" type="slidenum">
              <a:rPr lang="en-US" altLang="en-US"/>
              <a:pPr/>
              <a:t>23</a:t>
            </a:fld>
            <a:endParaRPr lang="en-US" altLang="en-US"/>
          </a:p>
        </p:txBody>
      </p:sp>
      <p:sp>
        <p:nvSpPr>
          <p:cNvPr id="52227" name="Rectangle 2">
            <a:extLst>
              <a:ext uri="{FF2B5EF4-FFF2-40B4-BE49-F238E27FC236}">
                <a16:creationId xmlns:a16="http://schemas.microsoft.com/office/drawing/2014/main" id="{28243AC2-52EE-CFA6-A274-78434E8AE1A0}"/>
              </a:ext>
            </a:extLst>
          </p:cNvPr>
          <p:cNvSpPr>
            <a:spLocks noChangeArrowheads="1" noTextEdit="1"/>
          </p:cNvSpPr>
          <p:nvPr>
            <p:ph type="sldImg"/>
          </p:nvPr>
        </p:nvSpPr>
        <p:spPr>
          <a:ln/>
        </p:spPr>
      </p:sp>
      <p:sp>
        <p:nvSpPr>
          <p:cNvPr id="52228" name="Rectangle 3">
            <a:extLst>
              <a:ext uri="{FF2B5EF4-FFF2-40B4-BE49-F238E27FC236}">
                <a16:creationId xmlns:a16="http://schemas.microsoft.com/office/drawing/2014/main" id="{049FEE7B-FC2A-4A38-F213-40E9E89FD55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C7F71501-B96F-548D-DD18-691A04B521D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F236385E-C1A5-2842-A0C9-15B12E634A4D}" type="slidenum">
              <a:rPr lang="en-US" altLang="en-US"/>
              <a:pPr/>
              <a:t>24</a:t>
            </a:fld>
            <a:endParaRPr lang="en-US" altLang="en-US"/>
          </a:p>
        </p:txBody>
      </p:sp>
      <p:sp>
        <p:nvSpPr>
          <p:cNvPr id="53251" name="Rectangle 2">
            <a:extLst>
              <a:ext uri="{FF2B5EF4-FFF2-40B4-BE49-F238E27FC236}">
                <a16:creationId xmlns:a16="http://schemas.microsoft.com/office/drawing/2014/main" id="{E1265161-77FB-0EF9-D4E6-97ED950EF639}"/>
              </a:ext>
            </a:extLst>
          </p:cNvPr>
          <p:cNvSpPr>
            <a:spLocks noChangeArrowheads="1" noTextEdit="1"/>
          </p:cNvSpPr>
          <p:nvPr>
            <p:ph type="sldImg"/>
          </p:nvPr>
        </p:nvSpPr>
        <p:spPr>
          <a:ln/>
        </p:spPr>
      </p:sp>
      <p:sp>
        <p:nvSpPr>
          <p:cNvPr id="53252" name="Rectangle 3">
            <a:extLst>
              <a:ext uri="{FF2B5EF4-FFF2-40B4-BE49-F238E27FC236}">
                <a16:creationId xmlns:a16="http://schemas.microsoft.com/office/drawing/2014/main" id="{9DE291B9-8CA3-5275-5220-DEF66990A28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FBC84CAE-E700-9C35-093F-3C2B59803F0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DDA4FCC6-E292-5946-A60F-E16C47AF0A70}" type="slidenum">
              <a:rPr lang="en-US" altLang="en-US"/>
              <a:pPr/>
              <a:t>2</a:t>
            </a:fld>
            <a:endParaRPr lang="en-US" altLang="en-US"/>
          </a:p>
        </p:txBody>
      </p:sp>
      <p:sp>
        <p:nvSpPr>
          <p:cNvPr id="30723" name="Rectangle 2">
            <a:extLst>
              <a:ext uri="{FF2B5EF4-FFF2-40B4-BE49-F238E27FC236}">
                <a16:creationId xmlns:a16="http://schemas.microsoft.com/office/drawing/2014/main" id="{9C6C2EDE-8AD9-086E-09EA-25E580194D8A}"/>
              </a:ext>
            </a:extLst>
          </p:cNvPr>
          <p:cNvSpPr>
            <a:spLocks noChangeArrowheads="1" noTextEdit="1"/>
          </p:cNvSpPr>
          <p:nvPr>
            <p:ph type="sldImg"/>
          </p:nvPr>
        </p:nvSpPr>
        <p:spPr>
          <a:ln/>
        </p:spPr>
      </p:sp>
      <p:sp>
        <p:nvSpPr>
          <p:cNvPr id="30724" name="Rectangle 3">
            <a:extLst>
              <a:ext uri="{FF2B5EF4-FFF2-40B4-BE49-F238E27FC236}">
                <a16:creationId xmlns:a16="http://schemas.microsoft.com/office/drawing/2014/main" id="{18535FF4-531B-AFC4-03A2-ABDC25B974A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2C904A04-8C1C-EAFD-322A-DAED9DCBE9C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777D76AB-A31A-0A42-A8D9-BC8C67585557}" type="slidenum">
              <a:rPr lang="en-US" altLang="en-US"/>
              <a:pPr/>
              <a:t>3</a:t>
            </a:fld>
            <a:endParaRPr lang="en-US" altLang="en-US"/>
          </a:p>
        </p:txBody>
      </p:sp>
      <p:sp>
        <p:nvSpPr>
          <p:cNvPr id="31747" name="Rectangle 2">
            <a:extLst>
              <a:ext uri="{FF2B5EF4-FFF2-40B4-BE49-F238E27FC236}">
                <a16:creationId xmlns:a16="http://schemas.microsoft.com/office/drawing/2014/main" id="{F37A48A6-6F1F-9456-042D-A8707532ACFE}"/>
              </a:ext>
            </a:extLst>
          </p:cNvPr>
          <p:cNvSpPr>
            <a:spLocks noChangeArrowheads="1" noTextEdit="1"/>
          </p:cNvSpPr>
          <p:nvPr>
            <p:ph type="sldImg"/>
          </p:nvPr>
        </p:nvSpPr>
        <p:spPr>
          <a:solidFill>
            <a:srgbClr val="FFFFFF"/>
          </a:solidFill>
          <a:ln/>
        </p:spPr>
      </p:sp>
      <p:sp>
        <p:nvSpPr>
          <p:cNvPr id="31748" name="Rectangle 3">
            <a:extLst>
              <a:ext uri="{FF2B5EF4-FFF2-40B4-BE49-F238E27FC236}">
                <a16:creationId xmlns:a16="http://schemas.microsoft.com/office/drawing/2014/main" id="{918ECE2B-F8D3-B23A-FA33-B34DA1E06F0F}"/>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751CA23B-4D6B-791A-4A82-0C79D39AEAC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75FE3CF9-EDF5-2046-BA2C-A46E30268E5E}" type="slidenum">
              <a:rPr lang="en-US" altLang="en-US"/>
              <a:pPr/>
              <a:t>4</a:t>
            </a:fld>
            <a:endParaRPr lang="en-US" altLang="en-US"/>
          </a:p>
        </p:txBody>
      </p:sp>
      <p:sp>
        <p:nvSpPr>
          <p:cNvPr id="32771" name="Rectangle 2">
            <a:extLst>
              <a:ext uri="{FF2B5EF4-FFF2-40B4-BE49-F238E27FC236}">
                <a16:creationId xmlns:a16="http://schemas.microsoft.com/office/drawing/2014/main" id="{862E0A1A-093B-AF20-9EC0-41FA7758B945}"/>
              </a:ext>
            </a:extLst>
          </p:cNvPr>
          <p:cNvSpPr>
            <a:spLocks noChangeArrowheads="1" noTextEdit="1"/>
          </p:cNvSpPr>
          <p:nvPr>
            <p:ph type="sldImg"/>
          </p:nvPr>
        </p:nvSpPr>
        <p:spPr>
          <a:ln/>
        </p:spPr>
      </p:sp>
      <p:sp>
        <p:nvSpPr>
          <p:cNvPr id="32772" name="Rectangle 3">
            <a:extLst>
              <a:ext uri="{FF2B5EF4-FFF2-40B4-BE49-F238E27FC236}">
                <a16:creationId xmlns:a16="http://schemas.microsoft.com/office/drawing/2014/main" id="{BBF31E2F-08AB-F5F2-F37B-B44B523B70B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1C228F63-DD0B-8484-C016-F195ED45161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0C50FE37-C0EE-234F-838E-EAB8CE028761}" type="slidenum">
              <a:rPr lang="en-US" altLang="en-US"/>
              <a:pPr/>
              <a:t>5</a:t>
            </a:fld>
            <a:endParaRPr lang="en-US" altLang="en-US"/>
          </a:p>
        </p:txBody>
      </p:sp>
      <p:sp>
        <p:nvSpPr>
          <p:cNvPr id="33795" name="Rectangle 2">
            <a:extLst>
              <a:ext uri="{FF2B5EF4-FFF2-40B4-BE49-F238E27FC236}">
                <a16:creationId xmlns:a16="http://schemas.microsoft.com/office/drawing/2014/main" id="{9CE512C7-2D8C-E780-3966-A5B7F696B83A}"/>
              </a:ext>
            </a:extLst>
          </p:cNvPr>
          <p:cNvSpPr>
            <a:spLocks noChangeArrowheads="1" noTextEdit="1"/>
          </p:cNvSpPr>
          <p:nvPr>
            <p:ph type="sldImg"/>
          </p:nvPr>
        </p:nvSpPr>
        <p:spPr>
          <a:ln/>
        </p:spPr>
      </p:sp>
      <p:sp>
        <p:nvSpPr>
          <p:cNvPr id="33796" name="Rectangle 3">
            <a:extLst>
              <a:ext uri="{FF2B5EF4-FFF2-40B4-BE49-F238E27FC236}">
                <a16:creationId xmlns:a16="http://schemas.microsoft.com/office/drawing/2014/main" id="{5278B19E-0CD5-6D13-7B24-0A9A7980624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009D6260-F24E-9B22-2D81-548ED8A716C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E852012F-8E16-CA43-A699-7F62B030006F}" type="slidenum">
              <a:rPr lang="en-US" altLang="en-US"/>
              <a:pPr/>
              <a:t>6</a:t>
            </a:fld>
            <a:endParaRPr lang="en-US" altLang="en-US"/>
          </a:p>
        </p:txBody>
      </p:sp>
      <p:sp>
        <p:nvSpPr>
          <p:cNvPr id="34819" name="Rectangle 2">
            <a:extLst>
              <a:ext uri="{FF2B5EF4-FFF2-40B4-BE49-F238E27FC236}">
                <a16:creationId xmlns:a16="http://schemas.microsoft.com/office/drawing/2014/main" id="{1CD137E8-597A-F1BC-7637-E15FB124E09D}"/>
              </a:ext>
            </a:extLst>
          </p:cNvPr>
          <p:cNvSpPr>
            <a:spLocks noChangeArrowheads="1" noTextEdit="1"/>
          </p:cNvSpPr>
          <p:nvPr>
            <p:ph type="sldImg"/>
          </p:nvPr>
        </p:nvSpPr>
        <p:spPr>
          <a:ln/>
        </p:spPr>
      </p:sp>
      <p:sp>
        <p:nvSpPr>
          <p:cNvPr id="34820" name="Rectangle 3">
            <a:extLst>
              <a:ext uri="{FF2B5EF4-FFF2-40B4-BE49-F238E27FC236}">
                <a16:creationId xmlns:a16="http://schemas.microsoft.com/office/drawing/2014/main" id="{C7E34E9C-AF53-6A22-EB24-24AC93FAD1B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B1E6B7A8-D7DA-E0FB-ED63-0B27321BEE7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64ABACD6-6885-EE4D-8FB0-58365BDF47AD}" type="slidenum">
              <a:rPr lang="en-US" altLang="en-US"/>
              <a:pPr/>
              <a:t>7</a:t>
            </a:fld>
            <a:endParaRPr lang="en-US" altLang="en-US"/>
          </a:p>
        </p:txBody>
      </p:sp>
      <p:sp>
        <p:nvSpPr>
          <p:cNvPr id="35843" name="Rectangle 2">
            <a:extLst>
              <a:ext uri="{FF2B5EF4-FFF2-40B4-BE49-F238E27FC236}">
                <a16:creationId xmlns:a16="http://schemas.microsoft.com/office/drawing/2014/main" id="{97964B0C-8888-6693-C42C-F982D96210BA}"/>
              </a:ext>
            </a:extLst>
          </p:cNvPr>
          <p:cNvSpPr>
            <a:spLocks noChangeArrowheads="1" noTextEdit="1"/>
          </p:cNvSpPr>
          <p:nvPr>
            <p:ph type="sldImg"/>
          </p:nvPr>
        </p:nvSpPr>
        <p:spPr>
          <a:ln/>
        </p:spPr>
      </p:sp>
      <p:sp>
        <p:nvSpPr>
          <p:cNvPr id="35844" name="Rectangle 3">
            <a:extLst>
              <a:ext uri="{FF2B5EF4-FFF2-40B4-BE49-F238E27FC236}">
                <a16:creationId xmlns:a16="http://schemas.microsoft.com/office/drawing/2014/main" id="{AA4663A1-AE81-6188-3F65-30609658A5E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7B5D5D18-0A2D-B44A-D65E-1B58A283C7F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56D4B23D-D259-0B4E-AAA1-A7C9C40DA3FD}" type="slidenum">
              <a:rPr lang="en-US" altLang="en-US"/>
              <a:pPr/>
              <a:t>8</a:t>
            </a:fld>
            <a:endParaRPr lang="en-US" altLang="en-US"/>
          </a:p>
        </p:txBody>
      </p:sp>
      <p:sp>
        <p:nvSpPr>
          <p:cNvPr id="36867" name="Rectangle 2">
            <a:extLst>
              <a:ext uri="{FF2B5EF4-FFF2-40B4-BE49-F238E27FC236}">
                <a16:creationId xmlns:a16="http://schemas.microsoft.com/office/drawing/2014/main" id="{E9EE94FE-4217-F327-090D-5DF0F9AD3B93}"/>
              </a:ext>
            </a:extLst>
          </p:cNvPr>
          <p:cNvSpPr>
            <a:spLocks noChangeArrowheads="1" noTextEdit="1"/>
          </p:cNvSpPr>
          <p:nvPr>
            <p:ph type="sldImg"/>
          </p:nvPr>
        </p:nvSpPr>
        <p:spPr>
          <a:ln/>
        </p:spPr>
      </p:sp>
      <p:sp>
        <p:nvSpPr>
          <p:cNvPr id="36868" name="Rectangle 3">
            <a:extLst>
              <a:ext uri="{FF2B5EF4-FFF2-40B4-BE49-F238E27FC236}">
                <a16:creationId xmlns:a16="http://schemas.microsoft.com/office/drawing/2014/main" id="{A5CFB309-1B90-94D6-D021-75F9451C233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8F55E054-0A42-2CED-9561-6FAA3F55B35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2070D31-1E0C-D07B-5FDF-AF1D1ACCC0C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E0FE3B7-C395-3D7C-495B-70B0E2B3351D}"/>
              </a:ext>
            </a:extLst>
          </p:cNvPr>
          <p:cNvSpPr>
            <a:spLocks noGrp="1" noChangeArrowheads="1"/>
          </p:cNvSpPr>
          <p:nvPr>
            <p:ph type="sldNum" sz="quarter" idx="12"/>
          </p:nvPr>
        </p:nvSpPr>
        <p:spPr>
          <a:ln/>
        </p:spPr>
        <p:txBody>
          <a:bodyPr/>
          <a:lstStyle>
            <a:lvl1pPr>
              <a:defRPr/>
            </a:lvl1pPr>
          </a:lstStyle>
          <a:p>
            <a:fld id="{1A063F10-9233-4D4B-A373-127E33782037}" type="slidenum">
              <a:rPr lang="en-US" altLang="en-US"/>
              <a:pPr/>
              <a:t>‹#›</a:t>
            </a:fld>
            <a:endParaRPr lang="en-US" altLang="en-US"/>
          </a:p>
        </p:txBody>
      </p:sp>
    </p:spTree>
    <p:extLst>
      <p:ext uri="{BB962C8B-B14F-4D97-AF65-F5344CB8AC3E}">
        <p14:creationId xmlns:p14="http://schemas.microsoft.com/office/powerpoint/2010/main" val="402450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AB1E8DF-E43A-E6F9-2054-51211465B99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74D4324-2874-64E0-E51C-703C84035CE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29376A0-78BD-4B1A-36EE-BDF473BF740E}"/>
              </a:ext>
            </a:extLst>
          </p:cNvPr>
          <p:cNvSpPr>
            <a:spLocks noGrp="1" noChangeArrowheads="1"/>
          </p:cNvSpPr>
          <p:nvPr>
            <p:ph type="sldNum" sz="quarter" idx="12"/>
          </p:nvPr>
        </p:nvSpPr>
        <p:spPr>
          <a:ln/>
        </p:spPr>
        <p:txBody>
          <a:bodyPr/>
          <a:lstStyle>
            <a:lvl1pPr>
              <a:defRPr/>
            </a:lvl1pPr>
          </a:lstStyle>
          <a:p>
            <a:fld id="{44695E8D-211C-1C4D-BFFE-CE97EF3C64E6}" type="slidenum">
              <a:rPr lang="en-US" altLang="en-US"/>
              <a:pPr/>
              <a:t>‹#›</a:t>
            </a:fld>
            <a:endParaRPr lang="en-US" altLang="en-US"/>
          </a:p>
        </p:txBody>
      </p:sp>
    </p:spTree>
    <p:extLst>
      <p:ext uri="{BB962C8B-B14F-4D97-AF65-F5344CB8AC3E}">
        <p14:creationId xmlns:p14="http://schemas.microsoft.com/office/powerpoint/2010/main" val="1586415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9F6892D-DF5B-A07D-B796-85E64DC352F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D293FD3-AA65-483C-F0F3-9B16F93B50E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C67B030-D097-977D-6390-1B5E8E62A203}"/>
              </a:ext>
            </a:extLst>
          </p:cNvPr>
          <p:cNvSpPr>
            <a:spLocks noGrp="1" noChangeArrowheads="1"/>
          </p:cNvSpPr>
          <p:nvPr>
            <p:ph type="sldNum" sz="quarter" idx="12"/>
          </p:nvPr>
        </p:nvSpPr>
        <p:spPr>
          <a:ln/>
        </p:spPr>
        <p:txBody>
          <a:bodyPr/>
          <a:lstStyle>
            <a:lvl1pPr>
              <a:defRPr/>
            </a:lvl1pPr>
          </a:lstStyle>
          <a:p>
            <a:fld id="{F91DBC29-E5A1-A34D-8BAF-A9600CBCFD29}" type="slidenum">
              <a:rPr lang="en-US" altLang="en-US"/>
              <a:pPr/>
              <a:t>‹#›</a:t>
            </a:fld>
            <a:endParaRPr lang="en-US" altLang="en-US"/>
          </a:p>
        </p:txBody>
      </p:sp>
    </p:spTree>
    <p:extLst>
      <p:ext uri="{BB962C8B-B14F-4D97-AF65-F5344CB8AC3E}">
        <p14:creationId xmlns:p14="http://schemas.microsoft.com/office/powerpoint/2010/main" val="17421625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lipArt Placeholder 2"/>
          <p:cNvSpPr>
            <a:spLocks noGrp="1"/>
          </p:cNvSpPr>
          <p:nvPr>
            <p:ph type="clipArt" sz="half" idx="1"/>
          </p:nvPr>
        </p:nvSpPr>
        <p:spPr>
          <a:xfrm>
            <a:off x="685800" y="1981200"/>
            <a:ext cx="3810000" cy="4114800"/>
          </a:xfrm>
        </p:spPr>
        <p:txBody>
          <a:bodyPr/>
          <a:lstStyle/>
          <a:p>
            <a:pPr lvl="0"/>
            <a:endParaRPr lang="en-US" noProof="0"/>
          </a:p>
        </p:txBody>
      </p:sp>
      <p:sp>
        <p:nvSpPr>
          <p:cNvPr id="4" name="Text Placeholder 3"/>
          <p:cNvSpPr>
            <a:spLocks noGrp="1"/>
          </p:cNvSpPr>
          <p:nvPr>
            <p:ph type="body"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93D9007A-C77A-AA95-E0D0-5B1F3F11EE3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7D7DB3E-1200-47AB-0CF1-B0FAC106F7F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03D8A933-6A11-0DA6-6FE4-937A6A94D531}"/>
              </a:ext>
            </a:extLst>
          </p:cNvPr>
          <p:cNvSpPr>
            <a:spLocks noGrp="1" noChangeArrowheads="1"/>
          </p:cNvSpPr>
          <p:nvPr>
            <p:ph type="sldNum" sz="quarter" idx="12"/>
          </p:nvPr>
        </p:nvSpPr>
        <p:spPr>
          <a:ln/>
        </p:spPr>
        <p:txBody>
          <a:bodyPr/>
          <a:lstStyle>
            <a:lvl1pPr>
              <a:defRPr/>
            </a:lvl1pPr>
          </a:lstStyle>
          <a:p>
            <a:fld id="{2D15D1C9-D7A6-FB4E-B85F-CFDF32E56C91}" type="slidenum">
              <a:rPr lang="en-US" altLang="en-US"/>
              <a:pPr/>
              <a:t>‹#›</a:t>
            </a:fld>
            <a:endParaRPr lang="en-US" altLang="en-US"/>
          </a:p>
        </p:txBody>
      </p:sp>
    </p:spTree>
    <p:extLst>
      <p:ext uri="{BB962C8B-B14F-4D97-AF65-F5344CB8AC3E}">
        <p14:creationId xmlns:p14="http://schemas.microsoft.com/office/powerpoint/2010/main" val="15263713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AndTx" preserve="1">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hart Placeholder 2"/>
          <p:cNvSpPr>
            <a:spLocks noGrp="1"/>
          </p:cNvSpPr>
          <p:nvPr>
            <p:ph type="chart" sz="half" idx="1"/>
          </p:nvPr>
        </p:nvSpPr>
        <p:spPr>
          <a:xfrm>
            <a:off x="685800" y="1981200"/>
            <a:ext cx="3810000" cy="4114800"/>
          </a:xfrm>
        </p:spPr>
        <p:txBody>
          <a:bodyPr/>
          <a:lstStyle/>
          <a:p>
            <a:pPr lvl="0"/>
            <a:endParaRPr lang="en-US" noProof="0"/>
          </a:p>
        </p:txBody>
      </p:sp>
      <p:sp>
        <p:nvSpPr>
          <p:cNvPr id="4" name="Text Placeholder 3"/>
          <p:cNvSpPr>
            <a:spLocks noGrp="1"/>
          </p:cNvSpPr>
          <p:nvPr>
            <p:ph type="body"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99FBAC7F-3A35-823C-906D-D9C796BDA33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A1C2AF5-4182-80E9-4E09-52C438D50D2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DAA0B59-FD33-074A-1F2F-ED70F460A81E}"/>
              </a:ext>
            </a:extLst>
          </p:cNvPr>
          <p:cNvSpPr>
            <a:spLocks noGrp="1" noChangeArrowheads="1"/>
          </p:cNvSpPr>
          <p:nvPr>
            <p:ph type="sldNum" sz="quarter" idx="12"/>
          </p:nvPr>
        </p:nvSpPr>
        <p:spPr>
          <a:ln/>
        </p:spPr>
        <p:txBody>
          <a:bodyPr/>
          <a:lstStyle>
            <a:lvl1pPr>
              <a:defRPr/>
            </a:lvl1pPr>
          </a:lstStyle>
          <a:p>
            <a:fld id="{06D5D568-BD76-3E4A-B677-E79341C86CCD}" type="slidenum">
              <a:rPr lang="en-US" altLang="en-US"/>
              <a:pPr/>
              <a:t>‹#›</a:t>
            </a:fld>
            <a:endParaRPr lang="en-US" altLang="en-US"/>
          </a:p>
        </p:txBody>
      </p:sp>
    </p:spTree>
    <p:extLst>
      <p:ext uri="{BB962C8B-B14F-4D97-AF65-F5344CB8AC3E}">
        <p14:creationId xmlns:p14="http://schemas.microsoft.com/office/powerpoint/2010/main" val="1198040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8FB6458-0293-3F8A-333A-365760BB89F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4C5447C-2256-FC27-FE54-957FB1FB2D8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7D14C01-1D05-E9CB-FA0F-FF45EE41D590}"/>
              </a:ext>
            </a:extLst>
          </p:cNvPr>
          <p:cNvSpPr>
            <a:spLocks noGrp="1" noChangeArrowheads="1"/>
          </p:cNvSpPr>
          <p:nvPr>
            <p:ph type="sldNum" sz="quarter" idx="12"/>
          </p:nvPr>
        </p:nvSpPr>
        <p:spPr>
          <a:ln/>
        </p:spPr>
        <p:txBody>
          <a:bodyPr/>
          <a:lstStyle>
            <a:lvl1pPr>
              <a:defRPr/>
            </a:lvl1pPr>
          </a:lstStyle>
          <a:p>
            <a:fld id="{A74B41E3-421C-684C-818E-4F28952006D5}" type="slidenum">
              <a:rPr lang="en-US" altLang="en-US"/>
              <a:pPr/>
              <a:t>‹#›</a:t>
            </a:fld>
            <a:endParaRPr lang="en-US" altLang="en-US"/>
          </a:p>
        </p:txBody>
      </p:sp>
    </p:spTree>
    <p:extLst>
      <p:ext uri="{BB962C8B-B14F-4D97-AF65-F5344CB8AC3E}">
        <p14:creationId xmlns:p14="http://schemas.microsoft.com/office/powerpoint/2010/main" val="172451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137A73AB-B16D-A64C-AD95-EAD270A315C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55FEBDE-CBEF-ED6B-BCE4-08E6427EBD9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BB49374-BE80-9B3A-48A8-D98D51AF5EA2}"/>
              </a:ext>
            </a:extLst>
          </p:cNvPr>
          <p:cNvSpPr>
            <a:spLocks noGrp="1" noChangeArrowheads="1"/>
          </p:cNvSpPr>
          <p:nvPr>
            <p:ph type="sldNum" sz="quarter" idx="12"/>
          </p:nvPr>
        </p:nvSpPr>
        <p:spPr>
          <a:ln/>
        </p:spPr>
        <p:txBody>
          <a:bodyPr/>
          <a:lstStyle>
            <a:lvl1pPr>
              <a:defRPr/>
            </a:lvl1pPr>
          </a:lstStyle>
          <a:p>
            <a:fld id="{77E65A62-B907-524E-82D4-222623A2748C}" type="slidenum">
              <a:rPr lang="en-US" altLang="en-US"/>
              <a:pPr/>
              <a:t>‹#›</a:t>
            </a:fld>
            <a:endParaRPr lang="en-US" altLang="en-US"/>
          </a:p>
        </p:txBody>
      </p:sp>
    </p:spTree>
    <p:extLst>
      <p:ext uri="{BB962C8B-B14F-4D97-AF65-F5344CB8AC3E}">
        <p14:creationId xmlns:p14="http://schemas.microsoft.com/office/powerpoint/2010/main" val="1216775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000B102A-AA34-828E-C89D-65416FDF803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488911B-AAA0-CE27-0697-621E08DAD1E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CA972D0-7E74-7EE2-512F-1A823A5EA908}"/>
              </a:ext>
            </a:extLst>
          </p:cNvPr>
          <p:cNvSpPr>
            <a:spLocks noGrp="1" noChangeArrowheads="1"/>
          </p:cNvSpPr>
          <p:nvPr>
            <p:ph type="sldNum" sz="quarter" idx="12"/>
          </p:nvPr>
        </p:nvSpPr>
        <p:spPr>
          <a:ln/>
        </p:spPr>
        <p:txBody>
          <a:bodyPr/>
          <a:lstStyle>
            <a:lvl1pPr>
              <a:defRPr/>
            </a:lvl1pPr>
          </a:lstStyle>
          <a:p>
            <a:fld id="{D4CE9E27-339E-F04B-ACC9-F75B0EC7C194}" type="slidenum">
              <a:rPr lang="en-US" altLang="en-US"/>
              <a:pPr/>
              <a:t>‹#›</a:t>
            </a:fld>
            <a:endParaRPr lang="en-US" altLang="en-US"/>
          </a:p>
        </p:txBody>
      </p:sp>
    </p:spTree>
    <p:extLst>
      <p:ext uri="{BB962C8B-B14F-4D97-AF65-F5344CB8AC3E}">
        <p14:creationId xmlns:p14="http://schemas.microsoft.com/office/powerpoint/2010/main" val="1022313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70127A3C-4E57-060B-8ABC-CD5CFDCD68DE}"/>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47A35D8E-9779-112C-2213-859F6866CF8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6F0E6364-D3A7-6873-A3E1-06A6CC8E361E}"/>
              </a:ext>
            </a:extLst>
          </p:cNvPr>
          <p:cNvSpPr>
            <a:spLocks noGrp="1" noChangeArrowheads="1"/>
          </p:cNvSpPr>
          <p:nvPr>
            <p:ph type="sldNum" sz="quarter" idx="12"/>
          </p:nvPr>
        </p:nvSpPr>
        <p:spPr>
          <a:ln/>
        </p:spPr>
        <p:txBody>
          <a:bodyPr/>
          <a:lstStyle>
            <a:lvl1pPr>
              <a:defRPr/>
            </a:lvl1pPr>
          </a:lstStyle>
          <a:p>
            <a:fld id="{DB38A63A-333F-3441-9110-78D9C4CEEC87}" type="slidenum">
              <a:rPr lang="en-US" altLang="en-US"/>
              <a:pPr/>
              <a:t>‹#›</a:t>
            </a:fld>
            <a:endParaRPr lang="en-US" altLang="en-US"/>
          </a:p>
        </p:txBody>
      </p:sp>
    </p:spTree>
    <p:extLst>
      <p:ext uri="{BB962C8B-B14F-4D97-AF65-F5344CB8AC3E}">
        <p14:creationId xmlns:p14="http://schemas.microsoft.com/office/powerpoint/2010/main" val="310224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Rectangle 4">
            <a:extLst>
              <a:ext uri="{FF2B5EF4-FFF2-40B4-BE49-F238E27FC236}">
                <a16:creationId xmlns:a16="http://schemas.microsoft.com/office/drawing/2014/main" id="{BFB38931-AAB6-B634-1058-2FD0D5D0672B}"/>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9E986E84-1C38-A6C9-E177-2C751C5814F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2D1A2D7B-4EB8-E192-C57F-EC6A4BB2B508}"/>
              </a:ext>
            </a:extLst>
          </p:cNvPr>
          <p:cNvSpPr>
            <a:spLocks noGrp="1" noChangeArrowheads="1"/>
          </p:cNvSpPr>
          <p:nvPr>
            <p:ph type="sldNum" sz="quarter" idx="12"/>
          </p:nvPr>
        </p:nvSpPr>
        <p:spPr>
          <a:ln/>
        </p:spPr>
        <p:txBody>
          <a:bodyPr/>
          <a:lstStyle>
            <a:lvl1pPr>
              <a:defRPr/>
            </a:lvl1pPr>
          </a:lstStyle>
          <a:p>
            <a:fld id="{3DD6CCFA-84E8-8D4F-B0BF-A4571716E8D3}" type="slidenum">
              <a:rPr lang="en-US" altLang="en-US"/>
              <a:pPr/>
              <a:t>‹#›</a:t>
            </a:fld>
            <a:endParaRPr lang="en-US" altLang="en-US"/>
          </a:p>
        </p:txBody>
      </p:sp>
    </p:spTree>
    <p:extLst>
      <p:ext uri="{BB962C8B-B14F-4D97-AF65-F5344CB8AC3E}">
        <p14:creationId xmlns:p14="http://schemas.microsoft.com/office/powerpoint/2010/main" val="1141933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A7F159F-6949-49C1-70CC-BE9EA377078E}"/>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6464F502-6139-32B5-272D-B0EEDF53562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9F38DF17-B536-F0F8-6B1B-10B6617EAF21}"/>
              </a:ext>
            </a:extLst>
          </p:cNvPr>
          <p:cNvSpPr>
            <a:spLocks noGrp="1" noChangeArrowheads="1"/>
          </p:cNvSpPr>
          <p:nvPr>
            <p:ph type="sldNum" sz="quarter" idx="12"/>
          </p:nvPr>
        </p:nvSpPr>
        <p:spPr>
          <a:ln/>
        </p:spPr>
        <p:txBody>
          <a:bodyPr/>
          <a:lstStyle>
            <a:lvl1pPr>
              <a:defRPr/>
            </a:lvl1pPr>
          </a:lstStyle>
          <a:p>
            <a:fld id="{50CEC6A1-B91D-6244-81A4-72F1B4EB5F3B}" type="slidenum">
              <a:rPr lang="en-US" altLang="en-US"/>
              <a:pPr/>
              <a:t>‹#›</a:t>
            </a:fld>
            <a:endParaRPr lang="en-US" altLang="en-US"/>
          </a:p>
        </p:txBody>
      </p:sp>
    </p:spTree>
    <p:extLst>
      <p:ext uri="{BB962C8B-B14F-4D97-AF65-F5344CB8AC3E}">
        <p14:creationId xmlns:p14="http://schemas.microsoft.com/office/powerpoint/2010/main" val="99945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8BED4E33-969A-018A-15A2-854DADD9E58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FB0A5D2-D28D-A5B5-7AA3-0FA7A0CBFBC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E4AB64B-95C8-26C3-23D8-73810A9BF275}"/>
              </a:ext>
            </a:extLst>
          </p:cNvPr>
          <p:cNvSpPr>
            <a:spLocks noGrp="1" noChangeArrowheads="1"/>
          </p:cNvSpPr>
          <p:nvPr>
            <p:ph type="sldNum" sz="quarter" idx="12"/>
          </p:nvPr>
        </p:nvSpPr>
        <p:spPr>
          <a:ln/>
        </p:spPr>
        <p:txBody>
          <a:bodyPr/>
          <a:lstStyle>
            <a:lvl1pPr>
              <a:defRPr/>
            </a:lvl1pPr>
          </a:lstStyle>
          <a:p>
            <a:fld id="{5D50E024-5430-FF4A-B174-4AA130C184EA}" type="slidenum">
              <a:rPr lang="en-US" altLang="en-US"/>
              <a:pPr/>
              <a:t>‹#›</a:t>
            </a:fld>
            <a:endParaRPr lang="en-US" altLang="en-US"/>
          </a:p>
        </p:txBody>
      </p:sp>
    </p:spTree>
    <p:extLst>
      <p:ext uri="{BB962C8B-B14F-4D97-AF65-F5344CB8AC3E}">
        <p14:creationId xmlns:p14="http://schemas.microsoft.com/office/powerpoint/2010/main" val="1328998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5B69813-3315-80C5-9B14-A1F7450DA46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C38D257A-0B9F-A8EC-D315-C2FF9305FE1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E63D936-3DA8-A532-2B83-C28E7761FF45}"/>
              </a:ext>
            </a:extLst>
          </p:cNvPr>
          <p:cNvSpPr>
            <a:spLocks noGrp="1" noChangeArrowheads="1"/>
          </p:cNvSpPr>
          <p:nvPr>
            <p:ph type="sldNum" sz="quarter" idx="12"/>
          </p:nvPr>
        </p:nvSpPr>
        <p:spPr>
          <a:ln/>
        </p:spPr>
        <p:txBody>
          <a:bodyPr/>
          <a:lstStyle>
            <a:lvl1pPr>
              <a:defRPr/>
            </a:lvl1pPr>
          </a:lstStyle>
          <a:p>
            <a:fld id="{A39EAAE6-CA4F-ED44-91E5-6D3D775382C1}" type="slidenum">
              <a:rPr lang="en-US" altLang="en-US"/>
              <a:pPr/>
              <a:t>‹#›</a:t>
            </a:fld>
            <a:endParaRPr lang="en-US" altLang="en-US"/>
          </a:p>
        </p:txBody>
      </p:sp>
    </p:spTree>
    <p:extLst>
      <p:ext uri="{BB962C8B-B14F-4D97-AF65-F5344CB8AC3E}">
        <p14:creationId xmlns:p14="http://schemas.microsoft.com/office/powerpoint/2010/main" val="472380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C5764954-515A-3A79-9FE6-389D65935E63}"/>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310438" y="-3175"/>
            <a:ext cx="1852612" cy="177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
            <a:extLst>
              <a:ext uri="{FF2B5EF4-FFF2-40B4-BE49-F238E27FC236}">
                <a16:creationId xmlns:a16="http://schemas.microsoft.com/office/drawing/2014/main" id="{6077CCEA-0452-A4E6-181E-413D859B79E0}"/>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7876" name="Rectangle 4">
            <a:extLst>
              <a:ext uri="{FF2B5EF4-FFF2-40B4-BE49-F238E27FC236}">
                <a16:creationId xmlns:a16="http://schemas.microsoft.com/office/drawing/2014/main" id="{1C2D2CDC-1B7D-9C83-9A60-2CFFF999DBA2}"/>
              </a:ext>
            </a:extLst>
          </p:cNvPr>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smtClean="0">
                <a:latin typeface="Arial" charset="0"/>
                <a:ea typeface="ＭＳ Ｐゴシック" pitchFamily="-128" charset="-128"/>
              </a:defRPr>
            </a:lvl1pPr>
          </a:lstStyle>
          <a:p>
            <a:pPr>
              <a:defRPr/>
            </a:pPr>
            <a:endParaRPr lang="en-US"/>
          </a:p>
        </p:txBody>
      </p:sp>
      <p:sp>
        <p:nvSpPr>
          <p:cNvPr id="207877" name="Rectangle 5">
            <a:extLst>
              <a:ext uri="{FF2B5EF4-FFF2-40B4-BE49-F238E27FC236}">
                <a16:creationId xmlns:a16="http://schemas.microsoft.com/office/drawing/2014/main" id="{04C947C8-3071-0CAA-2F05-776232AC5499}"/>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smtClean="0">
                <a:latin typeface="Arial" charset="0"/>
                <a:ea typeface="ＭＳ Ｐゴシック" pitchFamily="-128" charset="-128"/>
              </a:defRPr>
            </a:lvl1pPr>
          </a:lstStyle>
          <a:p>
            <a:pPr>
              <a:defRPr/>
            </a:pPr>
            <a:endParaRPr lang="en-US"/>
          </a:p>
        </p:txBody>
      </p:sp>
      <p:sp>
        <p:nvSpPr>
          <p:cNvPr id="207878" name="Rectangle 6">
            <a:extLst>
              <a:ext uri="{FF2B5EF4-FFF2-40B4-BE49-F238E27FC236}">
                <a16:creationId xmlns:a16="http://schemas.microsoft.com/office/drawing/2014/main" id="{367E9787-2BC8-A0DA-0432-D344AF9140C9}"/>
              </a:ext>
            </a:extLst>
          </p:cNvPr>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fld id="{1B66D665-8E8D-A142-8B90-9B188FF9C552}" type="slidenum">
              <a:rPr lang="en-US" altLang="en-US"/>
              <a:pPr/>
              <a:t>‹#›</a:t>
            </a:fld>
            <a:endParaRPr lang="en-US" altLang="en-US"/>
          </a:p>
        </p:txBody>
      </p:sp>
      <p:sp>
        <p:nvSpPr>
          <p:cNvPr id="207879" name="Line 7">
            <a:extLst>
              <a:ext uri="{FF2B5EF4-FFF2-40B4-BE49-F238E27FC236}">
                <a16:creationId xmlns:a16="http://schemas.microsoft.com/office/drawing/2014/main" id="{734A7338-9053-77D5-A5AE-9A26BA6EC2C6}"/>
              </a:ext>
            </a:extLst>
          </p:cNvPr>
          <p:cNvSpPr>
            <a:spLocks noChangeShapeType="1"/>
          </p:cNvSpPr>
          <p:nvPr/>
        </p:nvSpPr>
        <p:spPr bwMode="auto">
          <a:xfrm>
            <a:off x="0" y="533400"/>
            <a:ext cx="7315200" cy="0"/>
          </a:xfrm>
          <a:prstGeom prst="line">
            <a:avLst/>
          </a:prstGeom>
          <a:noFill/>
          <a:ln w="76200" cmpd="tri">
            <a:solidFill>
              <a:srgbClr val="AB009D"/>
            </a:solidFill>
            <a:round/>
            <a:headEnd/>
            <a:tailEnd/>
          </a:ln>
        </p:spPr>
        <p:txBody>
          <a:bodyPr wrap="none" anchor="ctr"/>
          <a:lstStyle/>
          <a:p>
            <a:pPr>
              <a:defRPr/>
            </a:pPr>
            <a:endParaRPr lang="en-US">
              <a:latin typeface="Arial" charset="0"/>
              <a:ea typeface="ＭＳ Ｐゴシック" pitchFamily="-128" charset="-128"/>
            </a:endParaRPr>
          </a:p>
        </p:txBody>
      </p:sp>
      <p:sp>
        <p:nvSpPr>
          <p:cNvPr id="207880" name="Text Box 8">
            <a:extLst>
              <a:ext uri="{FF2B5EF4-FFF2-40B4-BE49-F238E27FC236}">
                <a16:creationId xmlns:a16="http://schemas.microsoft.com/office/drawing/2014/main" id="{65B743B9-8C7A-DB93-573C-82C0CC913026}"/>
              </a:ext>
            </a:extLst>
          </p:cNvPr>
          <p:cNvSpPr txBox="1">
            <a:spLocks noChangeArrowheads="1"/>
          </p:cNvSpPr>
          <p:nvPr/>
        </p:nvSpPr>
        <p:spPr bwMode="auto">
          <a:xfrm>
            <a:off x="304800" y="531813"/>
            <a:ext cx="5165725" cy="457200"/>
          </a:xfrm>
          <a:prstGeom prst="rect">
            <a:avLst/>
          </a:prstGeom>
          <a:noFill/>
          <a:ln w="9525">
            <a:noFill/>
            <a:miter lim="800000"/>
            <a:headEnd/>
            <a:tailEnd/>
          </a:ln>
        </p:spPr>
        <p:txBody>
          <a:bodyPr wrap="none">
            <a:spAutoFit/>
          </a:bodyPr>
          <a:lstStyle/>
          <a:p>
            <a:pPr>
              <a:defRPr/>
            </a:pPr>
            <a:r>
              <a:rPr lang="en-US" sz="2400">
                <a:solidFill>
                  <a:srgbClr val="AB009D"/>
                </a:solidFill>
                <a:latin typeface="Arial" charset="0"/>
                <a:ea typeface="ＭＳ Ｐゴシック" pitchFamily="-128" charset="-128"/>
              </a:rPr>
              <a:t>Student-Directed Transition Planning</a:t>
            </a:r>
          </a:p>
        </p:txBody>
      </p:sp>
      <p:sp>
        <p:nvSpPr>
          <p:cNvPr id="207881" name="Line 9">
            <a:extLst>
              <a:ext uri="{FF2B5EF4-FFF2-40B4-BE49-F238E27FC236}">
                <a16:creationId xmlns:a16="http://schemas.microsoft.com/office/drawing/2014/main" id="{954EA5CE-0DB8-DBDA-2550-36C54AEB144E}"/>
              </a:ext>
            </a:extLst>
          </p:cNvPr>
          <p:cNvSpPr>
            <a:spLocks noChangeShapeType="1"/>
          </p:cNvSpPr>
          <p:nvPr/>
        </p:nvSpPr>
        <p:spPr bwMode="auto">
          <a:xfrm>
            <a:off x="0" y="1143000"/>
            <a:ext cx="7315200" cy="0"/>
          </a:xfrm>
          <a:prstGeom prst="line">
            <a:avLst/>
          </a:prstGeom>
          <a:noFill/>
          <a:ln w="76200" cmpd="tri">
            <a:solidFill>
              <a:srgbClr val="AB009D"/>
            </a:solidFill>
            <a:round/>
            <a:headEnd/>
            <a:tailEnd/>
          </a:ln>
        </p:spPr>
        <p:txBody>
          <a:bodyPr wrap="none" anchor="ctr"/>
          <a:lstStyle/>
          <a:p>
            <a:pPr>
              <a:defRPr/>
            </a:pPr>
            <a:endParaRPr lang="en-US">
              <a:latin typeface="Arial" charset="0"/>
              <a:ea typeface="ＭＳ Ｐゴシック" pitchFamily="-128" charset="-128"/>
            </a:endParaRP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pitchFamily="-128" charset="-128"/>
        </a:defRPr>
      </a:lvl2pPr>
      <a:lvl3pPr algn="ctr" rtl="0" eaLnBrk="0" fontAlgn="base" hangingPunct="0">
        <a:spcBef>
          <a:spcPct val="0"/>
        </a:spcBef>
        <a:spcAft>
          <a:spcPct val="0"/>
        </a:spcAft>
        <a:defRPr sz="4400">
          <a:solidFill>
            <a:schemeClr val="tx2"/>
          </a:solidFill>
          <a:latin typeface="Arial" charset="0"/>
          <a:ea typeface="ＭＳ Ｐゴシック" pitchFamily="-128" charset="-128"/>
        </a:defRPr>
      </a:lvl3pPr>
      <a:lvl4pPr algn="ctr" rtl="0" eaLnBrk="0" fontAlgn="base" hangingPunct="0">
        <a:spcBef>
          <a:spcPct val="0"/>
        </a:spcBef>
        <a:spcAft>
          <a:spcPct val="0"/>
        </a:spcAft>
        <a:defRPr sz="4400">
          <a:solidFill>
            <a:schemeClr val="tx2"/>
          </a:solidFill>
          <a:latin typeface="Arial" charset="0"/>
          <a:ea typeface="ＭＳ Ｐゴシック" pitchFamily="-128" charset="-128"/>
        </a:defRPr>
      </a:lvl4pPr>
      <a:lvl5pPr algn="ctr" rtl="0" eaLnBrk="0" fontAlgn="base" hangingPunct="0">
        <a:spcBef>
          <a:spcPct val="0"/>
        </a:spcBef>
        <a:spcAft>
          <a:spcPct val="0"/>
        </a:spcAft>
        <a:defRPr sz="4400">
          <a:solidFill>
            <a:schemeClr val="tx2"/>
          </a:solidFill>
          <a:latin typeface="Arial" charset="0"/>
          <a:ea typeface="ＭＳ Ｐゴシック" pitchFamily="-128" charset="-128"/>
        </a:defRPr>
      </a:lvl5pPr>
      <a:lvl6pPr marL="457200" algn="ctr" rtl="0" fontAlgn="base">
        <a:spcBef>
          <a:spcPct val="0"/>
        </a:spcBef>
        <a:spcAft>
          <a:spcPct val="0"/>
        </a:spcAft>
        <a:defRPr sz="4400">
          <a:solidFill>
            <a:schemeClr val="tx2"/>
          </a:solidFill>
          <a:latin typeface="Arial" charset="0"/>
          <a:ea typeface="ＭＳ Ｐゴシック" pitchFamily="-128" charset="-128"/>
        </a:defRPr>
      </a:lvl6pPr>
      <a:lvl7pPr marL="914400" algn="ctr" rtl="0" fontAlgn="base">
        <a:spcBef>
          <a:spcPct val="0"/>
        </a:spcBef>
        <a:spcAft>
          <a:spcPct val="0"/>
        </a:spcAft>
        <a:defRPr sz="4400">
          <a:solidFill>
            <a:schemeClr val="tx2"/>
          </a:solidFill>
          <a:latin typeface="Arial" charset="0"/>
          <a:ea typeface="ＭＳ Ｐゴシック" pitchFamily="-128" charset="-128"/>
        </a:defRPr>
      </a:lvl7pPr>
      <a:lvl8pPr marL="1371600" algn="ctr" rtl="0" fontAlgn="base">
        <a:spcBef>
          <a:spcPct val="0"/>
        </a:spcBef>
        <a:spcAft>
          <a:spcPct val="0"/>
        </a:spcAft>
        <a:defRPr sz="4400">
          <a:solidFill>
            <a:schemeClr val="tx2"/>
          </a:solidFill>
          <a:latin typeface="Arial" charset="0"/>
          <a:ea typeface="ＭＳ Ｐゴシック" pitchFamily="-128" charset="-128"/>
        </a:defRPr>
      </a:lvl8pPr>
      <a:lvl9pPr marL="1828800" algn="ctr" rtl="0" fontAlgn="base">
        <a:spcBef>
          <a:spcPct val="0"/>
        </a:spcBef>
        <a:spcAft>
          <a:spcPct val="0"/>
        </a:spcAft>
        <a:defRPr sz="4400">
          <a:solidFill>
            <a:schemeClr val="tx2"/>
          </a:solidFill>
          <a:latin typeface="Arial" charset="0"/>
          <a:ea typeface="ＭＳ Ｐゴシック" pitchFamily="-128"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a:extLst>
              <a:ext uri="{FF2B5EF4-FFF2-40B4-BE49-F238E27FC236}">
                <a16:creationId xmlns:a16="http://schemas.microsoft.com/office/drawing/2014/main" id="{1C893F93-62C2-B16C-3539-C4211B816E53}"/>
              </a:ext>
            </a:extLst>
          </p:cNvPr>
          <p:cNvSpPr txBox="1">
            <a:spLocks noChangeArrowheads="1"/>
          </p:cNvSpPr>
          <p:nvPr/>
        </p:nvSpPr>
        <p:spPr bwMode="auto">
          <a:xfrm>
            <a:off x="2078038" y="1524000"/>
            <a:ext cx="4541837" cy="2706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r>
              <a:rPr lang="en-US" altLang="en-US">
                <a:latin typeface="Helvetica" pitchFamily="2" charset="0"/>
              </a:rPr>
              <a:t>Student-Directed Transition Planning</a:t>
            </a:r>
          </a:p>
          <a:p>
            <a:pPr algn="ctr"/>
            <a:endParaRPr lang="en-US" altLang="en-US" sz="1400">
              <a:latin typeface="Helvetica" pitchFamily="2" charset="0"/>
            </a:endParaRPr>
          </a:p>
          <a:p>
            <a:pPr algn="ctr"/>
            <a:r>
              <a:rPr lang="en-US" altLang="en-US" sz="1400" b="1">
                <a:latin typeface="Helvetica" pitchFamily="2" charset="0"/>
              </a:rPr>
              <a:t>Lesson 7</a:t>
            </a:r>
          </a:p>
          <a:p>
            <a:pPr algn="ctr"/>
            <a:r>
              <a:rPr lang="en-US" altLang="en-US" sz="1400" b="1">
                <a:latin typeface="Helvetica" pitchFamily="2" charset="0"/>
              </a:rPr>
              <a:t>Connecting with Adult Supports and Services</a:t>
            </a:r>
            <a:endParaRPr lang="en-US" altLang="en-US" sz="1400">
              <a:latin typeface="Helvetica" pitchFamily="2" charset="0"/>
            </a:endParaRPr>
          </a:p>
          <a:p>
            <a:pPr algn="ctr"/>
            <a:endParaRPr lang="en-US" altLang="en-US" sz="1400">
              <a:latin typeface="Helvetica" pitchFamily="2" charset="0"/>
            </a:endParaRPr>
          </a:p>
          <a:p>
            <a:pPr algn="ctr"/>
            <a:r>
              <a:rPr lang="en-US" altLang="en-US" sz="1400">
                <a:latin typeface="Helvetica" pitchFamily="2" charset="0"/>
              </a:rPr>
              <a:t>By</a:t>
            </a:r>
          </a:p>
          <a:p>
            <a:pPr algn="ctr"/>
            <a:r>
              <a:rPr lang="en-US" altLang="en-US" sz="1400">
                <a:latin typeface="Helvetica" pitchFamily="2" charset="0"/>
              </a:rPr>
              <a:t>Lorraine Sylvester, Lee L. Woods, and James E. Martin</a:t>
            </a:r>
          </a:p>
          <a:p>
            <a:pPr algn="ctr"/>
            <a:endParaRPr lang="en-US" altLang="en-US" sz="1400">
              <a:latin typeface="Helvetica" pitchFamily="2" charset="0"/>
            </a:endParaRPr>
          </a:p>
          <a:p>
            <a:pPr algn="ctr"/>
            <a:r>
              <a:rPr lang="en-US" altLang="en-US" sz="1400">
                <a:latin typeface="Helvetica" pitchFamily="2" charset="0"/>
              </a:rPr>
              <a:t>University of Oklahoma</a:t>
            </a:r>
          </a:p>
          <a:p>
            <a:pPr algn="ctr"/>
            <a:r>
              <a:rPr lang="en-US" altLang="en-US" sz="1400">
                <a:latin typeface="Helvetica" pitchFamily="2" charset="0"/>
              </a:rPr>
              <a:t>College of Education</a:t>
            </a:r>
          </a:p>
          <a:p>
            <a:pPr algn="ctr"/>
            <a:r>
              <a:rPr lang="en-US" altLang="en-US" sz="1400">
                <a:latin typeface="Helvetica" pitchFamily="2" charset="0"/>
              </a:rPr>
              <a:t>Department of Educational Psychology</a:t>
            </a:r>
          </a:p>
          <a:p>
            <a:pPr algn="ctr"/>
            <a:r>
              <a:rPr lang="en-US" altLang="en-US" sz="1400">
                <a:latin typeface="Helvetica" pitchFamily="2" charset="0"/>
              </a:rPr>
              <a:t>Zarrow Center for Learning Enrichment</a:t>
            </a:r>
          </a:p>
        </p:txBody>
      </p:sp>
      <p:sp>
        <p:nvSpPr>
          <p:cNvPr id="2051" name="Rectangle 3">
            <a:extLst>
              <a:ext uri="{FF2B5EF4-FFF2-40B4-BE49-F238E27FC236}">
                <a16:creationId xmlns:a16="http://schemas.microsoft.com/office/drawing/2014/main" id="{1A277A81-B1C5-E5FD-6C53-A00ECA3A7522}"/>
              </a:ext>
            </a:extLst>
          </p:cNvPr>
          <p:cNvSpPr>
            <a:spLocks noChangeArrowheads="1"/>
          </p:cNvSpPr>
          <p:nvPr/>
        </p:nvSpPr>
        <p:spPr bwMode="auto">
          <a:xfrm>
            <a:off x="838200" y="4724400"/>
            <a:ext cx="73914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1200">
                <a:latin typeface="Helvetica" pitchFamily="2" charset="0"/>
              </a:rPr>
              <a:t>Preparation of SDTP supported in part by funding provided by the U.S. Dept. of Education, Office of Special Education Programs, Award #: H324C040136</a:t>
            </a:r>
          </a:p>
          <a:p>
            <a:endParaRPr lang="en-US" altLang="en-US" sz="1200">
              <a:latin typeface="Helvetica" pitchFamily="2" charset="0"/>
            </a:endParaRPr>
          </a:p>
          <a:p>
            <a:endParaRPr lang="en-US" altLang="en-US" sz="1200">
              <a:latin typeface="Helvetica" pitchFamily="2" charset="0"/>
            </a:endParaRPr>
          </a:p>
          <a:p>
            <a:r>
              <a:rPr lang="en-US" altLang="en-US" sz="1200">
                <a:latin typeface="Helvetica" pitchFamily="2" charset="0"/>
              </a:rPr>
              <a:t>Copyright 2007 by University of Oklahoma</a:t>
            </a:r>
          </a:p>
          <a:p>
            <a:r>
              <a:rPr lang="en-US" altLang="en-US" sz="1200">
                <a:latin typeface="Helvetica" pitchFamily="2" charset="0"/>
              </a:rPr>
              <a:t>Permission is granted for the user to duplicate the student materials and PowerPoint files for educational purposes. If needed, permission is also granted for the user to modify the PowerPoint files and lesson materials to meet unique student needs.</a:t>
            </a:r>
            <a:endParaRPr lang="en-US" altLang="en-US" sz="1400">
              <a:latin typeface="Helvetica"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a:extLst>
              <a:ext uri="{FF2B5EF4-FFF2-40B4-BE49-F238E27FC236}">
                <a16:creationId xmlns:a16="http://schemas.microsoft.com/office/drawing/2014/main" id="{80AC3D07-9CF0-72DC-B5B9-08D04E8ADD4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F641125A-1D61-6B4B-88A0-6B0FF688857E}" type="slidenum">
              <a:rPr lang="en-US" altLang="en-US"/>
              <a:pPr/>
              <a:t>9</a:t>
            </a:fld>
            <a:endParaRPr lang="en-US" altLang="en-US"/>
          </a:p>
        </p:txBody>
      </p:sp>
      <p:sp>
        <p:nvSpPr>
          <p:cNvPr id="11267" name="Rectangle 2">
            <a:extLst>
              <a:ext uri="{FF2B5EF4-FFF2-40B4-BE49-F238E27FC236}">
                <a16:creationId xmlns:a16="http://schemas.microsoft.com/office/drawing/2014/main" id="{40F2D394-B159-C5CA-169A-3163067734D3}"/>
              </a:ext>
            </a:extLst>
          </p:cNvPr>
          <p:cNvSpPr>
            <a:spLocks noGrp="1" noChangeArrowheads="1"/>
          </p:cNvSpPr>
          <p:nvPr>
            <p:ph type="title"/>
          </p:nvPr>
        </p:nvSpPr>
        <p:spPr bwMode="auto">
          <a:xfrm>
            <a:off x="152400" y="1447800"/>
            <a:ext cx="7772400" cy="838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3600" b="1">
                <a:solidFill>
                  <a:schemeClr val="tx1"/>
                </a:solidFill>
              </a:rPr>
              <a:t>Transportation</a:t>
            </a:r>
            <a:endParaRPr lang="en-US" altLang="en-US" sz="4000" b="1">
              <a:solidFill>
                <a:schemeClr val="tx1"/>
              </a:solidFill>
            </a:endParaRPr>
          </a:p>
        </p:txBody>
      </p:sp>
      <p:sp>
        <p:nvSpPr>
          <p:cNvPr id="11268" name="Rectangle 3">
            <a:extLst>
              <a:ext uri="{FF2B5EF4-FFF2-40B4-BE49-F238E27FC236}">
                <a16:creationId xmlns:a16="http://schemas.microsoft.com/office/drawing/2014/main" id="{9988C1F1-D719-7C01-2BFF-FB4E95A25BE5}"/>
              </a:ext>
            </a:extLst>
          </p:cNvPr>
          <p:cNvSpPr>
            <a:spLocks noGrp="1" noChangeArrowheads="1"/>
          </p:cNvSpPr>
          <p:nvPr>
            <p:ph type="body" idx="1"/>
          </p:nvPr>
        </p:nvSpPr>
        <p:spPr>
          <a:xfrm>
            <a:off x="685800" y="1981200"/>
            <a:ext cx="8077200" cy="4114800"/>
          </a:xfrm>
        </p:spPr>
        <p:txBody>
          <a:bodyPr/>
          <a:lstStyle/>
          <a:p>
            <a:pPr marL="533400" indent="-533400" eaLnBrk="1" hangingPunct="1">
              <a:buFontTx/>
              <a:buNone/>
            </a:pPr>
            <a:r>
              <a:rPr lang="en-US" altLang="en-US"/>
              <a:t>	</a:t>
            </a:r>
          </a:p>
          <a:p>
            <a:pPr marL="533400" indent="-533400" eaLnBrk="1" hangingPunct="1">
              <a:buFontTx/>
              <a:buNone/>
            </a:pPr>
            <a:r>
              <a:rPr lang="en-US" altLang="en-US"/>
              <a:t>	How will you get where you need to go?</a:t>
            </a:r>
          </a:p>
          <a:p>
            <a:pPr marL="1295400" lvl="2" indent="-381000" eaLnBrk="1" hangingPunct="1">
              <a:buFont typeface="Wingdings" pitchFamily="2" charset="2"/>
              <a:buChar char="§"/>
            </a:pPr>
            <a:r>
              <a:rPr lang="en-US" altLang="en-US" sz="2800"/>
              <a:t>Will you drive?  </a:t>
            </a:r>
          </a:p>
          <a:p>
            <a:pPr marL="1714500" lvl="3" indent="-342900" eaLnBrk="1" hangingPunct="1">
              <a:buFont typeface="Times" pitchFamily="1" charset="0"/>
              <a:buChar char="•"/>
            </a:pPr>
            <a:r>
              <a:rPr lang="en-US" altLang="en-US" sz="2400">
                <a:solidFill>
                  <a:srgbClr val="AB009D"/>
                </a:solidFill>
              </a:rPr>
              <a:t>You need a valid driver’s license.</a:t>
            </a:r>
            <a:endParaRPr lang="en-US" altLang="en-US" sz="2400"/>
          </a:p>
          <a:p>
            <a:pPr marL="1295400" lvl="2" indent="-381000" eaLnBrk="1" hangingPunct="1">
              <a:buFont typeface="Wingdings" pitchFamily="2" charset="2"/>
              <a:buChar char="§"/>
            </a:pPr>
            <a:r>
              <a:rPr lang="en-US" altLang="en-US" sz="2800"/>
              <a:t>Carpool with friends and family?</a:t>
            </a:r>
          </a:p>
          <a:p>
            <a:pPr marL="1295400" lvl="2" indent="-381000" eaLnBrk="1" hangingPunct="1">
              <a:buFont typeface="Wingdings" pitchFamily="2" charset="2"/>
              <a:buChar char="§"/>
            </a:pPr>
            <a:r>
              <a:rPr lang="en-US" altLang="en-US" sz="2800"/>
              <a:t>Public Transit? </a:t>
            </a:r>
          </a:p>
          <a:p>
            <a:pPr marL="1714500" lvl="3" indent="-342900" eaLnBrk="1" hangingPunct="1">
              <a:buFont typeface="Times" pitchFamily="1" charset="0"/>
              <a:buChar char="•"/>
            </a:pPr>
            <a:r>
              <a:rPr lang="en-US" altLang="en-US" sz="2400">
                <a:solidFill>
                  <a:srgbClr val="AB009D"/>
                </a:solidFill>
              </a:rPr>
              <a:t>Bus, train, taxi?</a:t>
            </a:r>
            <a:endParaRPr lang="en-US" altLang="en-US"/>
          </a:p>
          <a:p>
            <a:pPr marL="533400" indent="-533400" eaLnBrk="1" hangingPunct="1">
              <a:buFontTx/>
              <a:buNone/>
            </a:pPr>
            <a:endParaRPr lang="en-US" altLang="en-US" sz="2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a:extLst>
              <a:ext uri="{FF2B5EF4-FFF2-40B4-BE49-F238E27FC236}">
                <a16:creationId xmlns:a16="http://schemas.microsoft.com/office/drawing/2014/main" id="{E257028A-9768-AE05-F17B-C1C7A2F562A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E9D1172D-0A04-384F-A445-DFEDF757150A}" type="slidenum">
              <a:rPr lang="en-US" altLang="en-US"/>
              <a:pPr/>
              <a:t>10</a:t>
            </a:fld>
            <a:endParaRPr lang="en-US" altLang="en-US"/>
          </a:p>
        </p:txBody>
      </p:sp>
      <p:sp>
        <p:nvSpPr>
          <p:cNvPr id="12291" name="Rectangle 2">
            <a:extLst>
              <a:ext uri="{FF2B5EF4-FFF2-40B4-BE49-F238E27FC236}">
                <a16:creationId xmlns:a16="http://schemas.microsoft.com/office/drawing/2014/main" id="{39224375-2D3E-45A2-167A-93A746001797}"/>
              </a:ext>
            </a:extLst>
          </p:cNvPr>
          <p:cNvSpPr>
            <a:spLocks noGrp="1" noChangeArrowheads="1"/>
          </p:cNvSpPr>
          <p:nvPr>
            <p:ph type="title"/>
          </p:nvPr>
        </p:nvSpPr>
        <p:spPr bwMode="auto">
          <a:xfrm>
            <a:off x="0" y="1447800"/>
            <a:ext cx="7772400" cy="838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3600" b="1">
                <a:solidFill>
                  <a:schemeClr val="tx1"/>
                </a:solidFill>
              </a:rPr>
              <a:t>Post-high School Education</a:t>
            </a:r>
          </a:p>
        </p:txBody>
      </p:sp>
      <p:sp>
        <p:nvSpPr>
          <p:cNvPr id="12292" name="Rectangle 3">
            <a:extLst>
              <a:ext uri="{FF2B5EF4-FFF2-40B4-BE49-F238E27FC236}">
                <a16:creationId xmlns:a16="http://schemas.microsoft.com/office/drawing/2014/main" id="{F0CCEC19-D9C5-7D1D-8B4F-86094CDC3E8D}"/>
              </a:ext>
            </a:extLst>
          </p:cNvPr>
          <p:cNvSpPr>
            <a:spLocks noGrp="1" noChangeArrowheads="1"/>
          </p:cNvSpPr>
          <p:nvPr>
            <p:ph type="body" idx="1"/>
          </p:nvPr>
        </p:nvSpPr>
        <p:spPr>
          <a:xfrm>
            <a:off x="533400" y="2133600"/>
            <a:ext cx="8229600" cy="4114800"/>
          </a:xfrm>
        </p:spPr>
        <p:txBody>
          <a:bodyPr/>
          <a:lstStyle/>
          <a:p>
            <a:pPr marL="609600" indent="-609600" eaLnBrk="1" hangingPunct="1">
              <a:buFontTx/>
              <a:buNone/>
            </a:pPr>
            <a:endParaRPr lang="en-US" altLang="en-US"/>
          </a:p>
          <a:p>
            <a:pPr marL="990600" lvl="1" indent="-533400" eaLnBrk="1" hangingPunct="1">
              <a:buFont typeface="Wingdings" pitchFamily="2" charset="2"/>
              <a:buChar char="§"/>
            </a:pPr>
            <a:r>
              <a:rPr lang="en-US" altLang="en-US" sz="3200"/>
              <a:t>Career and Technical Education</a:t>
            </a:r>
          </a:p>
          <a:p>
            <a:pPr marL="990600" lvl="1" indent="-533400" eaLnBrk="1" hangingPunct="1">
              <a:buFont typeface="Wingdings" pitchFamily="2" charset="2"/>
              <a:buChar char="§"/>
            </a:pPr>
            <a:r>
              <a:rPr lang="en-US" altLang="en-US" sz="3200"/>
              <a:t>Community College (usually 2 years)</a:t>
            </a:r>
          </a:p>
          <a:p>
            <a:pPr marL="990600" lvl="1" indent="-533400" eaLnBrk="1" hangingPunct="1">
              <a:buFont typeface="Wingdings" pitchFamily="2" charset="2"/>
              <a:buChar char="§"/>
            </a:pPr>
            <a:r>
              <a:rPr lang="en-US" altLang="en-US" sz="3200"/>
              <a:t>College or University (at least 4 years)</a:t>
            </a:r>
          </a:p>
          <a:p>
            <a:pPr marL="990600" lvl="1" indent="-533400" eaLnBrk="1" hangingPunct="1">
              <a:buFont typeface="Wingdings" pitchFamily="2" charset="2"/>
              <a:buChar char="§"/>
            </a:pPr>
            <a:r>
              <a:rPr lang="en-US" altLang="en-US" sz="3200"/>
              <a:t>Military Education</a:t>
            </a:r>
            <a:endParaRPr lang="en-US" altLang="en-US"/>
          </a:p>
          <a:p>
            <a:pPr marL="609600" indent="-609600" eaLnBrk="1" hangingPunct="1">
              <a:buFontTx/>
              <a:buNone/>
            </a:pPr>
            <a:endParaRPr lang="en-US" altLang="en-US" b="1" i="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a:extLst>
              <a:ext uri="{FF2B5EF4-FFF2-40B4-BE49-F238E27FC236}">
                <a16:creationId xmlns:a16="http://schemas.microsoft.com/office/drawing/2014/main" id="{D7361766-EB46-1D9C-D87E-E6E1B7D7ABA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4CD81C24-E1D4-EC46-AA1B-AC1F4C94EC08}" type="slidenum">
              <a:rPr lang="en-US" altLang="en-US"/>
              <a:pPr/>
              <a:t>11</a:t>
            </a:fld>
            <a:endParaRPr lang="en-US" altLang="en-US"/>
          </a:p>
        </p:txBody>
      </p:sp>
      <p:sp>
        <p:nvSpPr>
          <p:cNvPr id="13315" name="Rectangle 2">
            <a:extLst>
              <a:ext uri="{FF2B5EF4-FFF2-40B4-BE49-F238E27FC236}">
                <a16:creationId xmlns:a16="http://schemas.microsoft.com/office/drawing/2014/main" id="{B9A79107-637A-D00F-63EF-70B0B9B17D01}"/>
              </a:ext>
            </a:extLst>
          </p:cNvPr>
          <p:cNvSpPr>
            <a:spLocks noGrp="1" noChangeArrowheads="1"/>
          </p:cNvSpPr>
          <p:nvPr>
            <p:ph type="title"/>
          </p:nvPr>
        </p:nvSpPr>
        <p:spPr bwMode="auto">
          <a:xfrm>
            <a:off x="152400" y="1295400"/>
            <a:ext cx="77724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4000" i="1"/>
              <a:t>Review: </a:t>
            </a:r>
            <a:r>
              <a:rPr lang="en-US" altLang="en-US" sz="3600"/>
              <a:t>Career &amp; Technical Education</a:t>
            </a:r>
            <a:endParaRPr lang="en-US" altLang="en-US"/>
          </a:p>
        </p:txBody>
      </p:sp>
      <p:sp>
        <p:nvSpPr>
          <p:cNvPr id="13316" name="Rectangle 3">
            <a:extLst>
              <a:ext uri="{FF2B5EF4-FFF2-40B4-BE49-F238E27FC236}">
                <a16:creationId xmlns:a16="http://schemas.microsoft.com/office/drawing/2014/main" id="{2199C805-7405-60C9-1D04-C8202E129F3C}"/>
              </a:ext>
            </a:extLst>
          </p:cNvPr>
          <p:cNvSpPr>
            <a:spLocks noGrp="1" noChangeArrowheads="1"/>
          </p:cNvSpPr>
          <p:nvPr>
            <p:ph type="body" idx="1"/>
          </p:nvPr>
        </p:nvSpPr>
        <p:spPr>
          <a:xfrm>
            <a:off x="381000" y="2667000"/>
            <a:ext cx="7772400" cy="3276600"/>
          </a:xfrm>
        </p:spPr>
        <p:txBody>
          <a:bodyPr/>
          <a:lstStyle/>
          <a:p>
            <a:pPr eaLnBrk="1" hangingPunct="1"/>
            <a:r>
              <a:rPr lang="en-US" altLang="en-US" sz="2800"/>
              <a:t>Offers you the opportunity to learn about and have experiences in a career that interests you, even before you graduate from high school.</a:t>
            </a:r>
          </a:p>
          <a:p>
            <a:pPr eaLnBrk="1" hangingPunct="1"/>
            <a:r>
              <a:rPr lang="en-US" altLang="en-US" sz="2800"/>
              <a:t>Provides either a vocational certificate or license, or associate’s degree.</a:t>
            </a:r>
            <a:endParaRPr lang="en-US" altLang="en-US" sz="1800"/>
          </a:p>
        </p:txBody>
      </p:sp>
      <p:sp>
        <p:nvSpPr>
          <p:cNvPr id="13317" name="Text Box 4">
            <a:extLst>
              <a:ext uri="{FF2B5EF4-FFF2-40B4-BE49-F238E27FC236}">
                <a16:creationId xmlns:a16="http://schemas.microsoft.com/office/drawing/2014/main" id="{8D054D2B-10DC-BB6A-1246-94BCC6BD47A8}"/>
              </a:ext>
            </a:extLst>
          </p:cNvPr>
          <p:cNvSpPr txBox="1">
            <a:spLocks noChangeArrowheads="1"/>
          </p:cNvSpPr>
          <p:nvPr/>
        </p:nvSpPr>
        <p:spPr bwMode="auto">
          <a:xfrm>
            <a:off x="5943600" y="5791200"/>
            <a:ext cx="2338388"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r>
              <a:rPr lang="en-US" altLang="en-US" sz="1400"/>
              <a:t>Association for Career and </a:t>
            </a:r>
          </a:p>
          <a:p>
            <a:pPr algn="ctr"/>
            <a:r>
              <a:rPr lang="en-US" altLang="en-US" sz="1400"/>
              <a:t>Technical Education, </a:t>
            </a:r>
          </a:p>
          <a:p>
            <a:pPr algn="ctr"/>
            <a:r>
              <a:rPr lang="en-US" altLang="en-US" sz="1400"/>
              <a:t>www.actonline.org</a:t>
            </a:r>
            <a:r>
              <a:rPr lang="en-US" altLang="en-US" sz="120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3">
            <a:extLst>
              <a:ext uri="{FF2B5EF4-FFF2-40B4-BE49-F238E27FC236}">
                <a16:creationId xmlns:a16="http://schemas.microsoft.com/office/drawing/2014/main" id="{9414C256-C57D-5614-7E96-8DA62DA9E8C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44FC71F-FA90-8F4A-B577-34FE001D7FD1}" type="slidenum">
              <a:rPr lang="en-US" altLang="en-US"/>
              <a:pPr/>
              <a:t>12</a:t>
            </a:fld>
            <a:endParaRPr lang="en-US" altLang="en-US"/>
          </a:p>
        </p:txBody>
      </p:sp>
      <p:sp>
        <p:nvSpPr>
          <p:cNvPr id="14339" name="Rectangle 2">
            <a:extLst>
              <a:ext uri="{FF2B5EF4-FFF2-40B4-BE49-F238E27FC236}">
                <a16:creationId xmlns:a16="http://schemas.microsoft.com/office/drawing/2014/main" id="{2699614D-A6C8-8379-0411-C30D4B215712}"/>
              </a:ext>
            </a:extLst>
          </p:cNvPr>
          <p:cNvSpPr>
            <a:spLocks noGrp="1" noChangeArrowheads="1"/>
          </p:cNvSpPr>
          <p:nvPr>
            <p:ph type="body" idx="4294967295"/>
          </p:nvPr>
        </p:nvSpPr>
        <p:spPr>
          <a:xfrm>
            <a:off x="685800" y="2362200"/>
            <a:ext cx="7772400" cy="4953000"/>
          </a:xfrm>
          <a:noFill/>
        </p:spPr>
        <p:txBody>
          <a:bodyPr/>
          <a:lstStyle/>
          <a:p>
            <a:pPr eaLnBrk="1" hangingPunct="1">
              <a:lnSpc>
                <a:spcPct val="90000"/>
              </a:lnSpc>
            </a:pPr>
            <a:r>
              <a:rPr lang="en-US" altLang="en-US" sz="2800"/>
              <a:t>Usually a 2-year program that offers both educational and technical training opportunities.</a:t>
            </a:r>
          </a:p>
          <a:p>
            <a:pPr eaLnBrk="1" hangingPunct="1">
              <a:lnSpc>
                <a:spcPct val="90000"/>
              </a:lnSpc>
            </a:pPr>
            <a:r>
              <a:rPr lang="en-US" altLang="en-US" sz="2800"/>
              <a:t>Usually offers reading, math, and writing remedial courses.</a:t>
            </a:r>
          </a:p>
          <a:p>
            <a:pPr eaLnBrk="1" hangingPunct="1">
              <a:lnSpc>
                <a:spcPct val="90000"/>
              </a:lnSpc>
            </a:pPr>
            <a:r>
              <a:rPr lang="en-US" altLang="en-US" sz="2800"/>
              <a:t>Degrees offered:</a:t>
            </a:r>
          </a:p>
          <a:p>
            <a:pPr lvl="1" eaLnBrk="1" hangingPunct="1">
              <a:lnSpc>
                <a:spcPct val="90000"/>
              </a:lnSpc>
            </a:pPr>
            <a:r>
              <a:rPr lang="en-US" altLang="en-US" sz="2400"/>
              <a:t>Associate (2 year degree)</a:t>
            </a:r>
          </a:p>
          <a:p>
            <a:pPr lvl="1" eaLnBrk="1" hangingPunct="1">
              <a:lnSpc>
                <a:spcPct val="90000"/>
              </a:lnSpc>
            </a:pPr>
            <a:r>
              <a:rPr lang="en-US" altLang="en-US" sz="2400"/>
              <a:t>Certifications</a:t>
            </a:r>
          </a:p>
          <a:p>
            <a:pPr lvl="1" eaLnBrk="1" hangingPunct="1">
              <a:lnSpc>
                <a:spcPct val="90000"/>
              </a:lnSpc>
            </a:pPr>
            <a:r>
              <a:rPr lang="en-US" altLang="en-US" sz="2400"/>
              <a:t>Licensures</a:t>
            </a:r>
            <a:endParaRPr lang="en-US" altLang="en-US" sz="1600"/>
          </a:p>
          <a:p>
            <a:pPr eaLnBrk="1" hangingPunct="1">
              <a:lnSpc>
                <a:spcPct val="90000"/>
              </a:lnSpc>
            </a:pPr>
            <a:endParaRPr lang="en-US" altLang="en-US" sz="2800"/>
          </a:p>
          <a:p>
            <a:pPr eaLnBrk="1" hangingPunct="1">
              <a:lnSpc>
                <a:spcPct val="90000"/>
              </a:lnSpc>
            </a:pPr>
            <a:endParaRPr lang="en-US" altLang="en-US" sz="2800"/>
          </a:p>
        </p:txBody>
      </p:sp>
      <p:sp>
        <p:nvSpPr>
          <p:cNvPr id="14340" name="Rectangle 3">
            <a:extLst>
              <a:ext uri="{FF2B5EF4-FFF2-40B4-BE49-F238E27FC236}">
                <a16:creationId xmlns:a16="http://schemas.microsoft.com/office/drawing/2014/main" id="{71CD9981-5DA9-B7B6-59FE-0A39BD6723D5}"/>
              </a:ext>
            </a:extLst>
          </p:cNvPr>
          <p:cNvSpPr>
            <a:spLocks noGrp="1" noChangeArrowheads="1"/>
          </p:cNvSpPr>
          <p:nvPr>
            <p:ph type="title" idx="4294967295"/>
          </p:nvPr>
        </p:nvSpPr>
        <p:spPr bwMode="auto">
          <a:xfrm>
            <a:off x="-457200" y="1295400"/>
            <a:ext cx="7772400" cy="838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4000" i="1"/>
              <a:t>Review: </a:t>
            </a:r>
            <a:r>
              <a:rPr lang="en-US" altLang="en-US" sz="4000"/>
              <a:t>Community College</a:t>
            </a:r>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a:extLst>
              <a:ext uri="{FF2B5EF4-FFF2-40B4-BE49-F238E27FC236}">
                <a16:creationId xmlns:a16="http://schemas.microsoft.com/office/drawing/2014/main" id="{5A41B5E8-5880-8B4B-DCCD-F732F29B0D2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C90C206-4BC9-4244-9282-5483516D1C05}" type="slidenum">
              <a:rPr lang="en-US" altLang="en-US"/>
              <a:pPr/>
              <a:t>13</a:t>
            </a:fld>
            <a:endParaRPr lang="en-US" altLang="en-US"/>
          </a:p>
        </p:txBody>
      </p:sp>
      <p:sp>
        <p:nvSpPr>
          <p:cNvPr id="15363" name="Rectangle 2">
            <a:extLst>
              <a:ext uri="{FF2B5EF4-FFF2-40B4-BE49-F238E27FC236}">
                <a16:creationId xmlns:a16="http://schemas.microsoft.com/office/drawing/2014/main" id="{E86B7B2C-186E-E143-5D1F-D73BBCBDE3EE}"/>
              </a:ext>
            </a:extLst>
          </p:cNvPr>
          <p:cNvSpPr>
            <a:spLocks noGrp="1" noChangeArrowheads="1"/>
          </p:cNvSpPr>
          <p:nvPr>
            <p:ph type="title" idx="4294967295"/>
          </p:nvPr>
        </p:nvSpPr>
        <p:spPr bwMode="auto">
          <a:xfrm>
            <a:off x="0" y="1295400"/>
            <a:ext cx="7772400" cy="990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4000" i="1"/>
              <a:t>Review: </a:t>
            </a:r>
            <a:r>
              <a:rPr lang="en-US" altLang="en-US" sz="3600"/>
              <a:t>University or Four Year College</a:t>
            </a:r>
            <a:endParaRPr lang="en-US" altLang="en-US">
              <a:latin typeface="ヒラギノ角ゴ Pro W3" pitchFamily="1" charset="-128"/>
            </a:endParaRPr>
          </a:p>
        </p:txBody>
      </p:sp>
      <p:sp>
        <p:nvSpPr>
          <p:cNvPr id="15364" name="Rectangle 3">
            <a:extLst>
              <a:ext uri="{FF2B5EF4-FFF2-40B4-BE49-F238E27FC236}">
                <a16:creationId xmlns:a16="http://schemas.microsoft.com/office/drawing/2014/main" id="{5219BCFF-E9CB-8517-B29B-234D1BDDED46}"/>
              </a:ext>
            </a:extLst>
          </p:cNvPr>
          <p:cNvSpPr>
            <a:spLocks noGrp="1" noChangeArrowheads="1"/>
          </p:cNvSpPr>
          <p:nvPr>
            <p:ph type="body" idx="4294967295"/>
          </p:nvPr>
        </p:nvSpPr>
        <p:spPr>
          <a:xfrm>
            <a:off x="609600" y="2590800"/>
            <a:ext cx="7772400" cy="4114800"/>
          </a:xfrm>
        </p:spPr>
        <p:txBody>
          <a:bodyPr/>
          <a:lstStyle/>
          <a:p>
            <a:pPr eaLnBrk="1" hangingPunct="1"/>
            <a:r>
              <a:rPr lang="en-US" altLang="en-US" sz="2400"/>
              <a:t>A program that offers a degree after four years of study.</a:t>
            </a:r>
          </a:p>
          <a:p>
            <a:pPr eaLnBrk="1" hangingPunct="1"/>
            <a:r>
              <a:rPr lang="en-US" altLang="en-US" sz="2400"/>
              <a:t>A variety of program offerings are available, each with their own specific requirements.</a:t>
            </a:r>
          </a:p>
          <a:p>
            <a:pPr eaLnBrk="1" hangingPunct="1"/>
            <a:r>
              <a:rPr lang="en-US" altLang="en-US" sz="2400"/>
              <a:t>If you think you might want to go to a 4-year college, you can start out at a community college. You need to be sure your classes will transfer to the 4-year college or university later.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6">
            <a:extLst>
              <a:ext uri="{FF2B5EF4-FFF2-40B4-BE49-F238E27FC236}">
                <a16:creationId xmlns:a16="http://schemas.microsoft.com/office/drawing/2014/main" id="{7A940047-1E65-6350-6EFC-8EC60FD66CD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023C5D61-3462-E14E-A174-9CF0DC0E4E8D}" type="slidenum">
              <a:rPr lang="en-US" altLang="en-US"/>
              <a:pPr/>
              <a:t>14</a:t>
            </a:fld>
            <a:endParaRPr lang="en-US" altLang="en-US"/>
          </a:p>
        </p:txBody>
      </p:sp>
      <p:sp>
        <p:nvSpPr>
          <p:cNvPr id="16387" name="Rectangle 2">
            <a:extLst>
              <a:ext uri="{FF2B5EF4-FFF2-40B4-BE49-F238E27FC236}">
                <a16:creationId xmlns:a16="http://schemas.microsoft.com/office/drawing/2014/main" id="{389EA9E7-FE34-8961-67C8-9AB6E9647600}"/>
              </a:ext>
            </a:extLst>
          </p:cNvPr>
          <p:cNvSpPr>
            <a:spLocks noGrp="1" noChangeArrowheads="1"/>
          </p:cNvSpPr>
          <p:nvPr>
            <p:ph type="title"/>
          </p:nvPr>
        </p:nvSpPr>
        <p:spPr bwMode="auto">
          <a:xfrm>
            <a:off x="0" y="1219200"/>
            <a:ext cx="6248400"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4000" i="1"/>
              <a:t>Review: </a:t>
            </a:r>
            <a:r>
              <a:rPr lang="en-US" altLang="en-US" sz="4000"/>
              <a:t>Military Education</a:t>
            </a:r>
            <a:endParaRPr lang="en-US" altLang="en-US"/>
          </a:p>
        </p:txBody>
      </p:sp>
      <p:sp>
        <p:nvSpPr>
          <p:cNvPr id="16388" name="Rectangle 3">
            <a:extLst>
              <a:ext uri="{FF2B5EF4-FFF2-40B4-BE49-F238E27FC236}">
                <a16:creationId xmlns:a16="http://schemas.microsoft.com/office/drawing/2014/main" id="{86328164-F167-AFA0-A4A0-1359FDF7DC1D}"/>
              </a:ext>
            </a:extLst>
          </p:cNvPr>
          <p:cNvSpPr>
            <a:spLocks noGrp="1" noChangeArrowheads="1"/>
          </p:cNvSpPr>
          <p:nvPr>
            <p:ph type="body" sz="half" idx="2"/>
          </p:nvPr>
        </p:nvSpPr>
        <p:spPr>
          <a:xfrm>
            <a:off x="5029200" y="1905000"/>
            <a:ext cx="3886200" cy="4572000"/>
          </a:xfrm>
        </p:spPr>
        <p:txBody>
          <a:bodyPr/>
          <a:lstStyle/>
          <a:p>
            <a:pPr eaLnBrk="1" hangingPunct="1">
              <a:lnSpc>
                <a:spcPct val="90000"/>
              </a:lnSpc>
              <a:buFont typeface="Wingdings" pitchFamily="2" charset="2"/>
              <a:buChar char="§"/>
            </a:pPr>
            <a:r>
              <a:rPr lang="en-US" altLang="en-US" sz="2400"/>
              <a:t>The military can train you for a variety of jobs.</a:t>
            </a:r>
          </a:p>
          <a:p>
            <a:pPr eaLnBrk="1" hangingPunct="1">
              <a:lnSpc>
                <a:spcPct val="90000"/>
              </a:lnSpc>
              <a:buFont typeface="Wingdings" pitchFamily="2" charset="2"/>
              <a:buChar char="§"/>
            </a:pPr>
            <a:r>
              <a:rPr lang="en-US" altLang="en-US" sz="2400"/>
              <a:t>You are eligible for educational benefits if you are active or reserve duty in the Army, Navy, Air Force, Marines or Coast Guard, but you must first enlist in one branch of the service.</a:t>
            </a:r>
            <a:endParaRPr lang="en-US" altLang="en-US" sz="2000"/>
          </a:p>
          <a:p>
            <a:pPr eaLnBrk="1" hangingPunct="1">
              <a:lnSpc>
                <a:spcPct val="90000"/>
              </a:lnSpc>
              <a:buFontTx/>
              <a:buNone/>
            </a:pPr>
            <a:endParaRPr lang="en-US" altLang="en-US" sz="2000"/>
          </a:p>
        </p:txBody>
      </p:sp>
      <p:pic>
        <p:nvPicPr>
          <p:cNvPr id="16389" name="Picture 4">
            <a:extLst>
              <a:ext uri="{FF2B5EF4-FFF2-40B4-BE49-F238E27FC236}">
                <a16:creationId xmlns:a16="http://schemas.microsoft.com/office/drawing/2014/main" id="{24CB0462-D84B-03E7-E957-27B742E2F115}"/>
              </a:ext>
            </a:extLst>
          </p:cNvPr>
          <p:cNvPicPr>
            <a:picLocks noChangeAspect="1" noChangeArrowheads="1"/>
          </p:cNvPicPr>
          <p:nvPr>
            <p:ph type="clipArt" sz="half" idx="1"/>
          </p:nvPr>
        </p:nvPicPr>
        <p:blipFill>
          <a:blip r:embed="rId3">
            <a:extLst>
              <a:ext uri="{28A0092B-C50C-407E-A947-70E740481C1C}">
                <a14:useLocalDpi xmlns:a14="http://schemas.microsoft.com/office/drawing/2010/main" val="0"/>
              </a:ext>
            </a:extLst>
          </a:blip>
          <a:srcRect/>
          <a:stretch>
            <a:fillRect/>
          </a:stretch>
        </p:blipFill>
        <p:spPr>
          <a:xfrm>
            <a:off x="685800" y="2209800"/>
            <a:ext cx="3311525" cy="4114800"/>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a:extLst>
              <a:ext uri="{FF2B5EF4-FFF2-40B4-BE49-F238E27FC236}">
                <a16:creationId xmlns:a16="http://schemas.microsoft.com/office/drawing/2014/main" id="{F9CF5880-6FF3-B690-E25B-5F7F4D7DC59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E547636-298D-0241-ABCA-C1A0EFAABD59}" type="slidenum">
              <a:rPr lang="en-US" altLang="en-US"/>
              <a:pPr/>
              <a:t>15</a:t>
            </a:fld>
            <a:endParaRPr lang="en-US" altLang="en-US"/>
          </a:p>
        </p:txBody>
      </p:sp>
      <p:sp>
        <p:nvSpPr>
          <p:cNvPr id="17411" name="Rectangle 3">
            <a:extLst>
              <a:ext uri="{FF2B5EF4-FFF2-40B4-BE49-F238E27FC236}">
                <a16:creationId xmlns:a16="http://schemas.microsoft.com/office/drawing/2014/main" id="{128925D2-CE9F-A008-10F0-03333DFE2C18}"/>
              </a:ext>
            </a:extLst>
          </p:cNvPr>
          <p:cNvSpPr>
            <a:spLocks noGrp="1" noChangeArrowheads="1"/>
          </p:cNvSpPr>
          <p:nvPr>
            <p:ph type="body" idx="1"/>
          </p:nvPr>
        </p:nvSpPr>
        <p:spPr>
          <a:xfrm>
            <a:off x="152400" y="1676400"/>
            <a:ext cx="8763000" cy="4953000"/>
          </a:xfrm>
        </p:spPr>
        <p:txBody>
          <a:bodyPr/>
          <a:lstStyle/>
          <a:p>
            <a:pPr eaLnBrk="1" hangingPunct="1">
              <a:buFontTx/>
              <a:buNone/>
            </a:pPr>
            <a:endParaRPr lang="en-US" altLang="en-US" sz="2400"/>
          </a:p>
          <a:p>
            <a:pPr lvl="1" eaLnBrk="1" hangingPunct="1"/>
            <a:r>
              <a:rPr lang="en-US" altLang="en-US" sz="2400"/>
              <a:t>These centers may be available in your community and offer some of the following services:</a:t>
            </a:r>
          </a:p>
          <a:p>
            <a:pPr lvl="2" eaLnBrk="1" hangingPunct="1"/>
            <a:r>
              <a:rPr lang="en-US" altLang="en-US"/>
              <a:t>Youth services (summer employment and other workshops)</a:t>
            </a:r>
          </a:p>
          <a:p>
            <a:pPr lvl="2" eaLnBrk="1" hangingPunct="1"/>
            <a:r>
              <a:rPr lang="en-US" altLang="en-US"/>
              <a:t>Career Counseling</a:t>
            </a:r>
          </a:p>
          <a:p>
            <a:pPr lvl="2" eaLnBrk="1" hangingPunct="1"/>
            <a:r>
              <a:rPr lang="en-US" altLang="en-US"/>
              <a:t>Employment/Job Search Workshops</a:t>
            </a:r>
          </a:p>
          <a:p>
            <a:pPr lvl="2" eaLnBrk="1" hangingPunct="1"/>
            <a:r>
              <a:rPr lang="en-US" altLang="en-US"/>
              <a:t>Job Search Assist (resume assist and prep)</a:t>
            </a:r>
          </a:p>
          <a:p>
            <a:pPr lvl="2" eaLnBrk="1" hangingPunct="1"/>
            <a:r>
              <a:rPr lang="en-US" altLang="en-US"/>
              <a:t>Testing/Assessment in many areas</a:t>
            </a:r>
          </a:p>
          <a:p>
            <a:pPr lvl="2" eaLnBrk="1" hangingPunct="1"/>
            <a:r>
              <a:rPr lang="en-US" altLang="en-US"/>
              <a:t>Labor Market and Economic Information</a:t>
            </a:r>
            <a:endParaRPr lang="en-US" altLang="en-US" sz="1800"/>
          </a:p>
          <a:p>
            <a:pPr lvl="2" eaLnBrk="1" hangingPunct="1"/>
            <a:endParaRPr lang="en-US" altLang="en-US" sz="1800"/>
          </a:p>
        </p:txBody>
      </p:sp>
      <p:sp>
        <p:nvSpPr>
          <p:cNvPr id="17412" name="Rectangle 4">
            <a:extLst>
              <a:ext uri="{FF2B5EF4-FFF2-40B4-BE49-F238E27FC236}">
                <a16:creationId xmlns:a16="http://schemas.microsoft.com/office/drawing/2014/main" id="{FF3EC2DE-E37B-6A0E-5F40-2CD35628A8BC}"/>
              </a:ext>
            </a:extLst>
          </p:cNvPr>
          <p:cNvSpPr>
            <a:spLocks noChangeArrowheads="1"/>
          </p:cNvSpPr>
          <p:nvPr/>
        </p:nvSpPr>
        <p:spPr bwMode="auto">
          <a:xfrm>
            <a:off x="0" y="12954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en-US" sz="3600" b="1">
                <a:solidFill>
                  <a:schemeClr val="tx2"/>
                </a:solidFill>
              </a:rPr>
              <a:t>One-Stop Career Centers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6">
            <a:extLst>
              <a:ext uri="{FF2B5EF4-FFF2-40B4-BE49-F238E27FC236}">
                <a16:creationId xmlns:a16="http://schemas.microsoft.com/office/drawing/2014/main" id="{30CFA527-B6DB-F6C7-0B48-0F534313018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02BE9256-ED98-1942-9669-16ED43E464C0}" type="slidenum">
              <a:rPr lang="en-US" altLang="en-US"/>
              <a:pPr/>
              <a:t>16</a:t>
            </a:fld>
            <a:endParaRPr lang="en-US" altLang="en-US"/>
          </a:p>
        </p:txBody>
      </p:sp>
      <p:sp>
        <p:nvSpPr>
          <p:cNvPr id="18435" name="Rectangle 2">
            <a:extLst>
              <a:ext uri="{FF2B5EF4-FFF2-40B4-BE49-F238E27FC236}">
                <a16:creationId xmlns:a16="http://schemas.microsoft.com/office/drawing/2014/main" id="{4027F102-A6D2-1FBA-5C22-8610C0161FF5}"/>
              </a:ext>
            </a:extLst>
          </p:cNvPr>
          <p:cNvSpPr>
            <a:spLocks noGrp="1" noChangeArrowheads="1"/>
          </p:cNvSpPr>
          <p:nvPr>
            <p:ph type="title"/>
          </p:nvPr>
        </p:nvSpPr>
        <p:spPr bwMode="auto">
          <a:xfrm>
            <a:off x="304800" y="1295400"/>
            <a:ext cx="77724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3600" b="1"/>
              <a:t>Find a One-Stop Career Center</a:t>
            </a:r>
            <a:endParaRPr lang="en-US" altLang="en-US" b="1"/>
          </a:p>
        </p:txBody>
      </p:sp>
      <p:sp>
        <p:nvSpPr>
          <p:cNvPr id="18436" name="Rectangle 3">
            <a:extLst>
              <a:ext uri="{FF2B5EF4-FFF2-40B4-BE49-F238E27FC236}">
                <a16:creationId xmlns:a16="http://schemas.microsoft.com/office/drawing/2014/main" id="{C168E66B-2249-3CB6-B340-FD953699C7C1}"/>
              </a:ext>
            </a:extLst>
          </p:cNvPr>
          <p:cNvSpPr>
            <a:spLocks noGrp="1" noChangeArrowheads="1"/>
          </p:cNvSpPr>
          <p:nvPr>
            <p:ph type="body" sz="half" idx="2"/>
          </p:nvPr>
        </p:nvSpPr>
        <p:spPr/>
        <p:txBody>
          <a:bodyPr/>
          <a:lstStyle/>
          <a:p>
            <a:pPr eaLnBrk="1" hangingPunct="1">
              <a:buFont typeface="Wingdings" pitchFamily="2" charset="2"/>
              <a:buChar char="§"/>
            </a:pPr>
            <a:r>
              <a:rPr lang="en-US" altLang="en-US" dirty="0"/>
              <a:t>Find out about the One-Stop Career Center close to where you live by going to: </a:t>
            </a:r>
            <a:r>
              <a:rPr lang="en-US" altLang="en-US" dirty="0">
                <a:hlinkClick r:id=""/>
              </a:rPr>
              <a:t>http://www.servicelocator.org/ </a:t>
            </a:r>
            <a:endParaRPr lang="en-US" altLang="en-US" sz="2800" dirty="0"/>
          </a:p>
        </p:txBody>
      </p:sp>
      <p:pic>
        <p:nvPicPr>
          <p:cNvPr id="18437" name="Picture 7" descr="33383453">
            <a:extLst>
              <a:ext uri="{FF2B5EF4-FFF2-40B4-BE49-F238E27FC236}">
                <a16:creationId xmlns:a16="http://schemas.microsoft.com/office/drawing/2014/main" id="{22F4AF31-F33F-808C-2868-B2D710D5CF93}"/>
              </a:ext>
            </a:extLst>
          </p:cNvPr>
          <p:cNvPicPr>
            <a:picLocks noChangeAspect="1" noChangeArrowheads="1"/>
          </p:cNvPicPr>
          <p:nvPr>
            <p:ph type="chart" sz="half" idx="1"/>
          </p:nvPr>
        </p:nvPicPr>
        <p:blipFill>
          <a:blip r:embed="rId3">
            <a:extLst>
              <a:ext uri="{28A0092B-C50C-407E-A947-70E740481C1C}">
                <a14:useLocalDpi xmlns:a14="http://schemas.microsoft.com/office/drawing/2010/main" val="0"/>
              </a:ext>
            </a:extLst>
          </a:blip>
          <a:srcRect/>
          <a:stretch>
            <a:fillRect/>
          </a:stretch>
        </p:blipFill>
        <p:spPr>
          <a:xfrm>
            <a:off x="685800" y="2324100"/>
            <a:ext cx="3810000" cy="3429000"/>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6">
            <a:extLst>
              <a:ext uri="{FF2B5EF4-FFF2-40B4-BE49-F238E27FC236}">
                <a16:creationId xmlns:a16="http://schemas.microsoft.com/office/drawing/2014/main" id="{B1952BAF-4464-D985-D3D6-C3DBEBE340B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82378DB4-C57F-B84C-B4E6-0CA686288609}" type="slidenum">
              <a:rPr lang="en-US" altLang="en-US"/>
              <a:pPr/>
              <a:t>17</a:t>
            </a:fld>
            <a:endParaRPr lang="en-US" altLang="en-US"/>
          </a:p>
        </p:txBody>
      </p:sp>
      <p:sp>
        <p:nvSpPr>
          <p:cNvPr id="19459" name="Rectangle 2">
            <a:extLst>
              <a:ext uri="{FF2B5EF4-FFF2-40B4-BE49-F238E27FC236}">
                <a16:creationId xmlns:a16="http://schemas.microsoft.com/office/drawing/2014/main" id="{D67524B8-7C6A-33E5-A257-AB4376E86CD2}"/>
              </a:ext>
            </a:extLst>
          </p:cNvPr>
          <p:cNvSpPr>
            <a:spLocks noGrp="1" noChangeArrowheads="1"/>
          </p:cNvSpPr>
          <p:nvPr>
            <p:ph type="title"/>
          </p:nvPr>
        </p:nvSpPr>
        <p:spPr bwMode="auto">
          <a:xfrm>
            <a:off x="381000" y="1219200"/>
            <a:ext cx="77724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4800" b="1"/>
              <a:t>Voc Rehab</a:t>
            </a:r>
          </a:p>
        </p:txBody>
      </p:sp>
      <p:sp>
        <p:nvSpPr>
          <p:cNvPr id="19460" name="Rectangle 3">
            <a:extLst>
              <a:ext uri="{FF2B5EF4-FFF2-40B4-BE49-F238E27FC236}">
                <a16:creationId xmlns:a16="http://schemas.microsoft.com/office/drawing/2014/main" id="{1AC96B47-CE41-585C-BDBE-2F66373C6F95}"/>
              </a:ext>
            </a:extLst>
          </p:cNvPr>
          <p:cNvSpPr>
            <a:spLocks noGrp="1" noChangeArrowheads="1"/>
          </p:cNvSpPr>
          <p:nvPr>
            <p:ph type="body" sz="half" idx="2"/>
          </p:nvPr>
        </p:nvSpPr>
        <p:spPr/>
        <p:txBody>
          <a:bodyPr/>
          <a:lstStyle/>
          <a:p>
            <a:pPr eaLnBrk="1" hangingPunct="1"/>
            <a:r>
              <a:rPr lang="en-US" altLang="en-US" sz="2800"/>
              <a:t>Helps you find and keep a job, or to get post-secondary education and training.</a:t>
            </a:r>
          </a:p>
          <a:p>
            <a:pPr eaLnBrk="1" hangingPunct="1"/>
            <a:r>
              <a:rPr lang="en-US" altLang="en-US" sz="2800"/>
              <a:t>You need to apply for these services at your local Voc Rehab office.</a:t>
            </a:r>
            <a:endParaRPr lang="en-US" altLang="en-US"/>
          </a:p>
        </p:txBody>
      </p:sp>
      <p:pic>
        <p:nvPicPr>
          <p:cNvPr id="19461" name="Picture 7" descr="23798954">
            <a:extLst>
              <a:ext uri="{FF2B5EF4-FFF2-40B4-BE49-F238E27FC236}">
                <a16:creationId xmlns:a16="http://schemas.microsoft.com/office/drawing/2014/main" id="{F6B974EF-A230-1C0D-BFD4-A785C0F5102A}"/>
              </a:ext>
            </a:extLst>
          </p:cNvPr>
          <p:cNvPicPr>
            <a:picLocks noChangeAspect="1" noChangeArrowheads="1"/>
          </p:cNvPicPr>
          <p:nvPr>
            <p:ph type="chart" sz="half" idx="1"/>
          </p:nvPr>
        </p:nvPicPr>
        <p:blipFill>
          <a:blip r:embed="rId3">
            <a:extLst>
              <a:ext uri="{28A0092B-C50C-407E-A947-70E740481C1C}">
                <a14:useLocalDpi xmlns:a14="http://schemas.microsoft.com/office/drawing/2010/main" val="0"/>
              </a:ext>
            </a:extLst>
          </a:blip>
          <a:srcRect/>
          <a:stretch>
            <a:fillRect/>
          </a:stretch>
        </p:blipFill>
        <p:spPr>
          <a:xfrm>
            <a:off x="933450" y="1981200"/>
            <a:ext cx="3314700" cy="4114800"/>
          </a:xfr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a:extLst>
              <a:ext uri="{FF2B5EF4-FFF2-40B4-BE49-F238E27FC236}">
                <a16:creationId xmlns:a16="http://schemas.microsoft.com/office/drawing/2014/main" id="{A2884DF2-7A2A-4533-DF17-DCDBD0BC24C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B87FA4F-5C79-EE40-B1C8-656E84512037}" type="slidenum">
              <a:rPr lang="en-US" altLang="en-US"/>
              <a:pPr/>
              <a:t>18</a:t>
            </a:fld>
            <a:endParaRPr lang="en-US" altLang="en-US"/>
          </a:p>
        </p:txBody>
      </p:sp>
      <p:sp>
        <p:nvSpPr>
          <p:cNvPr id="20483" name="Rectangle 2">
            <a:extLst>
              <a:ext uri="{FF2B5EF4-FFF2-40B4-BE49-F238E27FC236}">
                <a16:creationId xmlns:a16="http://schemas.microsoft.com/office/drawing/2014/main" id="{2A4EEB2E-336B-CCF4-26A7-78B94C7A588E}"/>
              </a:ext>
            </a:extLst>
          </p:cNvPr>
          <p:cNvSpPr>
            <a:spLocks noGrp="1" noChangeArrowheads="1"/>
          </p:cNvSpPr>
          <p:nvPr>
            <p:ph type="title"/>
          </p:nvPr>
        </p:nvSpPr>
        <p:spPr bwMode="auto">
          <a:xfrm>
            <a:off x="0" y="1295400"/>
            <a:ext cx="7772400"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3200" b="1">
                <a:solidFill>
                  <a:schemeClr val="tx1"/>
                </a:solidFill>
              </a:rPr>
              <a:t>Voc Rehab </a:t>
            </a:r>
            <a:r>
              <a:rPr lang="en-US" altLang="en-US" sz="3200" b="1" i="1">
                <a:solidFill>
                  <a:schemeClr val="tx1"/>
                </a:solidFill>
              </a:rPr>
              <a:t>Employment</a:t>
            </a:r>
            <a:r>
              <a:rPr lang="en-US" altLang="en-US" sz="3200" b="1">
                <a:solidFill>
                  <a:schemeClr val="tx1"/>
                </a:solidFill>
              </a:rPr>
              <a:t> Supports</a:t>
            </a:r>
            <a:endParaRPr lang="en-US" altLang="en-US" sz="4000" b="1">
              <a:solidFill>
                <a:schemeClr val="tx1"/>
              </a:solidFill>
            </a:endParaRPr>
          </a:p>
        </p:txBody>
      </p:sp>
      <p:sp>
        <p:nvSpPr>
          <p:cNvPr id="20484" name="Rectangle 3">
            <a:extLst>
              <a:ext uri="{FF2B5EF4-FFF2-40B4-BE49-F238E27FC236}">
                <a16:creationId xmlns:a16="http://schemas.microsoft.com/office/drawing/2014/main" id="{3B3934BE-8F00-D311-AE33-C82787E159C9}"/>
              </a:ext>
            </a:extLst>
          </p:cNvPr>
          <p:cNvSpPr>
            <a:spLocks noGrp="1" noChangeArrowheads="1"/>
          </p:cNvSpPr>
          <p:nvPr>
            <p:ph type="body" idx="1"/>
          </p:nvPr>
        </p:nvSpPr>
        <p:spPr>
          <a:xfrm>
            <a:off x="533400" y="2209800"/>
            <a:ext cx="7772400" cy="4114800"/>
          </a:xfrm>
        </p:spPr>
        <p:txBody>
          <a:bodyPr/>
          <a:lstStyle/>
          <a:p>
            <a:pPr eaLnBrk="1" hangingPunct="1">
              <a:lnSpc>
                <a:spcPct val="90000"/>
              </a:lnSpc>
            </a:pPr>
            <a:r>
              <a:rPr lang="en-US" altLang="en-US" sz="2800"/>
              <a:t>Finding a job</a:t>
            </a:r>
          </a:p>
          <a:p>
            <a:pPr eaLnBrk="1" hangingPunct="1">
              <a:lnSpc>
                <a:spcPct val="90000"/>
              </a:lnSpc>
            </a:pPr>
            <a:r>
              <a:rPr lang="en-US" altLang="en-US" sz="2800"/>
              <a:t>Job Training</a:t>
            </a:r>
          </a:p>
          <a:p>
            <a:pPr eaLnBrk="1" hangingPunct="1">
              <a:lnSpc>
                <a:spcPct val="90000"/>
              </a:lnSpc>
            </a:pPr>
            <a:r>
              <a:rPr lang="en-US" altLang="en-US" sz="2800"/>
              <a:t>Job Coaching</a:t>
            </a:r>
          </a:p>
          <a:p>
            <a:pPr eaLnBrk="1" hangingPunct="1">
              <a:lnSpc>
                <a:spcPct val="90000"/>
              </a:lnSpc>
            </a:pPr>
            <a:r>
              <a:rPr lang="en-US" altLang="en-US" sz="2800"/>
              <a:t>Providing Assistive Technology			</a:t>
            </a:r>
          </a:p>
          <a:p>
            <a:pPr eaLnBrk="1" hangingPunct="1">
              <a:lnSpc>
                <a:spcPct val="90000"/>
              </a:lnSpc>
            </a:pPr>
            <a:r>
              <a:rPr lang="en-US" altLang="en-US" sz="2800"/>
              <a:t>Coordinating other needed supports</a:t>
            </a:r>
            <a:endParaRPr lang="en-US" altLang="en-US" sz="2400"/>
          </a:p>
          <a:p>
            <a:pPr eaLnBrk="1" hangingPunct="1">
              <a:lnSpc>
                <a:spcPct val="90000"/>
              </a:lnSpc>
              <a:buFontTx/>
              <a:buNone/>
            </a:pPr>
            <a:r>
              <a:rPr lang="en-US" altLang="en-US" sz="2400"/>
              <a:t>	</a:t>
            </a:r>
          </a:p>
          <a:p>
            <a:pPr eaLnBrk="1" hangingPunct="1">
              <a:lnSpc>
                <a:spcPct val="90000"/>
              </a:lnSpc>
              <a:buFontTx/>
              <a:buNone/>
            </a:pPr>
            <a:r>
              <a:rPr lang="en-US" altLang="en-US" sz="2400" b="1" i="1"/>
              <a:t>Remember</a:t>
            </a:r>
            <a:r>
              <a:rPr lang="en-US" altLang="en-US" sz="2400" b="1"/>
              <a:t>: </a:t>
            </a:r>
            <a:r>
              <a:rPr lang="en-US" altLang="en-US" sz="2400"/>
              <a:t>You must apply for adult services and  </a:t>
            </a:r>
          </a:p>
          <a:p>
            <a:pPr eaLnBrk="1" hangingPunct="1">
              <a:lnSpc>
                <a:spcPct val="90000"/>
              </a:lnSpc>
              <a:buFontTx/>
              <a:buNone/>
            </a:pPr>
            <a:r>
              <a:rPr lang="en-US" altLang="en-US" sz="2400"/>
              <a:t>		          meet certain requirements</a:t>
            </a:r>
            <a:endParaRPr lang="en-US" altLang="en-US" sz="2800" b="1"/>
          </a:p>
          <a:p>
            <a:pPr eaLnBrk="1" hangingPunct="1">
              <a:lnSpc>
                <a:spcPct val="90000"/>
              </a:lnSpc>
              <a:buFontTx/>
              <a:buNone/>
            </a:pPr>
            <a:endParaRPr lang="en-US" altLang="en-US" sz="2800"/>
          </a:p>
        </p:txBody>
      </p:sp>
      <p:pic>
        <p:nvPicPr>
          <p:cNvPr id="20485" name="Picture 4">
            <a:extLst>
              <a:ext uri="{FF2B5EF4-FFF2-40B4-BE49-F238E27FC236}">
                <a16:creationId xmlns:a16="http://schemas.microsoft.com/office/drawing/2014/main" id="{5B8C5A79-6730-0EB4-292F-3E4043D040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0" y="2286000"/>
            <a:ext cx="1524000" cy="1395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5">
            <a:extLst>
              <a:ext uri="{FF2B5EF4-FFF2-40B4-BE49-F238E27FC236}">
                <a16:creationId xmlns:a16="http://schemas.microsoft.com/office/drawing/2014/main" id="{1BF72FF8-EA16-3F3E-1A92-5D3E2874E1B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9C347430-88A4-154A-9C1D-2286CE057D3C}" type="slidenum">
              <a:rPr lang="en-US" altLang="en-US"/>
              <a:pPr/>
              <a:t>1</a:t>
            </a:fld>
            <a:endParaRPr lang="en-US" altLang="en-US"/>
          </a:p>
        </p:txBody>
      </p:sp>
      <p:sp>
        <p:nvSpPr>
          <p:cNvPr id="3075" name="Rectangle 4">
            <a:extLst>
              <a:ext uri="{FF2B5EF4-FFF2-40B4-BE49-F238E27FC236}">
                <a16:creationId xmlns:a16="http://schemas.microsoft.com/office/drawing/2014/main" id="{B6C1927D-0013-4239-3E9D-EACEDB5FE9F7}"/>
              </a:ext>
            </a:extLst>
          </p:cNvPr>
          <p:cNvSpPr>
            <a:spLocks noGrp="1" noChangeArrowheads="1"/>
          </p:cNvSpPr>
          <p:nvPr>
            <p:ph type="title"/>
          </p:nvPr>
        </p:nvSpPr>
        <p:spPr bwMode="auto">
          <a:xfrm>
            <a:off x="457200" y="1600200"/>
            <a:ext cx="77724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3600" b="1"/>
              <a:t>Connecting with Adult Supports and Services</a:t>
            </a:r>
            <a:endParaRPr lang="en-US" altLang="en-US"/>
          </a:p>
        </p:txBody>
      </p:sp>
      <p:pic>
        <p:nvPicPr>
          <p:cNvPr id="3076" name="Picture 6" descr="2281998">
            <a:extLst>
              <a:ext uri="{FF2B5EF4-FFF2-40B4-BE49-F238E27FC236}">
                <a16:creationId xmlns:a16="http://schemas.microsoft.com/office/drawing/2014/main" id="{A4A47C25-8E7A-7ADF-A5F6-320E4CFC9A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2971800"/>
            <a:ext cx="5105400" cy="3487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976ED96E-08D6-FFF6-7319-82AA69C580F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408D0EC-3A84-FC4E-8574-03D55FCBD42E}" type="slidenum">
              <a:rPr lang="en-US" altLang="en-US"/>
              <a:pPr/>
              <a:t>19</a:t>
            </a:fld>
            <a:endParaRPr lang="en-US" altLang="en-US"/>
          </a:p>
        </p:txBody>
      </p:sp>
      <p:sp>
        <p:nvSpPr>
          <p:cNvPr id="21507" name="Rectangle 2">
            <a:extLst>
              <a:ext uri="{FF2B5EF4-FFF2-40B4-BE49-F238E27FC236}">
                <a16:creationId xmlns:a16="http://schemas.microsoft.com/office/drawing/2014/main" id="{6E88C336-D5A9-223D-7026-87E0D9549011}"/>
              </a:ext>
            </a:extLst>
          </p:cNvPr>
          <p:cNvSpPr>
            <a:spLocks noGrp="1" noChangeArrowheads="1"/>
          </p:cNvSpPr>
          <p:nvPr>
            <p:ph type="title"/>
          </p:nvPr>
        </p:nvSpPr>
        <p:spPr bwMode="auto">
          <a:xfrm>
            <a:off x="152400" y="1524000"/>
            <a:ext cx="8001000" cy="1066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3200" b="1">
                <a:solidFill>
                  <a:schemeClr val="tx1"/>
                </a:solidFill>
              </a:rPr>
              <a:t>Voc Rehab </a:t>
            </a:r>
            <a:r>
              <a:rPr lang="en-US" altLang="en-US" sz="3200" b="1" i="1">
                <a:solidFill>
                  <a:schemeClr val="tx1"/>
                </a:solidFill>
              </a:rPr>
              <a:t>Independent Living</a:t>
            </a:r>
            <a:r>
              <a:rPr lang="en-US" altLang="en-US" sz="3200" b="1">
                <a:solidFill>
                  <a:schemeClr val="tx1"/>
                </a:solidFill>
              </a:rPr>
              <a:t> Centers</a:t>
            </a:r>
            <a:endParaRPr lang="en-US" altLang="en-US" sz="4000" b="1">
              <a:solidFill>
                <a:schemeClr val="tx1"/>
              </a:solidFill>
            </a:endParaRPr>
          </a:p>
        </p:txBody>
      </p:sp>
      <p:pic>
        <p:nvPicPr>
          <p:cNvPr id="21508" name="Picture 6">
            <a:extLst>
              <a:ext uri="{FF2B5EF4-FFF2-40B4-BE49-F238E27FC236}">
                <a16:creationId xmlns:a16="http://schemas.microsoft.com/office/drawing/2014/main" id="{3FACC035-58C8-E3FF-4E03-E67956AFD2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2438400"/>
            <a:ext cx="32131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9" name="Text Box 7">
            <a:extLst>
              <a:ext uri="{FF2B5EF4-FFF2-40B4-BE49-F238E27FC236}">
                <a16:creationId xmlns:a16="http://schemas.microsoft.com/office/drawing/2014/main" id="{3A1835F3-7B31-61FF-02E2-EDE3C2852593}"/>
              </a:ext>
            </a:extLst>
          </p:cNvPr>
          <p:cNvSpPr txBox="1">
            <a:spLocks noChangeArrowheads="1"/>
          </p:cNvSpPr>
          <p:nvPr/>
        </p:nvSpPr>
        <p:spPr bwMode="auto">
          <a:xfrm>
            <a:off x="669925" y="2390775"/>
            <a:ext cx="3978275" cy="301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3200"/>
              <a:t>Provide supports and teach skills so adults with disabilities can live where and how they want.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a:extLst>
              <a:ext uri="{FF2B5EF4-FFF2-40B4-BE49-F238E27FC236}">
                <a16:creationId xmlns:a16="http://schemas.microsoft.com/office/drawing/2014/main" id="{E619C25E-716C-D2DD-1E5D-18529325FB8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673946DB-2798-2340-ADEB-778405203044}" type="slidenum">
              <a:rPr lang="en-US" altLang="en-US"/>
              <a:pPr/>
              <a:t>20</a:t>
            </a:fld>
            <a:endParaRPr lang="en-US" altLang="en-US"/>
          </a:p>
        </p:txBody>
      </p:sp>
      <p:sp>
        <p:nvSpPr>
          <p:cNvPr id="22531" name="Rectangle 2">
            <a:extLst>
              <a:ext uri="{FF2B5EF4-FFF2-40B4-BE49-F238E27FC236}">
                <a16:creationId xmlns:a16="http://schemas.microsoft.com/office/drawing/2014/main" id="{92A3A7E4-2508-C931-AD83-027F3F037EDD}"/>
              </a:ext>
            </a:extLst>
          </p:cNvPr>
          <p:cNvSpPr>
            <a:spLocks noGrp="1" noChangeArrowheads="1"/>
          </p:cNvSpPr>
          <p:nvPr>
            <p:ph type="title"/>
          </p:nvPr>
        </p:nvSpPr>
        <p:spPr bwMode="auto">
          <a:xfrm>
            <a:off x="0" y="1295400"/>
            <a:ext cx="7772400" cy="609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3200" b="1">
                <a:solidFill>
                  <a:schemeClr val="tx1"/>
                </a:solidFill>
              </a:rPr>
              <a:t>Department of Rehabilitation Services</a:t>
            </a:r>
          </a:p>
        </p:txBody>
      </p:sp>
      <p:sp>
        <p:nvSpPr>
          <p:cNvPr id="22532" name="Rectangle 3">
            <a:extLst>
              <a:ext uri="{FF2B5EF4-FFF2-40B4-BE49-F238E27FC236}">
                <a16:creationId xmlns:a16="http://schemas.microsoft.com/office/drawing/2014/main" id="{21D2106E-B189-6B38-FC2B-CA86211140F2}"/>
              </a:ext>
            </a:extLst>
          </p:cNvPr>
          <p:cNvSpPr>
            <a:spLocks noGrp="1" noChangeArrowheads="1"/>
          </p:cNvSpPr>
          <p:nvPr>
            <p:ph type="body" idx="1"/>
          </p:nvPr>
        </p:nvSpPr>
        <p:spPr/>
        <p:txBody>
          <a:bodyPr/>
          <a:lstStyle/>
          <a:p>
            <a:pPr eaLnBrk="1" hangingPunct="1">
              <a:lnSpc>
                <a:spcPct val="90000"/>
              </a:lnSpc>
              <a:buFontTx/>
              <a:buNone/>
            </a:pPr>
            <a:r>
              <a:rPr lang="en-US" altLang="en-US"/>
              <a:t>Locate the Department of Rehabilitation Services (DRS or Voc Rehab) near where you live.</a:t>
            </a:r>
          </a:p>
          <a:p>
            <a:pPr eaLnBrk="1" hangingPunct="1">
              <a:lnSpc>
                <a:spcPct val="90000"/>
              </a:lnSpc>
              <a:buFontTx/>
              <a:buNone/>
            </a:pPr>
            <a:r>
              <a:rPr lang="en-US" altLang="en-US" sz="2400"/>
              <a:t>http://www.jan.wvu.edu/SBSES/VOCREHAB.HTM</a:t>
            </a:r>
            <a:endParaRPr lang="en-US" altLang="en-US"/>
          </a:p>
          <a:p>
            <a:pPr eaLnBrk="1" hangingPunct="1">
              <a:lnSpc>
                <a:spcPct val="90000"/>
              </a:lnSpc>
              <a:buFontTx/>
              <a:buNone/>
            </a:pPr>
            <a:r>
              <a:rPr lang="en-US" altLang="en-US"/>
              <a:t>Find out about the services that are available through DRS.</a:t>
            </a:r>
          </a:p>
          <a:p>
            <a:pPr eaLnBrk="1" hangingPunct="1">
              <a:lnSpc>
                <a:spcPct val="90000"/>
              </a:lnSpc>
              <a:buFontTx/>
              <a:buNone/>
            </a:pPr>
            <a:r>
              <a:rPr lang="en-US" altLang="en-US"/>
              <a:t>Find out how to apply for DRS services if you need them in the future.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a:extLst>
              <a:ext uri="{FF2B5EF4-FFF2-40B4-BE49-F238E27FC236}">
                <a16:creationId xmlns:a16="http://schemas.microsoft.com/office/drawing/2014/main" id="{048A7F72-A8A1-EFE1-4626-DD1A376B4F7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3E7F590F-F32D-3249-9D6F-B8DFB532C1A9}" type="slidenum">
              <a:rPr lang="en-US" altLang="en-US"/>
              <a:pPr/>
              <a:t>21</a:t>
            </a:fld>
            <a:endParaRPr lang="en-US" altLang="en-US"/>
          </a:p>
        </p:txBody>
      </p:sp>
      <p:sp>
        <p:nvSpPr>
          <p:cNvPr id="23555" name="Rectangle 2">
            <a:extLst>
              <a:ext uri="{FF2B5EF4-FFF2-40B4-BE49-F238E27FC236}">
                <a16:creationId xmlns:a16="http://schemas.microsoft.com/office/drawing/2014/main" id="{B8DF0793-E548-F466-1269-135BF8BAE252}"/>
              </a:ext>
            </a:extLst>
          </p:cNvPr>
          <p:cNvSpPr>
            <a:spLocks noGrp="1" noChangeArrowheads="1"/>
          </p:cNvSpPr>
          <p:nvPr>
            <p:ph type="title"/>
          </p:nvPr>
        </p:nvSpPr>
        <p:spPr bwMode="auto">
          <a:xfrm>
            <a:off x="0" y="1371600"/>
            <a:ext cx="7772400"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3200" b="1"/>
              <a:t>Financial Planning</a:t>
            </a:r>
            <a:endParaRPr lang="en-US" altLang="en-US" sz="4800" b="1"/>
          </a:p>
        </p:txBody>
      </p:sp>
      <p:sp>
        <p:nvSpPr>
          <p:cNvPr id="23556" name="Rectangle 3">
            <a:extLst>
              <a:ext uri="{FF2B5EF4-FFF2-40B4-BE49-F238E27FC236}">
                <a16:creationId xmlns:a16="http://schemas.microsoft.com/office/drawing/2014/main" id="{4F77B7E0-1810-7296-410E-7631E8EC73F7}"/>
              </a:ext>
            </a:extLst>
          </p:cNvPr>
          <p:cNvSpPr>
            <a:spLocks noGrp="1" noChangeArrowheads="1"/>
          </p:cNvSpPr>
          <p:nvPr>
            <p:ph type="body" idx="1"/>
          </p:nvPr>
        </p:nvSpPr>
        <p:spPr>
          <a:xfrm>
            <a:off x="685800" y="2209800"/>
            <a:ext cx="7772400" cy="4114800"/>
          </a:xfrm>
        </p:spPr>
        <p:txBody>
          <a:bodyPr/>
          <a:lstStyle/>
          <a:p>
            <a:pPr marL="609600" indent="-609600" eaLnBrk="1" hangingPunct="1">
              <a:lnSpc>
                <a:spcPct val="90000"/>
              </a:lnSpc>
              <a:buFontTx/>
              <a:buNone/>
            </a:pPr>
            <a:r>
              <a:rPr lang="en-US" altLang="en-US"/>
              <a:t>You can get help to meet your financial obligations related to adult living, working, or going to college. </a:t>
            </a:r>
          </a:p>
          <a:p>
            <a:pPr marL="609600" indent="-609600" eaLnBrk="1" hangingPunct="1">
              <a:lnSpc>
                <a:spcPct val="90000"/>
              </a:lnSpc>
              <a:buFontTx/>
              <a:buNone/>
            </a:pPr>
            <a:endParaRPr lang="en-US" altLang="en-US"/>
          </a:p>
          <a:p>
            <a:pPr marL="609600" indent="-609600" eaLnBrk="1" hangingPunct="1">
              <a:lnSpc>
                <a:spcPct val="90000"/>
              </a:lnSpc>
              <a:buFontTx/>
              <a:buNone/>
            </a:pPr>
            <a:r>
              <a:rPr lang="en-US" altLang="en-US"/>
              <a:t>One-Stop, Voc Rehab, DHS, your local Social Security Office, and sometimes a separate group called Office of Benefits Planning and Supports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D769279D-0816-BBE0-5E5F-F1740878011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D5C8F76-53B4-6D47-AEA3-89977D868FD3}" type="slidenum">
              <a:rPr lang="en-US" altLang="en-US"/>
              <a:pPr/>
              <a:t>22</a:t>
            </a:fld>
            <a:endParaRPr lang="en-US" altLang="en-US"/>
          </a:p>
        </p:txBody>
      </p:sp>
      <p:sp>
        <p:nvSpPr>
          <p:cNvPr id="24579" name="Rectangle 2">
            <a:extLst>
              <a:ext uri="{FF2B5EF4-FFF2-40B4-BE49-F238E27FC236}">
                <a16:creationId xmlns:a16="http://schemas.microsoft.com/office/drawing/2014/main" id="{E2D7F00A-B806-6205-0BD9-19EF930EF23B}"/>
              </a:ext>
            </a:extLst>
          </p:cNvPr>
          <p:cNvSpPr>
            <a:spLocks noGrp="1" noChangeArrowheads="1"/>
          </p:cNvSpPr>
          <p:nvPr>
            <p:ph type="title"/>
          </p:nvPr>
        </p:nvSpPr>
        <p:spPr bwMode="auto">
          <a:xfrm>
            <a:off x="609600" y="1371600"/>
            <a:ext cx="77724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a:t>Other Supports</a:t>
            </a:r>
          </a:p>
        </p:txBody>
      </p:sp>
      <p:sp>
        <p:nvSpPr>
          <p:cNvPr id="24580" name="Rectangle 3">
            <a:extLst>
              <a:ext uri="{FF2B5EF4-FFF2-40B4-BE49-F238E27FC236}">
                <a16:creationId xmlns:a16="http://schemas.microsoft.com/office/drawing/2014/main" id="{D03DC0EB-FECE-8A24-185B-E49399CF9212}"/>
              </a:ext>
            </a:extLst>
          </p:cNvPr>
          <p:cNvSpPr>
            <a:spLocks noGrp="1" noChangeArrowheads="1"/>
          </p:cNvSpPr>
          <p:nvPr>
            <p:ph type="body" idx="1"/>
          </p:nvPr>
        </p:nvSpPr>
        <p:spPr>
          <a:xfrm>
            <a:off x="609600" y="2362200"/>
            <a:ext cx="5257800" cy="4114800"/>
          </a:xfrm>
        </p:spPr>
        <p:txBody>
          <a:bodyPr/>
          <a:lstStyle/>
          <a:p>
            <a:pPr eaLnBrk="1" hangingPunct="1">
              <a:lnSpc>
                <a:spcPct val="90000"/>
              </a:lnSpc>
              <a:buFontTx/>
              <a:buNone/>
            </a:pPr>
            <a:r>
              <a:rPr lang="en-US" altLang="en-US"/>
              <a:t>Where can you get?</a:t>
            </a:r>
          </a:p>
          <a:p>
            <a:pPr lvl="1" eaLnBrk="1" hangingPunct="1">
              <a:lnSpc>
                <a:spcPct val="90000"/>
              </a:lnSpc>
              <a:buFont typeface="Times" pitchFamily="1" charset="0"/>
              <a:buChar char="•"/>
            </a:pPr>
            <a:r>
              <a:rPr lang="en-US" altLang="en-US"/>
              <a:t>Food Stamps</a:t>
            </a:r>
          </a:p>
          <a:p>
            <a:pPr lvl="1" eaLnBrk="1" hangingPunct="1">
              <a:lnSpc>
                <a:spcPct val="90000"/>
              </a:lnSpc>
              <a:buFont typeface="Times" pitchFamily="1" charset="0"/>
              <a:buChar char="•"/>
            </a:pPr>
            <a:r>
              <a:rPr lang="en-US" altLang="en-US"/>
              <a:t>Emergency food</a:t>
            </a:r>
          </a:p>
          <a:p>
            <a:pPr lvl="1" eaLnBrk="1" hangingPunct="1">
              <a:lnSpc>
                <a:spcPct val="90000"/>
              </a:lnSpc>
              <a:buFont typeface="Times" pitchFamily="1" charset="0"/>
              <a:buChar char="•"/>
            </a:pPr>
            <a:r>
              <a:rPr lang="en-US" altLang="en-US"/>
              <a:t>Mental Health services</a:t>
            </a:r>
          </a:p>
          <a:p>
            <a:pPr lvl="1" eaLnBrk="1" hangingPunct="1">
              <a:lnSpc>
                <a:spcPct val="90000"/>
              </a:lnSpc>
              <a:buFont typeface="Times" pitchFamily="1" charset="0"/>
              <a:buChar char="•"/>
            </a:pPr>
            <a:r>
              <a:rPr lang="en-US" altLang="en-US"/>
              <a:t>Emergency health care</a:t>
            </a:r>
          </a:p>
          <a:p>
            <a:pPr lvl="1" eaLnBrk="1" hangingPunct="1">
              <a:lnSpc>
                <a:spcPct val="90000"/>
              </a:lnSpc>
              <a:buFont typeface="Times" pitchFamily="1" charset="0"/>
              <a:buChar char="•"/>
            </a:pPr>
            <a:r>
              <a:rPr lang="en-US" altLang="en-US"/>
              <a:t>Assistance for utility bills</a:t>
            </a:r>
          </a:p>
          <a:p>
            <a:pPr lvl="1" eaLnBrk="1" hangingPunct="1">
              <a:lnSpc>
                <a:spcPct val="90000"/>
              </a:lnSpc>
              <a:buFont typeface="Times" pitchFamily="1" charset="0"/>
              <a:buChar char="•"/>
            </a:pPr>
            <a:r>
              <a:rPr lang="en-US" altLang="en-US"/>
              <a:t>Clothing assistance</a:t>
            </a:r>
          </a:p>
          <a:p>
            <a:pPr eaLnBrk="1" hangingPunct="1">
              <a:lnSpc>
                <a:spcPct val="90000"/>
              </a:lnSpc>
            </a:pPr>
            <a:endParaRPr lang="en-US"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a:extLst>
              <a:ext uri="{FF2B5EF4-FFF2-40B4-BE49-F238E27FC236}">
                <a16:creationId xmlns:a16="http://schemas.microsoft.com/office/drawing/2014/main" id="{C2F3FC77-0B2D-52A8-5D9B-118AE0F34DA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827B28F5-F4CE-F94B-B7CF-7B607B9AD1E2}" type="slidenum">
              <a:rPr lang="en-US" altLang="en-US"/>
              <a:pPr/>
              <a:t>23</a:t>
            </a:fld>
            <a:endParaRPr lang="en-US" altLang="en-US"/>
          </a:p>
        </p:txBody>
      </p:sp>
      <p:sp>
        <p:nvSpPr>
          <p:cNvPr id="25603" name="Rectangle 2">
            <a:extLst>
              <a:ext uri="{FF2B5EF4-FFF2-40B4-BE49-F238E27FC236}">
                <a16:creationId xmlns:a16="http://schemas.microsoft.com/office/drawing/2014/main" id="{B71F329D-E2D7-9E86-F993-B53E6F26DD22}"/>
              </a:ext>
            </a:extLst>
          </p:cNvPr>
          <p:cNvSpPr>
            <a:spLocks noGrp="1" noChangeArrowheads="1"/>
          </p:cNvSpPr>
          <p:nvPr>
            <p:ph type="title"/>
          </p:nvPr>
        </p:nvSpPr>
        <p:spPr bwMode="auto">
          <a:xfrm>
            <a:off x="-381000" y="1143000"/>
            <a:ext cx="7772400" cy="1066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3600"/>
              <a:t>Homework Assignment</a:t>
            </a:r>
            <a:endParaRPr lang="en-US" altLang="en-US" sz="4000"/>
          </a:p>
        </p:txBody>
      </p:sp>
      <p:sp>
        <p:nvSpPr>
          <p:cNvPr id="25604" name="Rectangle 3">
            <a:extLst>
              <a:ext uri="{FF2B5EF4-FFF2-40B4-BE49-F238E27FC236}">
                <a16:creationId xmlns:a16="http://schemas.microsoft.com/office/drawing/2014/main" id="{8204275C-40E6-4E12-045E-BA5E40F4DFF3}"/>
              </a:ext>
            </a:extLst>
          </p:cNvPr>
          <p:cNvSpPr>
            <a:spLocks noGrp="1" noChangeArrowheads="1"/>
          </p:cNvSpPr>
          <p:nvPr>
            <p:ph type="body" idx="1"/>
          </p:nvPr>
        </p:nvSpPr>
        <p:spPr>
          <a:xfrm>
            <a:off x="381000" y="1981200"/>
            <a:ext cx="7772400" cy="4419600"/>
          </a:xfrm>
        </p:spPr>
        <p:txBody>
          <a:bodyPr/>
          <a:lstStyle/>
          <a:p>
            <a:pPr marL="609600" indent="-609600" eaLnBrk="1" hangingPunct="1">
              <a:lnSpc>
                <a:spcPct val="90000"/>
              </a:lnSpc>
              <a:buFontTx/>
              <a:buAutoNum type="arabicPeriod"/>
            </a:pPr>
            <a:r>
              <a:rPr lang="en-US" altLang="en-US" sz="2800"/>
              <a:t>Talk with your family about the activity and agency connections you should make to help you achieve your adult living, working, or educational visions.</a:t>
            </a:r>
          </a:p>
          <a:p>
            <a:pPr marL="609600" indent="-609600" eaLnBrk="1" hangingPunct="1">
              <a:lnSpc>
                <a:spcPct val="90000"/>
              </a:lnSpc>
              <a:buFontTx/>
              <a:buAutoNum type="arabicPeriod"/>
            </a:pPr>
            <a:r>
              <a:rPr lang="en-US" altLang="en-US" sz="2800"/>
              <a:t>Using the Activity Sheet, make a list of the adult service providers that you could use.</a:t>
            </a:r>
          </a:p>
          <a:p>
            <a:pPr marL="609600" indent="-609600" eaLnBrk="1" hangingPunct="1">
              <a:lnSpc>
                <a:spcPct val="90000"/>
              </a:lnSpc>
              <a:buFontTx/>
              <a:buAutoNum type="arabicPeriod"/>
            </a:pPr>
            <a:r>
              <a:rPr lang="en-US" altLang="en-US" sz="2800"/>
              <a:t>Contact three agencies that may help you, and find out what they can do.</a:t>
            </a:r>
          </a:p>
          <a:p>
            <a:pPr marL="609600" indent="-609600" eaLnBrk="1" hangingPunct="1">
              <a:lnSpc>
                <a:spcPct val="90000"/>
              </a:lnSpc>
              <a:buFontTx/>
              <a:buAutoNum type="arabicPeriod"/>
            </a:pPr>
            <a:r>
              <a:rPr lang="en-US" altLang="en-US" sz="2800"/>
              <a:t>Include this information in your transition IEP.</a:t>
            </a:r>
            <a:endParaRPr lang="en-US" altLang="en-US" sz="24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a:extLst>
              <a:ext uri="{FF2B5EF4-FFF2-40B4-BE49-F238E27FC236}">
                <a16:creationId xmlns:a16="http://schemas.microsoft.com/office/drawing/2014/main" id="{856CBA92-5667-29D9-5A6C-4E92705B80C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B19B40F6-E060-2745-AFFF-B1AF32D7C7D6}" type="slidenum">
              <a:rPr lang="en-US" altLang="en-US"/>
              <a:pPr/>
              <a:t>24</a:t>
            </a:fld>
            <a:endParaRPr lang="en-US" altLang="en-US"/>
          </a:p>
        </p:txBody>
      </p:sp>
      <p:sp>
        <p:nvSpPr>
          <p:cNvPr id="26627" name="Oval 6">
            <a:extLst>
              <a:ext uri="{FF2B5EF4-FFF2-40B4-BE49-F238E27FC236}">
                <a16:creationId xmlns:a16="http://schemas.microsoft.com/office/drawing/2014/main" id="{5F2D328A-01E1-A373-A303-09485E618315}"/>
              </a:ext>
            </a:extLst>
          </p:cNvPr>
          <p:cNvSpPr>
            <a:spLocks noChangeArrowheads="1"/>
          </p:cNvSpPr>
          <p:nvPr/>
        </p:nvSpPr>
        <p:spPr bwMode="auto">
          <a:xfrm>
            <a:off x="2438400" y="3733800"/>
            <a:ext cx="2057400" cy="2057400"/>
          </a:xfrm>
          <a:prstGeom prst="ellipse">
            <a:avLst/>
          </a:prstGeom>
          <a:noFill/>
          <a:ln w="28575">
            <a:solidFill>
              <a:srgbClr val="AC1438"/>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en-US" altLang="en-US"/>
          </a:p>
        </p:txBody>
      </p:sp>
      <p:sp>
        <p:nvSpPr>
          <p:cNvPr id="26628" name="AutoShape 7">
            <a:extLst>
              <a:ext uri="{FF2B5EF4-FFF2-40B4-BE49-F238E27FC236}">
                <a16:creationId xmlns:a16="http://schemas.microsoft.com/office/drawing/2014/main" id="{815AF1FA-13B7-0266-9DEE-7E1C9866EE7E}"/>
              </a:ext>
            </a:extLst>
          </p:cNvPr>
          <p:cNvSpPr>
            <a:spLocks noChangeArrowheads="1"/>
          </p:cNvSpPr>
          <p:nvPr/>
        </p:nvSpPr>
        <p:spPr bwMode="auto">
          <a:xfrm>
            <a:off x="152400" y="2514600"/>
            <a:ext cx="1219200" cy="914400"/>
          </a:xfrm>
          <a:prstGeom prst="roundRect">
            <a:avLst>
              <a:gd name="adj" fmla="val 16667"/>
            </a:avLst>
          </a:prstGeom>
          <a:noFill/>
          <a:ln w="76200">
            <a:solidFill>
              <a:srgbClr val="AC1438"/>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en-US" altLang="en-US"/>
          </a:p>
        </p:txBody>
      </p:sp>
      <p:sp>
        <p:nvSpPr>
          <p:cNvPr id="26629" name="AutoShape 8">
            <a:extLst>
              <a:ext uri="{FF2B5EF4-FFF2-40B4-BE49-F238E27FC236}">
                <a16:creationId xmlns:a16="http://schemas.microsoft.com/office/drawing/2014/main" id="{AA7D893D-E37A-C6B8-730F-9839862CF278}"/>
              </a:ext>
            </a:extLst>
          </p:cNvPr>
          <p:cNvSpPr>
            <a:spLocks noChangeArrowheads="1"/>
          </p:cNvSpPr>
          <p:nvPr/>
        </p:nvSpPr>
        <p:spPr bwMode="auto">
          <a:xfrm>
            <a:off x="1600200" y="2514600"/>
            <a:ext cx="1219200" cy="914400"/>
          </a:xfrm>
          <a:prstGeom prst="roundRect">
            <a:avLst>
              <a:gd name="adj" fmla="val 16667"/>
            </a:avLst>
          </a:prstGeom>
          <a:noFill/>
          <a:ln w="76200">
            <a:solidFill>
              <a:srgbClr val="AC1438"/>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en-US" altLang="en-US"/>
          </a:p>
        </p:txBody>
      </p:sp>
      <p:sp>
        <p:nvSpPr>
          <p:cNvPr id="26630" name="AutoShape 9">
            <a:extLst>
              <a:ext uri="{FF2B5EF4-FFF2-40B4-BE49-F238E27FC236}">
                <a16:creationId xmlns:a16="http://schemas.microsoft.com/office/drawing/2014/main" id="{4711B58C-4609-18F7-6C48-BB0D26F7999C}"/>
              </a:ext>
            </a:extLst>
          </p:cNvPr>
          <p:cNvSpPr>
            <a:spLocks noChangeArrowheads="1"/>
          </p:cNvSpPr>
          <p:nvPr/>
        </p:nvSpPr>
        <p:spPr bwMode="auto">
          <a:xfrm>
            <a:off x="2743200" y="5334000"/>
            <a:ext cx="1371600" cy="914400"/>
          </a:xfrm>
          <a:prstGeom prst="roundRect">
            <a:avLst>
              <a:gd name="adj" fmla="val 16667"/>
            </a:avLst>
          </a:prstGeom>
          <a:solidFill>
            <a:schemeClr val="bg1">
              <a:alpha val="96861"/>
            </a:schemeClr>
          </a:solidFill>
          <a:ln w="76200">
            <a:solidFill>
              <a:srgbClr val="AC1438"/>
            </a:solidFill>
            <a:round/>
            <a:headEnd/>
            <a:tailEnd/>
          </a:ln>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en-US" altLang="en-US"/>
          </a:p>
        </p:txBody>
      </p:sp>
      <p:sp>
        <p:nvSpPr>
          <p:cNvPr id="26631" name="AutoShape 10">
            <a:extLst>
              <a:ext uri="{FF2B5EF4-FFF2-40B4-BE49-F238E27FC236}">
                <a16:creationId xmlns:a16="http://schemas.microsoft.com/office/drawing/2014/main" id="{8942365C-334B-14AA-4ECE-F5B81F23AC72}"/>
              </a:ext>
            </a:extLst>
          </p:cNvPr>
          <p:cNvSpPr>
            <a:spLocks noChangeArrowheads="1"/>
          </p:cNvSpPr>
          <p:nvPr/>
        </p:nvSpPr>
        <p:spPr bwMode="auto">
          <a:xfrm>
            <a:off x="1600200" y="4114800"/>
            <a:ext cx="1219200" cy="914400"/>
          </a:xfrm>
          <a:prstGeom prst="roundRect">
            <a:avLst>
              <a:gd name="adj" fmla="val 16667"/>
            </a:avLst>
          </a:prstGeom>
          <a:solidFill>
            <a:schemeClr val="bg1">
              <a:alpha val="96861"/>
            </a:schemeClr>
          </a:solidFill>
          <a:ln w="76200">
            <a:solidFill>
              <a:srgbClr val="AC1438"/>
            </a:solidFill>
            <a:round/>
            <a:headEnd/>
            <a:tailEnd/>
          </a:ln>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en-US" altLang="en-US"/>
          </a:p>
        </p:txBody>
      </p:sp>
      <p:sp>
        <p:nvSpPr>
          <p:cNvPr id="26632" name="AutoShape 11">
            <a:extLst>
              <a:ext uri="{FF2B5EF4-FFF2-40B4-BE49-F238E27FC236}">
                <a16:creationId xmlns:a16="http://schemas.microsoft.com/office/drawing/2014/main" id="{F283111D-85AC-A1C7-563C-14C58E21D322}"/>
              </a:ext>
            </a:extLst>
          </p:cNvPr>
          <p:cNvSpPr>
            <a:spLocks noChangeArrowheads="1"/>
          </p:cNvSpPr>
          <p:nvPr/>
        </p:nvSpPr>
        <p:spPr bwMode="auto">
          <a:xfrm>
            <a:off x="4038600" y="4114800"/>
            <a:ext cx="1219200" cy="914400"/>
          </a:xfrm>
          <a:prstGeom prst="roundRect">
            <a:avLst>
              <a:gd name="adj" fmla="val 16667"/>
            </a:avLst>
          </a:prstGeom>
          <a:solidFill>
            <a:schemeClr val="bg1">
              <a:alpha val="96861"/>
            </a:schemeClr>
          </a:solidFill>
          <a:ln w="76200">
            <a:solidFill>
              <a:srgbClr val="AC1438"/>
            </a:solidFill>
            <a:round/>
            <a:headEnd/>
            <a:tailEnd/>
          </a:ln>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en-US" altLang="en-US"/>
          </a:p>
        </p:txBody>
      </p:sp>
      <p:sp>
        <p:nvSpPr>
          <p:cNvPr id="26633" name="AutoShape 12">
            <a:extLst>
              <a:ext uri="{FF2B5EF4-FFF2-40B4-BE49-F238E27FC236}">
                <a16:creationId xmlns:a16="http://schemas.microsoft.com/office/drawing/2014/main" id="{DBCC46E6-3E7C-396F-9BC2-5E5C90B49B44}"/>
              </a:ext>
            </a:extLst>
          </p:cNvPr>
          <p:cNvSpPr>
            <a:spLocks noChangeArrowheads="1"/>
          </p:cNvSpPr>
          <p:nvPr/>
        </p:nvSpPr>
        <p:spPr bwMode="auto">
          <a:xfrm>
            <a:off x="4038600" y="2514600"/>
            <a:ext cx="1219200" cy="914400"/>
          </a:xfrm>
          <a:prstGeom prst="roundRect">
            <a:avLst>
              <a:gd name="adj" fmla="val 16667"/>
            </a:avLst>
          </a:prstGeom>
          <a:noFill/>
          <a:ln w="76200">
            <a:solidFill>
              <a:srgbClr val="AC1438"/>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en-US" altLang="en-US"/>
          </a:p>
        </p:txBody>
      </p:sp>
      <p:sp>
        <p:nvSpPr>
          <p:cNvPr id="26634" name="AutoShape 13">
            <a:extLst>
              <a:ext uri="{FF2B5EF4-FFF2-40B4-BE49-F238E27FC236}">
                <a16:creationId xmlns:a16="http://schemas.microsoft.com/office/drawing/2014/main" id="{B30CF1A5-FA68-CDD8-D70D-9486C6F21BE8}"/>
              </a:ext>
            </a:extLst>
          </p:cNvPr>
          <p:cNvSpPr>
            <a:spLocks noChangeArrowheads="1"/>
          </p:cNvSpPr>
          <p:nvPr/>
        </p:nvSpPr>
        <p:spPr bwMode="auto">
          <a:xfrm>
            <a:off x="5562600" y="2514600"/>
            <a:ext cx="1219200" cy="914400"/>
          </a:xfrm>
          <a:prstGeom prst="roundRect">
            <a:avLst>
              <a:gd name="adj" fmla="val 16667"/>
            </a:avLst>
          </a:prstGeom>
          <a:noFill/>
          <a:ln w="76200">
            <a:solidFill>
              <a:srgbClr val="AC1438"/>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en-US" altLang="en-US"/>
          </a:p>
        </p:txBody>
      </p:sp>
      <p:sp>
        <p:nvSpPr>
          <p:cNvPr id="26635" name="AutoShape 14">
            <a:extLst>
              <a:ext uri="{FF2B5EF4-FFF2-40B4-BE49-F238E27FC236}">
                <a16:creationId xmlns:a16="http://schemas.microsoft.com/office/drawing/2014/main" id="{1CB28197-D0C1-DC26-7B2D-9E3FF9D5AEBD}"/>
              </a:ext>
            </a:extLst>
          </p:cNvPr>
          <p:cNvSpPr>
            <a:spLocks noChangeArrowheads="1"/>
          </p:cNvSpPr>
          <p:nvPr/>
        </p:nvSpPr>
        <p:spPr bwMode="auto">
          <a:xfrm>
            <a:off x="7010400" y="2514600"/>
            <a:ext cx="1219200" cy="914400"/>
          </a:xfrm>
          <a:prstGeom prst="roundRect">
            <a:avLst>
              <a:gd name="adj" fmla="val 16667"/>
            </a:avLst>
          </a:prstGeom>
          <a:noFill/>
          <a:ln w="76200">
            <a:solidFill>
              <a:srgbClr val="AC1438"/>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en-US" altLang="en-US"/>
          </a:p>
        </p:txBody>
      </p:sp>
      <p:sp>
        <p:nvSpPr>
          <p:cNvPr id="26636" name="Line 15">
            <a:extLst>
              <a:ext uri="{FF2B5EF4-FFF2-40B4-BE49-F238E27FC236}">
                <a16:creationId xmlns:a16="http://schemas.microsoft.com/office/drawing/2014/main" id="{CF7CD18D-D10A-C174-C80E-F1B9974C3CC3}"/>
              </a:ext>
            </a:extLst>
          </p:cNvPr>
          <p:cNvSpPr>
            <a:spLocks noChangeShapeType="1"/>
          </p:cNvSpPr>
          <p:nvPr/>
        </p:nvSpPr>
        <p:spPr bwMode="auto">
          <a:xfrm flipV="1">
            <a:off x="762000" y="2133600"/>
            <a:ext cx="0" cy="381000"/>
          </a:xfrm>
          <a:prstGeom prst="line">
            <a:avLst/>
          </a:prstGeom>
          <a:noFill/>
          <a:ln w="28575">
            <a:solidFill>
              <a:srgbClr val="AC1438"/>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37" name="Line 16">
            <a:extLst>
              <a:ext uri="{FF2B5EF4-FFF2-40B4-BE49-F238E27FC236}">
                <a16:creationId xmlns:a16="http://schemas.microsoft.com/office/drawing/2014/main" id="{8CAA5905-1EA0-12CA-39CE-3DBED9CB82E4}"/>
              </a:ext>
            </a:extLst>
          </p:cNvPr>
          <p:cNvSpPr>
            <a:spLocks noChangeShapeType="1"/>
          </p:cNvSpPr>
          <p:nvPr/>
        </p:nvSpPr>
        <p:spPr bwMode="auto">
          <a:xfrm flipV="1">
            <a:off x="2209800" y="2133600"/>
            <a:ext cx="0" cy="381000"/>
          </a:xfrm>
          <a:prstGeom prst="line">
            <a:avLst/>
          </a:prstGeom>
          <a:noFill/>
          <a:ln w="28575">
            <a:solidFill>
              <a:srgbClr val="AC1438"/>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38" name="Line 17">
            <a:extLst>
              <a:ext uri="{FF2B5EF4-FFF2-40B4-BE49-F238E27FC236}">
                <a16:creationId xmlns:a16="http://schemas.microsoft.com/office/drawing/2014/main" id="{C640145A-788F-3A8B-FBDE-D2CDC633A775}"/>
              </a:ext>
            </a:extLst>
          </p:cNvPr>
          <p:cNvSpPr>
            <a:spLocks noChangeShapeType="1"/>
          </p:cNvSpPr>
          <p:nvPr/>
        </p:nvSpPr>
        <p:spPr bwMode="auto">
          <a:xfrm flipV="1">
            <a:off x="4648200" y="2133600"/>
            <a:ext cx="0" cy="381000"/>
          </a:xfrm>
          <a:prstGeom prst="line">
            <a:avLst/>
          </a:prstGeom>
          <a:noFill/>
          <a:ln w="28575">
            <a:solidFill>
              <a:srgbClr val="AC1438"/>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39" name="Line 18">
            <a:extLst>
              <a:ext uri="{FF2B5EF4-FFF2-40B4-BE49-F238E27FC236}">
                <a16:creationId xmlns:a16="http://schemas.microsoft.com/office/drawing/2014/main" id="{6A87EB63-D338-2A87-CA0B-5AC7C4D61067}"/>
              </a:ext>
            </a:extLst>
          </p:cNvPr>
          <p:cNvSpPr>
            <a:spLocks noChangeShapeType="1"/>
          </p:cNvSpPr>
          <p:nvPr/>
        </p:nvSpPr>
        <p:spPr bwMode="auto">
          <a:xfrm flipV="1">
            <a:off x="6172200" y="2133600"/>
            <a:ext cx="0" cy="381000"/>
          </a:xfrm>
          <a:prstGeom prst="line">
            <a:avLst/>
          </a:prstGeom>
          <a:noFill/>
          <a:ln w="28575">
            <a:solidFill>
              <a:srgbClr val="AC1438"/>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40" name="Line 19">
            <a:extLst>
              <a:ext uri="{FF2B5EF4-FFF2-40B4-BE49-F238E27FC236}">
                <a16:creationId xmlns:a16="http://schemas.microsoft.com/office/drawing/2014/main" id="{661BC534-83E7-93C0-7A6E-366BD15FEE8D}"/>
              </a:ext>
            </a:extLst>
          </p:cNvPr>
          <p:cNvSpPr>
            <a:spLocks noChangeShapeType="1"/>
          </p:cNvSpPr>
          <p:nvPr/>
        </p:nvSpPr>
        <p:spPr bwMode="auto">
          <a:xfrm flipV="1">
            <a:off x="7620000" y="2133600"/>
            <a:ext cx="0" cy="381000"/>
          </a:xfrm>
          <a:prstGeom prst="line">
            <a:avLst/>
          </a:prstGeom>
          <a:noFill/>
          <a:ln w="28575">
            <a:solidFill>
              <a:srgbClr val="AC1438"/>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41" name="Line 20">
            <a:extLst>
              <a:ext uri="{FF2B5EF4-FFF2-40B4-BE49-F238E27FC236}">
                <a16:creationId xmlns:a16="http://schemas.microsoft.com/office/drawing/2014/main" id="{F2B8AE5F-6C11-76F0-8AAC-CF2921A39F9C}"/>
              </a:ext>
            </a:extLst>
          </p:cNvPr>
          <p:cNvSpPr>
            <a:spLocks noChangeShapeType="1"/>
          </p:cNvSpPr>
          <p:nvPr/>
        </p:nvSpPr>
        <p:spPr bwMode="auto">
          <a:xfrm>
            <a:off x="762000" y="2133600"/>
            <a:ext cx="6858000" cy="0"/>
          </a:xfrm>
          <a:prstGeom prst="line">
            <a:avLst/>
          </a:prstGeom>
          <a:noFill/>
          <a:ln w="28575">
            <a:solidFill>
              <a:srgbClr val="AC1438"/>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42" name="Line 21">
            <a:extLst>
              <a:ext uri="{FF2B5EF4-FFF2-40B4-BE49-F238E27FC236}">
                <a16:creationId xmlns:a16="http://schemas.microsoft.com/office/drawing/2014/main" id="{BFCDE8B5-1B7E-F0FF-7D33-E8C80667E49C}"/>
              </a:ext>
            </a:extLst>
          </p:cNvPr>
          <p:cNvSpPr>
            <a:spLocks noChangeShapeType="1"/>
          </p:cNvSpPr>
          <p:nvPr/>
        </p:nvSpPr>
        <p:spPr bwMode="auto">
          <a:xfrm>
            <a:off x="3429000" y="2133600"/>
            <a:ext cx="0" cy="1600200"/>
          </a:xfrm>
          <a:prstGeom prst="line">
            <a:avLst/>
          </a:prstGeom>
          <a:noFill/>
          <a:ln w="28575">
            <a:solidFill>
              <a:srgbClr val="AC1438"/>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643" name="Text Box 22">
            <a:extLst>
              <a:ext uri="{FF2B5EF4-FFF2-40B4-BE49-F238E27FC236}">
                <a16:creationId xmlns:a16="http://schemas.microsoft.com/office/drawing/2014/main" id="{FF7EE9FB-9C2F-987A-071D-6F769AB3DC87}"/>
              </a:ext>
            </a:extLst>
          </p:cNvPr>
          <p:cNvSpPr txBox="1">
            <a:spLocks noChangeArrowheads="1"/>
          </p:cNvSpPr>
          <p:nvPr/>
        </p:nvSpPr>
        <p:spPr bwMode="auto">
          <a:xfrm>
            <a:off x="228600" y="2674938"/>
            <a:ext cx="10636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1400">
                <a:latin typeface="Helvetica" pitchFamily="2" charset="0"/>
              </a:rPr>
              <a:t>Awareness</a:t>
            </a:r>
            <a:endParaRPr lang="en-US" altLang="en-US" sz="2400">
              <a:latin typeface="Helvetica" pitchFamily="2" charset="0"/>
            </a:endParaRPr>
          </a:p>
        </p:txBody>
      </p:sp>
      <p:sp>
        <p:nvSpPr>
          <p:cNvPr id="26644" name="Text Box 23">
            <a:extLst>
              <a:ext uri="{FF2B5EF4-FFF2-40B4-BE49-F238E27FC236}">
                <a16:creationId xmlns:a16="http://schemas.microsoft.com/office/drawing/2014/main" id="{122CDECC-E57E-94CF-C082-D94674B58357}"/>
              </a:ext>
            </a:extLst>
          </p:cNvPr>
          <p:cNvSpPr txBox="1">
            <a:spLocks noChangeArrowheads="1"/>
          </p:cNvSpPr>
          <p:nvPr/>
        </p:nvSpPr>
        <p:spPr bwMode="auto">
          <a:xfrm>
            <a:off x="1676400" y="2590800"/>
            <a:ext cx="1182688"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1400">
                <a:latin typeface="Helvetica" pitchFamily="2" charset="0"/>
              </a:rPr>
              <a:t>Terms &amp;</a:t>
            </a:r>
          </a:p>
          <a:p>
            <a:r>
              <a:rPr lang="en-US" altLang="en-US" sz="1400">
                <a:latin typeface="Helvetica" pitchFamily="2" charset="0"/>
              </a:rPr>
              <a:t>Concepts of </a:t>
            </a:r>
          </a:p>
          <a:p>
            <a:r>
              <a:rPr lang="en-US" altLang="en-US" sz="1400">
                <a:latin typeface="Helvetica" pitchFamily="2" charset="0"/>
              </a:rPr>
              <a:t>Transition</a:t>
            </a:r>
            <a:endParaRPr lang="en-US" altLang="en-US" sz="2400">
              <a:latin typeface="Helvetica" pitchFamily="2" charset="0"/>
            </a:endParaRPr>
          </a:p>
        </p:txBody>
      </p:sp>
      <p:sp>
        <p:nvSpPr>
          <p:cNvPr id="26645" name="Text Box 24">
            <a:extLst>
              <a:ext uri="{FF2B5EF4-FFF2-40B4-BE49-F238E27FC236}">
                <a16:creationId xmlns:a16="http://schemas.microsoft.com/office/drawing/2014/main" id="{0A063B15-07A4-5D11-A5A9-E3FF24C2049E}"/>
              </a:ext>
            </a:extLst>
          </p:cNvPr>
          <p:cNvSpPr txBox="1">
            <a:spLocks noChangeArrowheads="1"/>
          </p:cNvSpPr>
          <p:nvPr/>
        </p:nvSpPr>
        <p:spPr bwMode="auto">
          <a:xfrm>
            <a:off x="3048000" y="4351338"/>
            <a:ext cx="9652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1400">
                <a:latin typeface="Helvetica" pitchFamily="2" charset="0"/>
              </a:rPr>
              <a:t>Transition</a:t>
            </a:r>
          </a:p>
          <a:p>
            <a:r>
              <a:rPr lang="en-US" altLang="en-US" sz="1400">
                <a:latin typeface="Helvetica" pitchFamily="2" charset="0"/>
              </a:rPr>
              <a:t>Goals</a:t>
            </a:r>
            <a:endParaRPr lang="en-US" altLang="en-US" sz="2400">
              <a:latin typeface="Helvetica" pitchFamily="2" charset="0"/>
            </a:endParaRPr>
          </a:p>
        </p:txBody>
      </p:sp>
      <p:sp>
        <p:nvSpPr>
          <p:cNvPr id="26646" name="Text Box 25">
            <a:extLst>
              <a:ext uri="{FF2B5EF4-FFF2-40B4-BE49-F238E27FC236}">
                <a16:creationId xmlns:a16="http://schemas.microsoft.com/office/drawing/2014/main" id="{F1201E4F-C1B7-808E-2825-22459B20203D}"/>
              </a:ext>
            </a:extLst>
          </p:cNvPr>
          <p:cNvSpPr txBox="1">
            <a:spLocks noChangeArrowheads="1"/>
          </p:cNvSpPr>
          <p:nvPr/>
        </p:nvSpPr>
        <p:spPr bwMode="auto">
          <a:xfrm>
            <a:off x="1600200" y="4275138"/>
            <a:ext cx="117157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1400">
                <a:latin typeface="Helvetica" pitchFamily="2" charset="0"/>
              </a:rPr>
              <a:t>Vision for</a:t>
            </a:r>
          </a:p>
          <a:p>
            <a:r>
              <a:rPr lang="en-US" altLang="en-US" sz="1400">
                <a:latin typeface="Helvetica" pitchFamily="2" charset="0"/>
              </a:rPr>
              <a:t>Employment</a:t>
            </a:r>
            <a:endParaRPr lang="en-US" altLang="en-US" sz="2400">
              <a:solidFill>
                <a:schemeClr val="accent1"/>
              </a:solidFill>
              <a:latin typeface="Helvetica" pitchFamily="2" charset="0"/>
            </a:endParaRPr>
          </a:p>
        </p:txBody>
      </p:sp>
      <p:sp>
        <p:nvSpPr>
          <p:cNvPr id="26647" name="Text Box 26">
            <a:extLst>
              <a:ext uri="{FF2B5EF4-FFF2-40B4-BE49-F238E27FC236}">
                <a16:creationId xmlns:a16="http://schemas.microsoft.com/office/drawing/2014/main" id="{A4D3F7C9-0C7B-B3B3-91FE-0C3A18C491D6}"/>
              </a:ext>
            </a:extLst>
          </p:cNvPr>
          <p:cNvSpPr txBox="1">
            <a:spLocks noChangeArrowheads="1"/>
          </p:cNvSpPr>
          <p:nvPr/>
        </p:nvSpPr>
        <p:spPr bwMode="auto">
          <a:xfrm>
            <a:off x="4191000" y="4198938"/>
            <a:ext cx="925513"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1400">
                <a:latin typeface="Helvetica" pitchFamily="2" charset="0"/>
              </a:rPr>
              <a:t>Vision for</a:t>
            </a:r>
          </a:p>
          <a:p>
            <a:r>
              <a:rPr lang="en-US" altLang="en-US" sz="1400">
                <a:latin typeface="Helvetica" pitchFamily="2" charset="0"/>
              </a:rPr>
              <a:t>Adult</a:t>
            </a:r>
          </a:p>
          <a:p>
            <a:r>
              <a:rPr lang="en-US" altLang="en-US" sz="1400">
                <a:latin typeface="Helvetica" pitchFamily="2" charset="0"/>
              </a:rPr>
              <a:t>Living</a:t>
            </a:r>
            <a:endParaRPr lang="en-US" altLang="en-US" sz="2400">
              <a:solidFill>
                <a:schemeClr val="accent1"/>
              </a:solidFill>
              <a:latin typeface="Helvetica" pitchFamily="2" charset="0"/>
            </a:endParaRPr>
          </a:p>
        </p:txBody>
      </p:sp>
      <p:sp>
        <p:nvSpPr>
          <p:cNvPr id="26648" name="Text Box 27">
            <a:extLst>
              <a:ext uri="{FF2B5EF4-FFF2-40B4-BE49-F238E27FC236}">
                <a16:creationId xmlns:a16="http://schemas.microsoft.com/office/drawing/2014/main" id="{1687BF9C-EFE5-F673-4FBD-FFC449A46EFB}"/>
              </a:ext>
            </a:extLst>
          </p:cNvPr>
          <p:cNvSpPr txBox="1">
            <a:spLocks noChangeArrowheads="1"/>
          </p:cNvSpPr>
          <p:nvPr/>
        </p:nvSpPr>
        <p:spPr bwMode="auto">
          <a:xfrm>
            <a:off x="2743200" y="5418138"/>
            <a:ext cx="1360488"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a:r>
              <a:rPr lang="en-US" altLang="en-US" sz="1400">
                <a:latin typeface="Helvetica" pitchFamily="2" charset="0"/>
              </a:rPr>
              <a:t>Vision for</a:t>
            </a:r>
          </a:p>
          <a:p>
            <a:pPr algn="ctr"/>
            <a:r>
              <a:rPr lang="en-US" altLang="en-US" sz="1400">
                <a:latin typeface="Helvetica" pitchFamily="2" charset="0"/>
              </a:rPr>
              <a:t>Postsecondary</a:t>
            </a:r>
          </a:p>
          <a:p>
            <a:pPr algn="ctr"/>
            <a:r>
              <a:rPr lang="en-US" altLang="en-US" sz="1400">
                <a:latin typeface="Helvetica" pitchFamily="2" charset="0"/>
              </a:rPr>
              <a:t>Education</a:t>
            </a:r>
            <a:endParaRPr lang="en-US" altLang="en-US" sz="2400">
              <a:latin typeface="Helvetica" pitchFamily="2" charset="0"/>
            </a:endParaRPr>
          </a:p>
        </p:txBody>
      </p:sp>
      <p:sp>
        <p:nvSpPr>
          <p:cNvPr id="26649" name="Text Box 28">
            <a:extLst>
              <a:ext uri="{FF2B5EF4-FFF2-40B4-BE49-F238E27FC236}">
                <a16:creationId xmlns:a16="http://schemas.microsoft.com/office/drawing/2014/main" id="{8954E157-CCD7-4311-0CB1-73A138DEBDE8}"/>
              </a:ext>
            </a:extLst>
          </p:cNvPr>
          <p:cNvSpPr txBox="1">
            <a:spLocks noChangeArrowheads="1"/>
          </p:cNvSpPr>
          <p:nvPr/>
        </p:nvSpPr>
        <p:spPr bwMode="auto">
          <a:xfrm>
            <a:off x="4191000" y="2598738"/>
            <a:ext cx="95567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1400">
                <a:latin typeface="Helvetica" pitchFamily="2" charset="0"/>
              </a:rPr>
              <a:t>Course of</a:t>
            </a:r>
          </a:p>
          <a:p>
            <a:r>
              <a:rPr lang="en-US" altLang="en-US" sz="1400">
                <a:latin typeface="Helvetica" pitchFamily="2" charset="0"/>
              </a:rPr>
              <a:t>Study</a:t>
            </a:r>
            <a:endParaRPr lang="en-US" altLang="en-US" sz="2400">
              <a:latin typeface="Helvetica" pitchFamily="2" charset="0"/>
            </a:endParaRPr>
          </a:p>
        </p:txBody>
      </p:sp>
      <p:sp>
        <p:nvSpPr>
          <p:cNvPr id="26650" name="Text Box 29">
            <a:extLst>
              <a:ext uri="{FF2B5EF4-FFF2-40B4-BE49-F238E27FC236}">
                <a16:creationId xmlns:a16="http://schemas.microsoft.com/office/drawing/2014/main" id="{8442CF12-7081-34FB-C8B5-233357BF54B4}"/>
              </a:ext>
            </a:extLst>
          </p:cNvPr>
          <p:cNvSpPr txBox="1">
            <a:spLocks noChangeArrowheads="1"/>
          </p:cNvSpPr>
          <p:nvPr/>
        </p:nvSpPr>
        <p:spPr bwMode="auto">
          <a:xfrm>
            <a:off x="5562600" y="2514600"/>
            <a:ext cx="1371600"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1400">
                <a:latin typeface="Helvetica" pitchFamily="2" charset="0"/>
              </a:rPr>
              <a:t>Connecting with</a:t>
            </a:r>
          </a:p>
          <a:p>
            <a:r>
              <a:rPr lang="en-US" altLang="en-US" sz="1400">
                <a:latin typeface="Helvetica" pitchFamily="2" charset="0"/>
              </a:rPr>
              <a:t>Adult Support</a:t>
            </a:r>
          </a:p>
          <a:p>
            <a:r>
              <a:rPr lang="en-US" altLang="en-US" sz="1400">
                <a:latin typeface="Helvetica" pitchFamily="2" charset="0"/>
              </a:rPr>
              <a:t>Services</a:t>
            </a:r>
            <a:endParaRPr lang="en-US" altLang="en-US" sz="2400">
              <a:latin typeface="Helvetica" pitchFamily="2" charset="0"/>
            </a:endParaRPr>
          </a:p>
        </p:txBody>
      </p:sp>
      <p:sp>
        <p:nvSpPr>
          <p:cNvPr id="26651" name="Text Box 30">
            <a:extLst>
              <a:ext uri="{FF2B5EF4-FFF2-40B4-BE49-F238E27FC236}">
                <a16:creationId xmlns:a16="http://schemas.microsoft.com/office/drawing/2014/main" id="{2E58C76B-B9AA-C383-A828-2B4C8EB69B49}"/>
              </a:ext>
            </a:extLst>
          </p:cNvPr>
          <p:cNvSpPr txBox="1">
            <a:spLocks noChangeArrowheads="1"/>
          </p:cNvSpPr>
          <p:nvPr/>
        </p:nvSpPr>
        <p:spPr bwMode="auto">
          <a:xfrm>
            <a:off x="7010400" y="2667000"/>
            <a:ext cx="1295400"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1400">
                <a:latin typeface="Helvetica" pitchFamily="2" charset="0"/>
              </a:rPr>
              <a:t>Summary of</a:t>
            </a:r>
          </a:p>
          <a:p>
            <a:r>
              <a:rPr lang="en-US" altLang="en-US" sz="1400">
                <a:latin typeface="Helvetica" pitchFamily="2" charset="0"/>
              </a:rPr>
              <a:t>Performance</a:t>
            </a:r>
          </a:p>
          <a:p>
            <a:endParaRPr lang="en-US" altLang="en-US" sz="1400">
              <a:latin typeface="Helvetica" pitchFamily="2" charset="0"/>
            </a:endParaRPr>
          </a:p>
          <a:p>
            <a:endParaRPr lang="en-US" altLang="en-US" sz="2400">
              <a:latin typeface="Helvetica" pitchFamily="2" charset="0"/>
            </a:endParaRPr>
          </a:p>
        </p:txBody>
      </p:sp>
      <p:sp>
        <p:nvSpPr>
          <p:cNvPr id="26652" name="Text Box 31">
            <a:extLst>
              <a:ext uri="{FF2B5EF4-FFF2-40B4-BE49-F238E27FC236}">
                <a16:creationId xmlns:a16="http://schemas.microsoft.com/office/drawing/2014/main" id="{E3CAC9CB-BF0C-E520-8735-9D095B6F80ED}"/>
              </a:ext>
            </a:extLst>
          </p:cNvPr>
          <p:cNvSpPr txBox="1">
            <a:spLocks noChangeArrowheads="1"/>
          </p:cNvSpPr>
          <p:nvPr/>
        </p:nvSpPr>
        <p:spPr bwMode="auto">
          <a:xfrm>
            <a:off x="1981200" y="1271588"/>
            <a:ext cx="32004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3200">
                <a:latin typeface="Helvetica" pitchFamily="2" charset="0"/>
              </a:rPr>
              <a:t>What’s Next?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a:extLst>
              <a:ext uri="{FF2B5EF4-FFF2-40B4-BE49-F238E27FC236}">
                <a16:creationId xmlns:a16="http://schemas.microsoft.com/office/drawing/2014/main" id="{43466BA4-57AE-5872-AB5B-235FC1753D6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9982D6C3-1C3D-5243-9CD7-4C3DA016B511}" type="slidenum">
              <a:rPr lang="en-US" altLang="en-US"/>
              <a:pPr/>
              <a:t>2</a:t>
            </a:fld>
            <a:endParaRPr lang="en-US" altLang="en-US"/>
          </a:p>
        </p:txBody>
      </p:sp>
      <p:sp>
        <p:nvSpPr>
          <p:cNvPr id="4099" name="Rectangle 2">
            <a:extLst>
              <a:ext uri="{FF2B5EF4-FFF2-40B4-BE49-F238E27FC236}">
                <a16:creationId xmlns:a16="http://schemas.microsoft.com/office/drawing/2014/main" id="{64BED536-8D1E-689D-1F26-1DD787E88839}"/>
              </a:ext>
            </a:extLst>
          </p:cNvPr>
          <p:cNvSpPr>
            <a:spLocks noGrp="1" noChangeArrowheads="1"/>
          </p:cNvSpPr>
          <p:nvPr>
            <p:ph type="title"/>
          </p:nvPr>
        </p:nvSpPr>
        <p:spPr bwMode="auto">
          <a:xfrm>
            <a:off x="228600" y="1828800"/>
            <a:ext cx="77724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3600" b="1"/>
              <a:t>Connecting with Adult Supports and Services</a:t>
            </a:r>
            <a:endParaRPr lang="en-US" altLang="en-US"/>
          </a:p>
        </p:txBody>
      </p:sp>
      <p:sp>
        <p:nvSpPr>
          <p:cNvPr id="4100" name="Text Box 4">
            <a:extLst>
              <a:ext uri="{FF2B5EF4-FFF2-40B4-BE49-F238E27FC236}">
                <a16:creationId xmlns:a16="http://schemas.microsoft.com/office/drawing/2014/main" id="{327BDDFF-797D-772F-2B4C-BC3B06AAC8EA}"/>
              </a:ext>
            </a:extLst>
          </p:cNvPr>
          <p:cNvSpPr txBox="1">
            <a:spLocks noChangeArrowheads="1"/>
          </p:cNvSpPr>
          <p:nvPr/>
        </p:nvSpPr>
        <p:spPr bwMode="auto">
          <a:xfrm>
            <a:off x="685800" y="2971800"/>
            <a:ext cx="7924800" cy="237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lnSpc>
                <a:spcPct val="90000"/>
              </a:lnSpc>
              <a:spcBef>
                <a:spcPct val="20000"/>
              </a:spcBef>
            </a:pPr>
            <a:endParaRPr lang="en-US" altLang="en-US" sz="3200"/>
          </a:p>
          <a:p>
            <a:pPr eaLnBrk="1" hangingPunct="1">
              <a:lnSpc>
                <a:spcPct val="90000"/>
              </a:lnSpc>
              <a:spcBef>
                <a:spcPct val="20000"/>
              </a:spcBef>
            </a:pPr>
            <a:r>
              <a:rPr lang="en-US" altLang="en-US" sz="3200"/>
              <a:t>You will learn about supports and services that are available after you graduate to help achieve your work, living, or further education goals.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a:extLst>
              <a:ext uri="{FF2B5EF4-FFF2-40B4-BE49-F238E27FC236}">
                <a16:creationId xmlns:a16="http://schemas.microsoft.com/office/drawing/2014/main" id="{54852C49-90AB-4A9D-569B-E6A8809ADA3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E3C4679B-17D2-494A-9B0B-BFDB06707380}" type="slidenum">
              <a:rPr lang="en-US" altLang="en-US"/>
              <a:pPr/>
              <a:t>3</a:t>
            </a:fld>
            <a:endParaRPr lang="en-US" altLang="en-US"/>
          </a:p>
        </p:txBody>
      </p:sp>
      <p:sp>
        <p:nvSpPr>
          <p:cNvPr id="5123" name="Rectangle 2">
            <a:extLst>
              <a:ext uri="{FF2B5EF4-FFF2-40B4-BE49-F238E27FC236}">
                <a16:creationId xmlns:a16="http://schemas.microsoft.com/office/drawing/2014/main" id="{F94EF09D-5AC4-5CB1-9B4C-8A7EBA77A7DC}"/>
              </a:ext>
            </a:extLst>
          </p:cNvPr>
          <p:cNvSpPr>
            <a:spLocks noGrp="1" noChangeArrowheads="1"/>
          </p:cNvSpPr>
          <p:nvPr>
            <p:ph type="ctrTitle"/>
          </p:nvPr>
        </p:nvSpPr>
        <p:spPr bwMode="auto">
          <a:xfrm>
            <a:off x="304800" y="1447800"/>
            <a:ext cx="77724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eaLnBrk="1" hangingPunct="1"/>
            <a:r>
              <a:rPr lang="en-US" altLang="en-US" sz="4000" b="1">
                <a:solidFill>
                  <a:schemeClr val="tx1"/>
                </a:solidFill>
              </a:rPr>
              <a:t>Adult Supports and Services</a:t>
            </a:r>
            <a:endParaRPr lang="en-US" altLang="en-US" sz="4000">
              <a:solidFill>
                <a:schemeClr val="tx1"/>
              </a:solidFill>
            </a:endParaRPr>
          </a:p>
        </p:txBody>
      </p:sp>
      <p:sp>
        <p:nvSpPr>
          <p:cNvPr id="5124" name="Rectangle 3">
            <a:extLst>
              <a:ext uri="{FF2B5EF4-FFF2-40B4-BE49-F238E27FC236}">
                <a16:creationId xmlns:a16="http://schemas.microsoft.com/office/drawing/2014/main" id="{976579AF-14CC-A500-2E88-DC14CAA48F02}"/>
              </a:ext>
            </a:extLst>
          </p:cNvPr>
          <p:cNvSpPr>
            <a:spLocks noGrp="1" noChangeArrowheads="1"/>
          </p:cNvSpPr>
          <p:nvPr>
            <p:ph type="subTitle" idx="1"/>
          </p:nvPr>
        </p:nvSpPr>
        <p:spPr>
          <a:xfrm>
            <a:off x="381000" y="2209800"/>
            <a:ext cx="7772400" cy="4191000"/>
          </a:xfrm>
          <a:noFill/>
        </p:spPr>
        <p:txBody>
          <a:bodyPr/>
          <a:lstStyle/>
          <a:p>
            <a:pPr marL="533400" indent="-533400" eaLnBrk="1" hangingPunct="1"/>
            <a:endParaRPr lang="en-US" altLang="en-US" sz="2400"/>
          </a:p>
          <a:p>
            <a:pPr marL="533400" indent="-533400" algn="l" eaLnBrk="1" hangingPunct="1">
              <a:buFont typeface="Wingdings" pitchFamily="2" charset="2"/>
              <a:buChar char="§"/>
            </a:pPr>
            <a:r>
              <a:rPr lang="en-US" altLang="en-US" sz="2800"/>
              <a:t>Your IEP addresses special supports that you need to be successful </a:t>
            </a:r>
            <a:r>
              <a:rPr lang="en-US" altLang="en-US" sz="2800" i="1"/>
              <a:t>while you are in school</a:t>
            </a:r>
            <a:r>
              <a:rPr lang="en-US" altLang="en-US" sz="2800"/>
              <a:t>.</a:t>
            </a:r>
          </a:p>
          <a:p>
            <a:pPr marL="533400" indent="-533400" algn="l" eaLnBrk="1" hangingPunct="1">
              <a:buFont typeface="Wingdings" pitchFamily="2" charset="2"/>
              <a:buChar char="§"/>
            </a:pPr>
            <a:r>
              <a:rPr lang="en-US" altLang="en-US" sz="2800"/>
              <a:t>These supports </a:t>
            </a:r>
            <a:r>
              <a:rPr lang="en-US" altLang="en-US" sz="2800" i="1"/>
              <a:t>stop</a:t>
            </a:r>
            <a:r>
              <a:rPr lang="en-US" altLang="en-US" sz="2800"/>
              <a:t> when you leave school.</a:t>
            </a:r>
          </a:p>
          <a:p>
            <a:pPr marL="533400" indent="-533400" algn="l" eaLnBrk="1" hangingPunct="1">
              <a:buFont typeface="Wingdings" pitchFamily="2" charset="2"/>
              <a:buChar char="§"/>
            </a:pPr>
            <a:r>
              <a:rPr lang="en-US" altLang="en-US" sz="2800"/>
              <a:t>If you need help to get a job, further education, or a place to live, you will have to seek and apply for these special supports or services…they don’t happen automatically!</a:t>
            </a:r>
            <a:endParaRPr lang="en-US" altLang="en-US" sz="2000"/>
          </a:p>
          <a:p>
            <a:pPr marL="533400" indent="-533400" algn="l" eaLnBrk="1" hangingPunct="1"/>
            <a:endParaRPr lang="en-US" altLang="en-US" sz="2000"/>
          </a:p>
          <a:p>
            <a:pPr marL="533400" indent="-533400" algn="l" eaLnBrk="1" hangingPunct="1">
              <a:buFontTx/>
              <a:buChar char="•"/>
            </a:pPr>
            <a:endParaRPr lang="en-US" altLang="en-US" sz="2000"/>
          </a:p>
          <a:p>
            <a:pPr marL="533400" indent="-533400" algn="l" eaLnBrk="1" hangingPunct="1"/>
            <a:endParaRPr lang="en-US" altLang="en-US" sz="2000"/>
          </a:p>
        </p:txBody>
      </p:sp>
      <p:sp>
        <p:nvSpPr>
          <p:cNvPr id="5125" name="Text Box 4">
            <a:extLst>
              <a:ext uri="{FF2B5EF4-FFF2-40B4-BE49-F238E27FC236}">
                <a16:creationId xmlns:a16="http://schemas.microsoft.com/office/drawing/2014/main" id="{37834992-8AE7-0DE6-C037-E4C906AFD991}"/>
              </a:ext>
            </a:extLst>
          </p:cNvPr>
          <p:cNvSpPr txBox="1">
            <a:spLocks noChangeArrowheads="1"/>
          </p:cNvSpPr>
          <p:nvPr/>
        </p:nvSpPr>
        <p:spPr bwMode="auto">
          <a:xfrm>
            <a:off x="762000" y="6553200"/>
            <a:ext cx="79248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en-US" altLang="en-US"/>
          </a:p>
          <a:p>
            <a:endParaRPr lang="en-US" altLang="en-US"/>
          </a:p>
          <a:p>
            <a:endParaRPr lang="en-US" altLang="en-US"/>
          </a:p>
          <a:p>
            <a:endParaRPr lang="en-US" altLang="en-US"/>
          </a:p>
          <a:p>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a:extLst>
              <a:ext uri="{FF2B5EF4-FFF2-40B4-BE49-F238E27FC236}">
                <a16:creationId xmlns:a16="http://schemas.microsoft.com/office/drawing/2014/main" id="{7FD26A90-B1A2-0935-8513-0FB65786003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F3A0A4D-F16D-B54C-8FA2-999E0860CC8F}" type="slidenum">
              <a:rPr lang="en-US" altLang="en-US"/>
              <a:pPr/>
              <a:t>4</a:t>
            </a:fld>
            <a:endParaRPr lang="en-US" altLang="en-US"/>
          </a:p>
        </p:txBody>
      </p:sp>
      <p:sp>
        <p:nvSpPr>
          <p:cNvPr id="6147" name="Rectangle 2">
            <a:extLst>
              <a:ext uri="{FF2B5EF4-FFF2-40B4-BE49-F238E27FC236}">
                <a16:creationId xmlns:a16="http://schemas.microsoft.com/office/drawing/2014/main" id="{366B9CB7-B5CA-E618-DBDE-D19C29879EF6}"/>
              </a:ext>
            </a:extLst>
          </p:cNvPr>
          <p:cNvSpPr>
            <a:spLocks noGrp="1" noChangeArrowheads="1"/>
          </p:cNvSpPr>
          <p:nvPr>
            <p:ph type="title"/>
          </p:nvPr>
        </p:nvSpPr>
        <p:spPr bwMode="auto">
          <a:xfrm>
            <a:off x="228600" y="1524000"/>
            <a:ext cx="77724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3600" b="1"/>
              <a:t>Adult Supports and Services</a:t>
            </a:r>
            <a:endParaRPr lang="en-US" altLang="en-US" sz="3600"/>
          </a:p>
        </p:txBody>
      </p:sp>
      <p:pic>
        <p:nvPicPr>
          <p:cNvPr id="6148" name="Picture 4">
            <a:extLst>
              <a:ext uri="{FF2B5EF4-FFF2-40B4-BE49-F238E27FC236}">
                <a16:creationId xmlns:a16="http://schemas.microsoft.com/office/drawing/2014/main" id="{36E481CA-4F28-41F9-1F03-9B404084CB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2667000"/>
            <a:ext cx="3124200" cy="311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9" name="Text Box 6">
            <a:extLst>
              <a:ext uri="{FF2B5EF4-FFF2-40B4-BE49-F238E27FC236}">
                <a16:creationId xmlns:a16="http://schemas.microsoft.com/office/drawing/2014/main" id="{37A161B4-CCB9-2A1E-BA2E-5F6380AB9C63}"/>
              </a:ext>
            </a:extLst>
          </p:cNvPr>
          <p:cNvSpPr txBox="1">
            <a:spLocks noChangeArrowheads="1"/>
          </p:cNvSpPr>
          <p:nvPr/>
        </p:nvSpPr>
        <p:spPr bwMode="auto">
          <a:xfrm>
            <a:off x="838200" y="2514600"/>
            <a:ext cx="4572000" cy="377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3200"/>
              <a:t>What are some adult services and supports that are available to help you achieve your post-secondary career, education, and living goals?</a:t>
            </a:r>
            <a:endParaRPr lang="en-US" altLang="en-US"/>
          </a:p>
          <a:p>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6">
            <a:extLst>
              <a:ext uri="{FF2B5EF4-FFF2-40B4-BE49-F238E27FC236}">
                <a16:creationId xmlns:a16="http://schemas.microsoft.com/office/drawing/2014/main" id="{25FE114C-3968-E922-5548-C1567ECACB9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02543EF-55C0-AC4C-A219-C070F031B7C9}" type="slidenum">
              <a:rPr lang="en-US" altLang="en-US"/>
              <a:pPr/>
              <a:t>5</a:t>
            </a:fld>
            <a:endParaRPr lang="en-US" altLang="en-US"/>
          </a:p>
        </p:txBody>
      </p:sp>
      <p:sp>
        <p:nvSpPr>
          <p:cNvPr id="7171" name="Rectangle 2">
            <a:extLst>
              <a:ext uri="{FF2B5EF4-FFF2-40B4-BE49-F238E27FC236}">
                <a16:creationId xmlns:a16="http://schemas.microsoft.com/office/drawing/2014/main" id="{02F64801-DE44-2684-56BE-E2BDBEDB0315}"/>
              </a:ext>
            </a:extLst>
          </p:cNvPr>
          <p:cNvSpPr>
            <a:spLocks noGrp="1" noChangeArrowheads="1"/>
          </p:cNvSpPr>
          <p:nvPr>
            <p:ph type="title"/>
          </p:nvPr>
        </p:nvSpPr>
        <p:spPr bwMode="auto">
          <a:xfrm>
            <a:off x="1524000" y="1295400"/>
            <a:ext cx="77724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sz="3200" b="1"/>
              <a:t>Transition Areas</a:t>
            </a:r>
            <a:endParaRPr lang="en-US" altLang="en-US" sz="3600"/>
          </a:p>
        </p:txBody>
      </p:sp>
      <p:sp>
        <p:nvSpPr>
          <p:cNvPr id="7172" name="Rectangle 4">
            <a:extLst>
              <a:ext uri="{FF2B5EF4-FFF2-40B4-BE49-F238E27FC236}">
                <a16:creationId xmlns:a16="http://schemas.microsoft.com/office/drawing/2014/main" id="{1AC16ECE-8C21-6B91-9809-34C9EB6F9B7D}"/>
              </a:ext>
            </a:extLst>
          </p:cNvPr>
          <p:cNvSpPr>
            <a:spLocks noGrp="1" noChangeArrowheads="1"/>
          </p:cNvSpPr>
          <p:nvPr>
            <p:ph type="body" sz="half" idx="2"/>
          </p:nvPr>
        </p:nvSpPr>
        <p:spPr>
          <a:xfrm>
            <a:off x="685800" y="1981200"/>
            <a:ext cx="7696200" cy="4495800"/>
          </a:xfrm>
          <a:noFill/>
        </p:spPr>
        <p:txBody>
          <a:bodyPr/>
          <a:lstStyle/>
          <a:p>
            <a:pPr eaLnBrk="1" hangingPunct="1">
              <a:buFontTx/>
              <a:buNone/>
            </a:pPr>
            <a:r>
              <a:rPr lang="en-US" altLang="en-US"/>
              <a:t>Coordinated activities will help you achieve your goals in these transition areas:</a:t>
            </a:r>
          </a:p>
          <a:p>
            <a:pPr eaLnBrk="1" hangingPunct="1">
              <a:buFontTx/>
              <a:buNone/>
            </a:pPr>
            <a:endParaRPr lang="en-US" altLang="en-US" sz="2400"/>
          </a:p>
          <a:p>
            <a:pPr lvl="2" eaLnBrk="1" hangingPunct="1"/>
            <a:r>
              <a:rPr lang="en-US" altLang="en-US" sz="2800"/>
              <a:t>Post-high school education</a:t>
            </a:r>
          </a:p>
          <a:p>
            <a:pPr lvl="2" eaLnBrk="1" hangingPunct="1"/>
            <a:r>
              <a:rPr lang="en-US" altLang="en-US" sz="2800"/>
              <a:t>Employment </a:t>
            </a:r>
          </a:p>
          <a:p>
            <a:pPr lvl="2" eaLnBrk="1" hangingPunct="1"/>
            <a:r>
              <a:rPr lang="en-US" altLang="en-US" sz="2800"/>
              <a:t>Place to live</a:t>
            </a:r>
          </a:p>
          <a:p>
            <a:pPr lvl="2" eaLnBrk="1" hangingPunct="1"/>
            <a:r>
              <a:rPr lang="en-US" altLang="en-US" sz="2800"/>
              <a:t>Community participation</a:t>
            </a:r>
            <a:endParaRPr lang="en-US" altLang="en-US" sz="1800"/>
          </a:p>
          <a:p>
            <a:pPr eaLnBrk="1" hangingPunct="1">
              <a:buFontTx/>
              <a:buNone/>
            </a:pPr>
            <a:endParaRPr lang="en-US" altLang="en-US" sz="2400"/>
          </a:p>
          <a:p>
            <a:pPr eaLnBrk="1" hangingPunct="1"/>
            <a:endParaRPr lang="en-US" altLang="en-US" sz="2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6">
            <a:extLst>
              <a:ext uri="{FF2B5EF4-FFF2-40B4-BE49-F238E27FC236}">
                <a16:creationId xmlns:a16="http://schemas.microsoft.com/office/drawing/2014/main" id="{30B919DE-6E15-E6D8-A4CE-52B932CDDFB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5CA33DA-7858-6C45-9BD3-0A852E9D874B}" type="slidenum">
              <a:rPr lang="en-US" altLang="en-US"/>
              <a:pPr/>
              <a:t>6</a:t>
            </a:fld>
            <a:endParaRPr lang="en-US" altLang="en-US"/>
          </a:p>
        </p:txBody>
      </p:sp>
      <p:sp>
        <p:nvSpPr>
          <p:cNvPr id="8195" name="Rectangle 2">
            <a:extLst>
              <a:ext uri="{FF2B5EF4-FFF2-40B4-BE49-F238E27FC236}">
                <a16:creationId xmlns:a16="http://schemas.microsoft.com/office/drawing/2014/main" id="{986B06E2-297B-DF7A-DBD7-93D1E283FA02}"/>
              </a:ext>
            </a:extLst>
          </p:cNvPr>
          <p:cNvSpPr>
            <a:spLocks noGrp="1" noChangeArrowheads="1"/>
          </p:cNvSpPr>
          <p:nvPr>
            <p:ph type="title"/>
          </p:nvPr>
        </p:nvSpPr>
        <p:spPr bwMode="auto">
          <a:xfrm>
            <a:off x="457200" y="1295400"/>
            <a:ext cx="77724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3600"/>
              <a:t>Sample Coordinated Activities</a:t>
            </a:r>
            <a:endParaRPr lang="en-US" altLang="en-US"/>
          </a:p>
        </p:txBody>
      </p:sp>
      <p:graphicFrame>
        <p:nvGraphicFramePr>
          <p:cNvPr id="436293" name="Group 69">
            <a:extLst>
              <a:ext uri="{FF2B5EF4-FFF2-40B4-BE49-F238E27FC236}">
                <a16:creationId xmlns:a16="http://schemas.microsoft.com/office/drawing/2014/main" id="{648C59FC-0D67-CE99-4A73-93654CFFF5B9}"/>
              </a:ext>
            </a:extLst>
          </p:cNvPr>
          <p:cNvGraphicFramePr>
            <a:graphicFrameLocks noGrp="1"/>
          </p:cNvGraphicFramePr>
          <p:nvPr/>
        </p:nvGraphicFramePr>
        <p:xfrm>
          <a:off x="914400" y="2362200"/>
          <a:ext cx="6858000" cy="3779840"/>
        </p:xfrm>
        <a:graphic>
          <a:graphicData uri="http://schemas.openxmlformats.org/drawingml/2006/table">
            <a:tbl>
              <a:tblPr/>
              <a:tblGrid>
                <a:gridCol w="342900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tblGrid>
              <a:tr h="9449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pitchFamily="-128" charset="-128"/>
                        </a:rPr>
                        <a:t>Post-high school education</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pitchFamily="-128" charset="-128"/>
                        </a:rPr>
                        <a:t>Visit disability service office </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449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pitchFamily="-128" charset="-128"/>
                        </a:rPr>
                        <a:t>Employment</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pitchFamily="-128" charset="-128"/>
                        </a:rPr>
                        <a:t>Sign up with Voc Rehab</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449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pitchFamily="-128" charset="-128"/>
                        </a:rPr>
                        <a:t>Place to live</a:t>
                      </a:r>
                      <a:endParaRPr kumimoji="0" lang="en-US" sz="4000" b="0" i="0" u="none" strike="noStrike" cap="none" normalizeH="0" baseline="0">
                        <a:ln>
                          <a:noFill/>
                        </a:ln>
                        <a:solidFill>
                          <a:schemeClr val="tx1"/>
                        </a:solidFill>
                        <a:effectLst/>
                        <a:latin typeface="Arial" charset="0"/>
                        <a:ea typeface="ＭＳ Ｐゴシック" pitchFamily="-128" charset="-128"/>
                      </a:endParaRP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pitchFamily="-128" charset="-128"/>
                        </a:rPr>
                        <a:t>Visit homes and apartments for rent</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4496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pitchFamily="-128" charset="-128"/>
                        </a:rPr>
                        <a:t>Community participation</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Arial" charset="0"/>
                          <a:ea typeface="ＭＳ Ｐゴシック" pitchFamily="-128" charset="-128"/>
                        </a:rPr>
                        <a:t>Register to vote</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6">
            <a:extLst>
              <a:ext uri="{FF2B5EF4-FFF2-40B4-BE49-F238E27FC236}">
                <a16:creationId xmlns:a16="http://schemas.microsoft.com/office/drawing/2014/main" id="{6D533500-3BB6-A44B-5E47-CDBF1556837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8C7F56BA-6B47-6846-94FE-9DC103C2C73C}" type="slidenum">
              <a:rPr lang="en-US" altLang="en-US"/>
              <a:pPr/>
              <a:t>7</a:t>
            </a:fld>
            <a:endParaRPr lang="en-US" altLang="en-US"/>
          </a:p>
        </p:txBody>
      </p:sp>
      <p:sp>
        <p:nvSpPr>
          <p:cNvPr id="9219" name="Rectangle 2">
            <a:extLst>
              <a:ext uri="{FF2B5EF4-FFF2-40B4-BE49-F238E27FC236}">
                <a16:creationId xmlns:a16="http://schemas.microsoft.com/office/drawing/2014/main" id="{AB3E7F8F-1D88-F477-22D1-4F4239B296C3}"/>
              </a:ext>
            </a:extLst>
          </p:cNvPr>
          <p:cNvSpPr>
            <a:spLocks noGrp="1" noChangeArrowheads="1"/>
          </p:cNvSpPr>
          <p:nvPr>
            <p:ph type="title"/>
          </p:nvPr>
        </p:nvSpPr>
        <p:spPr bwMode="auto">
          <a:xfrm>
            <a:off x="0" y="1295400"/>
            <a:ext cx="7772400" cy="609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sz="3600"/>
              <a:t>Who Makes  Connections?</a:t>
            </a:r>
            <a:endParaRPr lang="en-US" altLang="en-US"/>
          </a:p>
        </p:txBody>
      </p:sp>
      <p:sp>
        <p:nvSpPr>
          <p:cNvPr id="9220" name="Rectangle 3">
            <a:extLst>
              <a:ext uri="{FF2B5EF4-FFF2-40B4-BE49-F238E27FC236}">
                <a16:creationId xmlns:a16="http://schemas.microsoft.com/office/drawing/2014/main" id="{46E12F8A-BF28-8843-706B-CCBDBCD54635}"/>
              </a:ext>
            </a:extLst>
          </p:cNvPr>
          <p:cNvSpPr>
            <a:spLocks noGrp="1" noChangeArrowheads="1"/>
          </p:cNvSpPr>
          <p:nvPr>
            <p:ph type="body" sz="half" idx="2"/>
          </p:nvPr>
        </p:nvSpPr>
        <p:spPr/>
        <p:txBody>
          <a:bodyPr/>
          <a:lstStyle/>
          <a:p>
            <a:pPr eaLnBrk="1" hangingPunct="1">
              <a:buFontTx/>
              <a:buNone/>
            </a:pPr>
            <a:endParaRPr lang="en-US" altLang="en-US" sz="2800"/>
          </a:p>
          <a:p>
            <a:pPr lvl="1" eaLnBrk="1" hangingPunct="1">
              <a:buFont typeface="Wingdings" pitchFamily="2" charset="2"/>
              <a:buChar char="§"/>
            </a:pPr>
            <a:r>
              <a:rPr lang="en-US" altLang="en-US" sz="3200"/>
              <a:t>You and your family</a:t>
            </a:r>
          </a:p>
          <a:p>
            <a:pPr lvl="1" eaLnBrk="1" hangingPunct="1">
              <a:buFont typeface="Wingdings" pitchFamily="2" charset="2"/>
              <a:buChar char="§"/>
            </a:pPr>
            <a:r>
              <a:rPr lang="en-US" altLang="en-US" sz="3200"/>
              <a:t>Teachers</a:t>
            </a:r>
          </a:p>
          <a:p>
            <a:pPr lvl="1" eaLnBrk="1" hangingPunct="1">
              <a:buFont typeface="Wingdings" pitchFamily="2" charset="2"/>
              <a:buChar char="§"/>
            </a:pPr>
            <a:r>
              <a:rPr lang="en-US" altLang="en-US" sz="3200"/>
              <a:t>Agency people</a:t>
            </a:r>
          </a:p>
          <a:p>
            <a:pPr lvl="1" eaLnBrk="1" hangingPunct="1">
              <a:buFont typeface="Wingdings" pitchFamily="2" charset="2"/>
              <a:buChar char="§"/>
            </a:pPr>
            <a:r>
              <a:rPr lang="en-US" altLang="en-US" sz="3200"/>
              <a:t>Others</a:t>
            </a:r>
            <a:endParaRPr lang="en-US" altLang="en-US" sz="2400"/>
          </a:p>
        </p:txBody>
      </p:sp>
      <p:pic>
        <p:nvPicPr>
          <p:cNvPr id="9221" name="Picture 6">
            <a:extLst>
              <a:ext uri="{FF2B5EF4-FFF2-40B4-BE49-F238E27FC236}">
                <a16:creationId xmlns:a16="http://schemas.microsoft.com/office/drawing/2014/main" id="{3D36342F-B122-6960-FD42-7E05DACB5D58}"/>
              </a:ext>
            </a:extLst>
          </p:cNvPr>
          <p:cNvPicPr>
            <a:picLocks noGrp="1" noChangeAspect="1" noChangeArrowheads="1"/>
          </p:cNvPicPr>
          <p:nvPr>
            <p:ph type="clipArt" sz="half" idx="1"/>
          </p:nvPr>
        </p:nvPicPr>
        <p:blipFill>
          <a:blip r:embed="rId3">
            <a:extLst>
              <a:ext uri="{28A0092B-C50C-407E-A947-70E740481C1C}">
                <a14:useLocalDpi xmlns:a14="http://schemas.microsoft.com/office/drawing/2010/main" val="0"/>
              </a:ext>
            </a:extLst>
          </a:blip>
          <a:srcRect/>
          <a:stretch>
            <a:fillRect/>
          </a:stretch>
        </p:blipFill>
        <p:spPr>
          <a:xfrm>
            <a:off x="685800" y="2120900"/>
            <a:ext cx="3810000" cy="3835400"/>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6">
            <a:extLst>
              <a:ext uri="{FF2B5EF4-FFF2-40B4-BE49-F238E27FC236}">
                <a16:creationId xmlns:a16="http://schemas.microsoft.com/office/drawing/2014/main" id="{DF68129C-5F1E-5AE5-B6D2-AAB9A862DA3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B63B2EC7-7CD1-794E-9028-9626D85F76FE}" type="slidenum">
              <a:rPr lang="en-US" altLang="en-US"/>
              <a:pPr/>
              <a:t>8</a:t>
            </a:fld>
            <a:endParaRPr lang="en-US" altLang="en-US"/>
          </a:p>
        </p:txBody>
      </p:sp>
      <p:sp>
        <p:nvSpPr>
          <p:cNvPr id="10243" name="Rectangle 2">
            <a:extLst>
              <a:ext uri="{FF2B5EF4-FFF2-40B4-BE49-F238E27FC236}">
                <a16:creationId xmlns:a16="http://schemas.microsoft.com/office/drawing/2014/main" id="{5CCD0C72-67A3-A53A-CEED-FC6EBB9BA14B}"/>
              </a:ext>
            </a:extLst>
          </p:cNvPr>
          <p:cNvSpPr>
            <a:spLocks noGrp="1" noChangeArrowheads="1"/>
          </p:cNvSpPr>
          <p:nvPr>
            <p:ph type="title"/>
          </p:nvPr>
        </p:nvSpPr>
        <p:spPr bwMode="auto">
          <a:xfrm>
            <a:off x="228600" y="1143000"/>
            <a:ext cx="7772400" cy="685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sz="3200" b="1">
                <a:solidFill>
                  <a:schemeClr val="tx1"/>
                </a:solidFill>
              </a:rPr>
              <a:t>Possible Agency Connections</a:t>
            </a:r>
            <a:endParaRPr lang="en-US" altLang="en-US" sz="4000" b="1">
              <a:solidFill>
                <a:schemeClr val="tx1"/>
              </a:solidFill>
            </a:endParaRPr>
          </a:p>
        </p:txBody>
      </p:sp>
      <p:sp>
        <p:nvSpPr>
          <p:cNvPr id="10244" name="Rectangle 3">
            <a:extLst>
              <a:ext uri="{FF2B5EF4-FFF2-40B4-BE49-F238E27FC236}">
                <a16:creationId xmlns:a16="http://schemas.microsoft.com/office/drawing/2014/main" id="{F6A1C0D5-A18D-9FC4-DEAA-2EEDDAB5C8F0}"/>
              </a:ext>
            </a:extLst>
          </p:cNvPr>
          <p:cNvSpPr>
            <a:spLocks noGrp="1" noChangeArrowheads="1"/>
          </p:cNvSpPr>
          <p:nvPr>
            <p:ph type="body" sz="half" idx="1"/>
          </p:nvPr>
        </p:nvSpPr>
        <p:spPr>
          <a:xfrm>
            <a:off x="533400" y="1905000"/>
            <a:ext cx="3810000" cy="4419600"/>
          </a:xfrm>
        </p:spPr>
        <p:txBody>
          <a:bodyPr/>
          <a:lstStyle/>
          <a:p>
            <a:pPr marL="609600" indent="-609600" eaLnBrk="1" hangingPunct="1">
              <a:lnSpc>
                <a:spcPct val="90000"/>
              </a:lnSpc>
              <a:buFont typeface="Wingdings" pitchFamily="2" charset="2"/>
              <a:buChar char="§"/>
            </a:pPr>
            <a:r>
              <a:rPr lang="en-US" altLang="en-US" sz="2000"/>
              <a:t>Transportation</a:t>
            </a:r>
          </a:p>
          <a:p>
            <a:pPr marL="609600" indent="-609600" eaLnBrk="1" hangingPunct="1">
              <a:lnSpc>
                <a:spcPct val="90000"/>
              </a:lnSpc>
              <a:buFont typeface="Wingdings" pitchFamily="2" charset="2"/>
              <a:buChar char="§"/>
            </a:pPr>
            <a:r>
              <a:rPr lang="en-US" altLang="en-US" sz="2000"/>
              <a:t>Disability Support Services at Post-secondary Education (Career Tech, Community or 4-Yr. Colleges)</a:t>
            </a:r>
          </a:p>
          <a:p>
            <a:pPr marL="609600" indent="-609600" eaLnBrk="1" hangingPunct="1">
              <a:lnSpc>
                <a:spcPct val="90000"/>
              </a:lnSpc>
              <a:buFont typeface="Wingdings" pitchFamily="2" charset="2"/>
              <a:buChar char="§"/>
            </a:pPr>
            <a:r>
              <a:rPr lang="en-US" altLang="en-US" sz="2000"/>
              <a:t>One-Stop Career Centers (Offices of Workforce Development)</a:t>
            </a:r>
          </a:p>
          <a:p>
            <a:pPr marL="609600" indent="-609600" eaLnBrk="1" hangingPunct="1">
              <a:lnSpc>
                <a:spcPct val="90000"/>
              </a:lnSpc>
              <a:buFont typeface="Wingdings" pitchFamily="2" charset="2"/>
              <a:buChar char="§"/>
            </a:pPr>
            <a:r>
              <a:rPr lang="en-US" altLang="en-US" sz="2000"/>
              <a:t>Department of Rehabilitation Services (Vocational Rehabilitation)</a:t>
            </a:r>
            <a:endParaRPr lang="en-US" altLang="en-US" sz="2400"/>
          </a:p>
          <a:p>
            <a:pPr marL="1371600" lvl="2" indent="-457200" eaLnBrk="1" hangingPunct="1">
              <a:lnSpc>
                <a:spcPct val="90000"/>
              </a:lnSpc>
              <a:buFont typeface="Times" pitchFamily="1" charset="0"/>
              <a:buChar char="•"/>
            </a:pPr>
            <a:r>
              <a:rPr lang="en-US" altLang="en-US" sz="1600"/>
              <a:t>Independent Living Supports</a:t>
            </a:r>
          </a:p>
          <a:p>
            <a:pPr marL="1371600" lvl="2" indent="-457200" eaLnBrk="1" hangingPunct="1">
              <a:lnSpc>
                <a:spcPct val="90000"/>
              </a:lnSpc>
              <a:buFont typeface="Times" pitchFamily="1" charset="0"/>
              <a:buChar char="•"/>
            </a:pPr>
            <a:r>
              <a:rPr lang="en-US" altLang="en-US" sz="1600"/>
              <a:t>Employment Supports</a:t>
            </a:r>
            <a:r>
              <a:rPr lang="en-US" altLang="en-US" sz="1800"/>
              <a:t> 	</a:t>
            </a:r>
          </a:p>
          <a:p>
            <a:pPr marL="990600" lvl="1" indent="-533400" eaLnBrk="1" hangingPunct="1">
              <a:lnSpc>
                <a:spcPct val="90000"/>
              </a:lnSpc>
              <a:buFontTx/>
              <a:buNone/>
            </a:pPr>
            <a:endParaRPr lang="en-US" altLang="en-US" sz="2000"/>
          </a:p>
          <a:p>
            <a:pPr marL="990600" lvl="1" indent="-533400" eaLnBrk="1" hangingPunct="1">
              <a:lnSpc>
                <a:spcPct val="90000"/>
              </a:lnSpc>
              <a:buFontTx/>
              <a:buAutoNum type="arabicPeriod"/>
            </a:pPr>
            <a:endParaRPr lang="en-US" altLang="en-US" sz="2000"/>
          </a:p>
          <a:p>
            <a:pPr marL="990600" lvl="1" indent="-533400" eaLnBrk="1" hangingPunct="1">
              <a:lnSpc>
                <a:spcPct val="90000"/>
              </a:lnSpc>
              <a:buFontTx/>
              <a:buAutoNum type="arabicPeriod"/>
            </a:pPr>
            <a:endParaRPr lang="en-US" altLang="en-US" sz="2000"/>
          </a:p>
        </p:txBody>
      </p:sp>
      <p:sp>
        <p:nvSpPr>
          <p:cNvPr id="10245" name="Rectangle 4">
            <a:extLst>
              <a:ext uri="{FF2B5EF4-FFF2-40B4-BE49-F238E27FC236}">
                <a16:creationId xmlns:a16="http://schemas.microsoft.com/office/drawing/2014/main" id="{E9822CE7-1E2F-02D7-EE46-385E82616F6B}"/>
              </a:ext>
            </a:extLst>
          </p:cNvPr>
          <p:cNvSpPr>
            <a:spLocks noGrp="1" noChangeArrowheads="1"/>
          </p:cNvSpPr>
          <p:nvPr>
            <p:ph type="body" sz="half" idx="2"/>
          </p:nvPr>
        </p:nvSpPr>
        <p:spPr>
          <a:xfrm>
            <a:off x="4648200" y="1981200"/>
            <a:ext cx="3810000" cy="4572000"/>
          </a:xfrm>
        </p:spPr>
        <p:txBody>
          <a:bodyPr/>
          <a:lstStyle/>
          <a:p>
            <a:pPr marL="533400" indent="-533400" eaLnBrk="1" hangingPunct="1">
              <a:buFont typeface="Wingdings" pitchFamily="2" charset="2"/>
              <a:buChar char="§"/>
            </a:pPr>
            <a:r>
              <a:rPr lang="en-US" altLang="en-US" sz="2000"/>
              <a:t>Department of Human Services (Funds, food, transportation, health care)</a:t>
            </a:r>
          </a:p>
          <a:p>
            <a:pPr marL="533400" indent="-533400" eaLnBrk="1" hangingPunct="1">
              <a:buFont typeface="Wingdings" pitchFamily="2" charset="2"/>
              <a:buChar char="§"/>
            </a:pPr>
            <a:endParaRPr lang="en-US" altLang="en-US" sz="2000"/>
          </a:p>
          <a:p>
            <a:pPr marL="533400" indent="-533400" eaLnBrk="1" hangingPunct="1">
              <a:buFont typeface="Wingdings" pitchFamily="2" charset="2"/>
              <a:buChar char="§"/>
            </a:pPr>
            <a:r>
              <a:rPr lang="en-US" altLang="en-US" sz="2000"/>
              <a:t>Financial Planning Counseling</a:t>
            </a:r>
          </a:p>
          <a:p>
            <a:pPr marL="533400" indent="-533400" eaLnBrk="1" hangingPunct="1">
              <a:buFont typeface="Wingdings" pitchFamily="2" charset="2"/>
              <a:buChar char="§"/>
            </a:pPr>
            <a:endParaRPr lang="en-US" altLang="en-US" sz="2000"/>
          </a:p>
          <a:p>
            <a:pPr marL="533400" indent="-533400" eaLnBrk="1" hangingPunct="1">
              <a:buFont typeface="Wingdings" pitchFamily="2" charset="2"/>
              <a:buChar char="§"/>
            </a:pPr>
            <a:r>
              <a:rPr lang="en-US" altLang="en-US" sz="2000"/>
              <a:t>Mental Health</a:t>
            </a:r>
            <a:endParaRPr lang="en-US" altLang="en-US"/>
          </a:p>
        </p:txBody>
      </p:sp>
      <p:pic>
        <p:nvPicPr>
          <p:cNvPr id="10246" name="Picture 5">
            <a:extLst>
              <a:ext uri="{FF2B5EF4-FFF2-40B4-BE49-F238E27FC236}">
                <a16:creationId xmlns:a16="http://schemas.microsoft.com/office/drawing/2014/main" id="{C0297EFA-0D7F-143A-5A58-7CC4C13AE7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10200" y="4724400"/>
            <a:ext cx="2743200" cy="1966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SD-TP">
  <a:themeElements>
    <a:clrScheme name="SD-T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D-TP">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ea typeface="ＭＳ Ｐゴシック" pitchFamily="-12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ea typeface="ＭＳ Ｐゴシック" pitchFamily="-128" charset="-128"/>
          </a:defRPr>
        </a:defPPr>
      </a:lstStyle>
    </a:lnDef>
  </a:objectDefaults>
  <a:extraClrSchemeLst>
    <a:extraClrScheme>
      <a:clrScheme name="SD-T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D-TP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D-TP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D-TP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D-TP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D-TP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D-TP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D-TP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D-TP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D-TP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D-TP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D-TP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1154</Words>
  <Application>Microsoft Macintosh PowerPoint</Application>
  <PresentationFormat>On-screen Show (4:3)</PresentationFormat>
  <Paragraphs>220</Paragraphs>
  <Slides>25</Slides>
  <Notes>25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ＭＳ Ｐゴシック</vt:lpstr>
      <vt:lpstr>Helvetica</vt:lpstr>
      <vt:lpstr>Wingdings</vt:lpstr>
      <vt:lpstr>Times</vt:lpstr>
      <vt:lpstr>ヒラギノ角ゴ Pro W3</vt:lpstr>
      <vt:lpstr>SD-TP</vt:lpstr>
      <vt:lpstr>PowerPoint Presentation</vt:lpstr>
      <vt:lpstr>Connecting with Adult Supports and Services</vt:lpstr>
      <vt:lpstr>Connecting with Adult Supports and Services</vt:lpstr>
      <vt:lpstr>Adult Supports and Services</vt:lpstr>
      <vt:lpstr>Adult Supports and Services</vt:lpstr>
      <vt:lpstr>Transition Areas</vt:lpstr>
      <vt:lpstr>Sample Coordinated Activities</vt:lpstr>
      <vt:lpstr>Who Makes  Connections?</vt:lpstr>
      <vt:lpstr>Possible Agency Connections</vt:lpstr>
      <vt:lpstr>Transportation</vt:lpstr>
      <vt:lpstr>Post-high School Education</vt:lpstr>
      <vt:lpstr>Review: Career &amp; Technical Education</vt:lpstr>
      <vt:lpstr>Review: Community College</vt:lpstr>
      <vt:lpstr>Review: University or Four Year College</vt:lpstr>
      <vt:lpstr>Review: Military Education</vt:lpstr>
      <vt:lpstr>PowerPoint Presentation</vt:lpstr>
      <vt:lpstr>Find a One-Stop Career Center</vt:lpstr>
      <vt:lpstr>Voc Rehab</vt:lpstr>
      <vt:lpstr>Voc Rehab Employment Supports</vt:lpstr>
      <vt:lpstr>Voc Rehab Independent Living Centers</vt:lpstr>
      <vt:lpstr>Department of Rehabilitation Services</vt:lpstr>
      <vt:lpstr>Financial Planning</vt:lpstr>
      <vt:lpstr>Other Supports</vt:lpstr>
      <vt:lpstr>Homework Assignment</vt:lpstr>
      <vt:lpstr>PowerPoint Presentation</vt:lpstr>
    </vt:vector>
  </TitlesOfParts>
  <Company>Zarrow Center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Wicker, Melissa</cp:lastModifiedBy>
  <cp:revision>4</cp:revision>
  <dcterms:modified xsi:type="dcterms:W3CDTF">2023-09-07T22:37:59Z</dcterms:modified>
</cp:coreProperties>
</file>