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75" d="100"/>
          <a:sy n="75" d="100"/>
        </p:scale>
        <p:origin x="-1432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10/20/15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10/20/15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10/20/15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10/20/15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10/20/15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10/20/15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10/20/15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10/20/15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10/20/15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10/20/15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10/20/15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ECD78-3C8E-49F2-8FAB-59489D168ABB}" type="datetimeFigureOut">
              <a:rPr lang="en-US" smtClean="0"/>
              <a:t>10/20/15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earlydc.tumblr.com" TargetMode="External"/><Relationship Id="rId3" Type="http://schemas.openxmlformats.org/officeDocument/2006/relationships/hyperlink" Target="http://earlywashingtondc.org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earlywashingtondc.org" TargetMode="Externa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Present and Future of Digital Humanities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William G. Thomas III</a:t>
            </a:r>
          </a:p>
          <a:p>
            <a:r>
              <a:rPr lang="en-US" dirty="0" smtClean="0"/>
              <a:t>University of Nebraska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626555" y="5823634"/>
            <a:ext cx="60273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Digital Humanities Day University of Oklahoma</a:t>
            </a:r>
          </a:p>
          <a:p>
            <a:pPr algn="ctr"/>
            <a:r>
              <a:rPr lang="en-US" sz="2400" dirty="0" smtClean="0"/>
              <a:t>September 2015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432358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Aggregation</a:t>
            </a:r>
          </a:p>
          <a:p>
            <a:r>
              <a:rPr lang="en-US" dirty="0" err="1" smtClean="0"/>
              <a:t>Curation</a:t>
            </a:r>
            <a:endParaRPr lang="en-US" dirty="0" smtClean="0"/>
          </a:p>
          <a:p>
            <a:r>
              <a:rPr lang="en-US" dirty="0" smtClean="0"/>
              <a:t>Visualization</a:t>
            </a:r>
          </a:p>
          <a:p>
            <a:r>
              <a:rPr lang="en-US" dirty="0" smtClean="0"/>
              <a:t>Doing the work of the humanities in the digital medium</a:t>
            </a:r>
          </a:p>
          <a:p>
            <a:r>
              <a:rPr lang="en-US" dirty="0" smtClean="0"/>
              <a:t>Designing for the affordances of the digital medium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06230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</a:t>
            </a:r>
            <a:r>
              <a:rPr lang="en-US" dirty="0" smtClean="0"/>
              <a:t>oals in digital 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Identify hidden sources</a:t>
            </a:r>
          </a:p>
          <a:p>
            <a:r>
              <a:rPr lang="en-US" dirty="0" smtClean="0"/>
              <a:t>Make them visible to scholars for teaching and research</a:t>
            </a:r>
          </a:p>
          <a:p>
            <a:r>
              <a:rPr lang="en-US" dirty="0" smtClean="0"/>
              <a:t>Use them to re-examine existing historiography and advance new interpretations in a broadly accessible natively digital form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4477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 Say Can You See: Early Washington, D.C., Law and Family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All petitions for freedom in D.C. Circuit Court, 1800-1862—approximately 500 cases</a:t>
            </a:r>
          </a:p>
          <a:p>
            <a:r>
              <a:rPr lang="en-US" dirty="0" smtClean="0"/>
              <a:t>Deep relationship encoding using RDF triples—11,900 relationships encoded as of October 2015</a:t>
            </a:r>
          </a:p>
          <a:p>
            <a:r>
              <a:rPr lang="en-US" dirty="0" smtClean="0"/>
              <a:t>Reconstructing the social world of early Washington, D.C.</a:t>
            </a:r>
          </a:p>
          <a:p>
            <a:r>
              <a:rPr lang="en-US" dirty="0" err="1" smtClean="0"/>
              <a:t>Tumblr</a:t>
            </a:r>
            <a:r>
              <a:rPr lang="en-US" dirty="0" smtClean="0"/>
              <a:t>—</a:t>
            </a:r>
            <a:r>
              <a:rPr lang="en-US" dirty="0" err="1" smtClean="0">
                <a:hlinkClick r:id="rId2"/>
              </a:rPr>
              <a:t>earlydc.tumblr.com</a:t>
            </a:r>
            <a:endParaRPr lang="en-US" dirty="0" smtClean="0"/>
          </a:p>
          <a:p>
            <a:r>
              <a:rPr lang="en-US" dirty="0" smtClean="0"/>
              <a:t>Site URL—</a:t>
            </a:r>
            <a:r>
              <a:rPr lang="en-US" dirty="0" err="1" smtClean="0">
                <a:hlinkClick r:id="rId3"/>
              </a:rPr>
              <a:t>earlywashingtondc.org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41179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oscys_logo-17ef455945c04539f2b3f0feebfd9d64.png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6267" y="177800"/>
            <a:ext cx="4216400" cy="4216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97467" y="4826503"/>
            <a:ext cx="75183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O Say Can You See: Early Washington, D.C., Law and Family Project Participants:  William G. Thomas III, Trevor Munoz, Jennifer </a:t>
            </a:r>
            <a:r>
              <a:rPr lang="en-US" sz="2400" dirty="0" err="1" smtClean="0"/>
              <a:t>Guiliano</a:t>
            </a:r>
            <a:r>
              <a:rPr lang="en-US" sz="2400" dirty="0" smtClean="0"/>
              <a:t>, </a:t>
            </a:r>
            <a:r>
              <a:rPr lang="en-US" sz="2400" dirty="0" err="1" smtClean="0"/>
              <a:t>Kaci</a:t>
            </a:r>
            <a:r>
              <a:rPr lang="en-US" sz="2400" dirty="0" smtClean="0"/>
              <a:t> Nash, Laura Weakley, Jessica </a:t>
            </a:r>
            <a:r>
              <a:rPr lang="en-US" sz="2400" dirty="0" err="1" smtClean="0"/>
              <a:t>Dussault</a:t>
            </a:r>
            <a:r>
              <a:rPr lang="en-US" sz="2400" dirty="0" smtClean="0"/>
              <a:t>, Karin </a:t>
            </a:r>
            <a:r>
              <a:rPr lang="en-US" sz="2400" dirty="0" err="1" smtClean="0"/>
              <a:t>Dalziel</a:t>
            </a:r>
            <a:r>
              <a:rPr lang="en-US" sz="2400" dirty="0" smtClean="0"/>
              <a:t>, CDRH, MITH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70199083"/>
      </p:ext>
    </p:extLst>
  </p:cSld>
  <p:clrMapOvr>
    <a:masterClrMapping/>
  </p:clrMapOvr>
</p:sld>
</file>

<file path=ppt/theme/theme1.xml><?xml version="1.0" encoding="utf-8"?>
<a:theme xmlns:a="http://schemas.openxmlformats.org/drawingml/2006/main" name=" Black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Black .thmx</Template>
  <TotalTime>26</TotalTime>
  <Words>188</Words>
  <Application>Microsoft Macintosh PowerPoint</Application>
  <PresentationFormat>On-screen Show (4:3)</PresentationFormat>
  <Paragraphs>22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 Black </vt:lpstr>
      <vt:lpstr>The Present and Future of Digital Humanities</vt:lpstr>
      <vt:lpstr>Concepts</vt:lpstr>
      <vt:lpstr>Goals in digital history</vt:lpstr>
      <vt:lpstr>O Say Can You See: Early Washington, D.C., Law and Family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Present and Future of Digital Humanities</dc:title>
  <dc:creator>William Thomas</dc:creator>
  <cp:lastModifiedBy>William Thomas</cp:lastModifiedBy>
  <cp:revision>5</cp:revision>
  <dcterms:created xsi:type="dcterms:W3CDTF">2015-10-20T22:41:47Z</dcterms:created>
  <dcterms:modified xsi:type="dcterms:W3CDTF">2015-10-20T23:11:49Z</dcterms:modified>
</cp:coreProperties>
</file>