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64" r:id="rId1"/>
  </p:sldMasterIdLst>
  <p:sldIdLst>
    <p:sldId id="256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8" r:id="rId10"/>
    <p:sldId id="269" r:id="rId11"/>
    <p:sldId id="270" r:id="rId12"/>
    <p:sldId id="276" r:id="rId13"/>
    <p:sldId id="274" r:id="rId14"/>
    <p:sldId id="273" r:id="rId15"/>
    <p:sldId id="275" r:id="rId16"/>
    <p:sldId id="277" r:id="rId17"/>
    <p:sldId id="26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6143-E03C-4CFD-AFDC-14E5BDEA754C}" type="datetimeFigureOut">
              <a:rPr lang="en-US" smtClean="0"/>
              <a:t>10/27/15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1240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smtClean="0"/>
              <a:t>10/27/15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37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smtClean="0"/>
              <a:t>10/27/15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013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smtClean="0"/>
              <a:t>10/27/15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695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smtClean="0"/>
              <a:t>10/27/15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8483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smtClean="0"/>
              <a:t>10/27/15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316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smtClean="0"/>
              <a:t>10/27/15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476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smtClean="0"/>
              <a:t>10/27/15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876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smtClean="0"/>
              <a:t>10/27/15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921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6F53789A-C914-4DB1-8815-80B5EC7335C5}" type="datetimeFigureOut">
              <a:rPr lang="en-US" smtClean="0"/>
              <a:t>10/27/15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441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smtClean="0"/>
              <a:t>10/27/15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257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E59FD0C-5451-4CA0-86AF-E70AE3279989}" type="datetimeFigureOut">
              <a:rPr lang="en-US" smtClean="0"/>
              <a:t>10/27/15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5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The OU / Exaptive Xap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Exploring </a:t>
            </a:r>
            <a:r>
              <a:rPr lang="en-US" sz="2800" dirty="0"/>
              <a:t>New Ways to Categorize, Visualize, and Create </a:t>
            </a:r>
            <a:r>
              <a:rPr lang="en-US" sz="2800" dirty="0" smtClean="0"/>
              <a:t>Knowledge</a:t>
            </a:r>
          </a:p>
          <a:p>
            <a:r>
              <a:rPr lang="en-US" sz="2200" dirty="0" smtClean="0">
                <a:solidFill>
                  <a:schemeClr val="tx1"/>
                </a:solidFill>
              </a:rPr>
              <a:t>David </a:t>
            </a:r>
            <a:r>
              <a:rPr lang="en-US" sz="2200" dirty="0" err="1" smtClean="0">
                <a:solidFill>
                  <a:schemeClr val="tx1"/>
                </a:solidFill>
              </a:rPr>
              <a:t>Vishanoff</a:t>
            </a:r>
            <a:r>
              <a:rPr lang="en-US" sz="2200" dirty="0" smtClean="0">
                <a:solidFill>
                  <a:schemeClr val="tx1"/>
                </a:solidFill>
              </a:rPr>
              <a:t>, University of Oklahoma</a:t>
            </a:r>
            <a:endParaRPr 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0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6553"/>
          <a:stretch/>
        </p:blipFill>
        <p:spPr>
          <a:xfrm>
            <a:off x="0" y="-1"/>
            <a:ext cx="9144000" cy="6338455"/>
          </a:xfrm>
        </p:spPr>
      </p:pic>
    </p:spTree>
    <p:extLst>
      <p:ext uri="{BB962C8B-B14F-4D97-AF65-F5344CB8AC3E}">
        <p14:creationId xmlns:p14="http://schemas.microsoft.com/office/powerpoint/2010/main" val="346928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63" y="138691"/>
            <a:ext cx="6812312" cy="3302442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59" y="3667472"/>
            <a:ext cx="7040120" cy="232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18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" r="23038"/>
          <a:stretch/>
        </p:blipFill>
        <p:spPr>
          <a:xfrm>
            <a:off x="435696" y="435697"/>
            <a:ext cx="8708303" cy="5608120"/>
          </a:xfrm>
        </p:spPr>
      </p:pic>
    </p:spTree>
    <p:extLst>
      <p:ext uri="{BB962C8B-B14F-4D97-AF65-F5344CB8AC3E}">
        <p14:creationId xmlns:p14="http://schemas.microsoft.com/office/powerpoint/2010/main" val="199524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6203" r="15653" b="-5431"/>
          <a:stretch/>
        </p:blipFill>
        <p:spPr>
          <a:xfrm>
            <a:off x="467691" y="372630"/>
            <a:ext cx="8676309" cy="5726834"/>
          </a:xfrm>
        </p:spPr>
      </p:pic>
    </p:spTree>
    <p:extLst>
      <p:ext uri="{BB962C8B-B14F-4D97-AF65-F5344CB8AC3E}">
        <p14:creationId xmlns:p14="http://schemas.microsoft.com/office/powerpoint/2010/main" val="122879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45" r="13908" b="9821"/>
          <a:stretch/>
        </p:blipFill>
        <p:spPr>
          <a:xfrm>
            <a:off x="0" y="-1"/>
            <a:ext cx="9144000" cy="6348845"/>
          </a:xfrm>
        </p:spPr>
      </p:pic>
    </p:spTree>
    <p:extLst>
      <p:ext uri="{BB962C8B-B14F-4D97-AF65-F5344CB8AC3E}">
        <p14:creationId xmlns:p14="http://schemas.microsoft.com/office/powerpoint/2010/main" val="306543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5" r="2665"/>
          <a:stretch/>
        </p:blipFill>
        <p:spPr>
          <a:xfrm>
            <a:off x="0" y="0"/>
            <a:ext cx="9144000" cy="6348845"/>
          </a:xfrm>
        </p:spPr>
      </p:pic>
    </p:spTree>
    <p:extLst>
      <p:ext uri="{BB962C8B-B14F-4D97-AF65-F5344CB8AC3E}">
        <p14:creationId xmlns:p14="http://schemas.microsoft.com/office/powerpoint/2010/main" val="169669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33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63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17"/>
          <a:stretch/>
        </p:blipFill>
        <p:spPr>
          <a:xfrm>
            <a:off x="0" y="0"/>
            <a:ext cx="9144000" cy="63367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90" y="1117401"/>
            <a:ext cx="8461555" cy="82647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/>
        </p:spPr>
      </p:pic>
      <p:sp>
        <p:nvSpPr>
          <p:cNvPr id="6" name="Rectangle 5"/>
          <p:cNvSpPr/>
          <p:nvPr/>
        </p:nvSpPr>
        <p:spPr>
          <a:xfrm>
            <a:off x="394855" y="72737"/>
            <a:ext cx="2327563" cy="249382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270164" y="72737"/>
            <a:ext cx="124692" cy="1028699"/>
          </a:xfrm>
          <a:prstGeom prst="line">
            <a:avLst/>
          </a:prstGeom>
          <a:ln w="28575">
            <a:solidFill>
              <a:srgbClr val="FF0000">
                <a:alpha val="30000"/>
              </a:srgb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2701636" y="62345"/>
            <a:ext cx="20782" cy="10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712027" y="62345"/>
            <a:ext cx="6037118" cy="1039091"/>
          </a:xfrm>
          <a:prstGeom prst="line">
            <a:avLst/>
          </a:prstGeom>
          <a:ln w="28575">
            <a:solidFill>
              <a:srgbClr val="FF0000">
                <a:alpha val="3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70164" y="1111828"/>
            <a:ext cx="8478981" cy="841663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2732809" y="322119"/>
            <a:ext cx="6026727" cy="1621760"/>
          </a:xfrm>
          <a:prstGeom prst="line">
            <a:avLst/>
          </a:prstGeom>
          <a:ln w="28575">
            <a:solidFill>
              <a:srgbClr val="FF0000">
                <a:alpha val="3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270164" y="322119"/>
            <a:ext cx="114301" cy="1631372"/>
          </a:xfrm>
          <a:prstGeom prst="line">
            <a:avLst/>
          </a:prstGeom>
          <a:ln w="28575">
            <a:solidFill>
              <a:srgbClr val="FF0000">
                <a:alpha val="30000"/>
              </a:srgb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385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33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56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type="pic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" b="5505"/>
          <a:stretch/>
        </p:blipFill>
        <p:spPr>
          <a:xfrm>
            <a:off x="0" y="0"/>
            <a:ext cx="9144000" cy="6338455"/>
          </a:xfrm>
        </p:spPr>
      </p:pic>
    </p:spTree>
    <p:extLst>
      <p:ext uri="{BB962C8B-B14F-4D97-AF65-F5344CB8AC3E}">
        <p14:creationId xmlns:p14="http://schemas.microsoft.com/office/powerpoint/2010/main" val="59273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53058" cy="6276109"/>
          </a:xfrm>
        </p:spPr>
      </p:pic>
    </p:spTree>
    <p:extLst>
      <p:ext uri="{BB962C8B-B14F-4D97-AF65-F5344CB8AC3E}">
        <p14:creationId xmlns:p14="http://schemas.microsoft.com/office/powerpoint/2010/main" val="353274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5299"/>
          <a:stretch/>
        </p:blipFill>
        <p:spPr>
          <a:xfrm>
            <a:off x="0" y="-1"/>
            <a:ext cx="9144000" cy="6338456"/>
          </a:xfrm>
        </p:spPr>
      </p:pic>
    </p:spTree>
    <p:extLst>
      <p:ext uri="{BB962C8B-B14F-4D97-AF65-F5344CB8AC3E}">
        <p14:creationId xmlns:p14="http://schemas.microsoft.com/office/powerpoint/2010/main" val="80769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64190" cy="6348845"/>
          </a:xfrm>
        </p:spPr>
      </p:pic>
    </p:spTree>
    <p:extLst>
      <p:ext uri="{BB962C8B-B14F-4D97-AF65-F5344CB8AC3E}">
        <p14:creationId xmlns:p14="http://schemas.microsoft.com/office/powerpoint/2010/main" val="136233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81" y="253476"/>
            <a:ext cx="8216755" cy="1716473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47" y="2214031"/>
            <a:ext cx="8217389" cy="18703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47" y="4328474"/>
            <a:ext cx="8217389" cy="1889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39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77"/>
          <a:stretch/>
        </p:blipFill>
        <p:spPr>
          <a:xfrm>
            <a:off x="0" y="-1"/>
            <a:ext cx="9144000" cy="6338456"/>
          </a:xfrm>
        </p:spPr>
      </p:pic>
    </p:spTree>
    <p:extLst>
      <p:ext uri="{BB962C8B-B14F-4D97-AF65-F5344CB8AC3E}">
        <p14:creationId xmlns:p14="http://schemas.microsoft.com/office/powerpoint/2010/main" val="313137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42" t="8474" r="3002" b="877"/>
          <a:stretch/>
        </p:blipFill>
        <p:spPr>
          <a:xfrm>
            <a:off x="438872" y="592282"/>
            <a:ext cx="8447149" cy="5409624"/>
          </a:xfrm>
        </p:spPr>
      </p:pic>
    </p:spTree>
    <p:extLst>
      <p:ext uri="{BB962C8B-B14F-4D97-AF65-F5344CB8AC3E}">
        <p14:creationId xmlns:p14="http://schemas.microsoft.com/office/powerpoint/2010/main" val="97802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147</TotalTime>
  <Words>22</Words>
  <Application>Microsoft Macintosh PowerPoint</Application>
  <PresentationFormat>On-screen Show (4:3)</PresentationFormat>
  <Paragraphs>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Calibri</vt:lpstr>
      <vt:lpstr>Calibri Light</vt:lpstr>
      <vt:lpstr>Retrospect</vt:lpstr>
      <vt:lpstr>The OU / Exaptive Xap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OU / Exaptive Xap</dc:title>
  <dc:creator>David Vishanoff</dc:creator>
  <cp:lastModifiedBy>sabates1@gmail.com</cp:lastModifiedBy>
  <cp:revision>14</cp:revision>
  <dcterms:created xsi:type="dcterms:W3CDTF">2015-09-14T12:48:06Z</dcterms:created>
  <dcterms:modified xsi:type="dcterms:W3CDTF">2015-10-27T20:29:48Z</dcterms:modified>
</cp:coreProperties>
</file>